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2" r:id="rId2"/>
    <p:sldId id="315" r:id="rId3"/>
    <p:sldId id="314" r:id="rId4"/>
    <p:sldId id="305" r:id="rId5"/>
    <p:sldId id="304" r:id="rId6"/>
    <p:sldId id="349" r:id="rId7"/>
    <p:sldId id="350" r:id="rId8"/>
    <p:sldId id="263" r:id="rId9"/>
    <p:sldId id="264" r:id="rId10"/>
    <p:sldId id="267" r:id="rId11"/>
    <p:sldId id="351" r:id="rId12"/>
    <p:sldId id="343" r:id="rId13"/>
    <p:sldId id="307" r:id="rId14"/>
    <p:sldId id="316" r:id="rId15"/>
    <p:sldId id="317" r:id="rId16"/>
    <p:sldId id="318" r:id="rId17"/>
    <p:sldId id="319" r:id="rId18"/>
    <p:sldId id="320" r:id="rId19"/>
    <p:sldId id="321" r:id="rId20"/>
    <p:sldId id="340" r:id="rId21"/>
    <p:sldId id="322" r:id="rId22"/>
    <p:sldId id="323" r:id="rId23"/>
    <p:sldId id="325" r:id="rId24"/>
    <p:sldId id="326" r:id="rId25"/>
    <p:sldId id="341" r:id="rId26"/>
    <p:sldId id="342" r:id="rId27"/>
    <p:sldId id="344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DB5AD"/>
    <a:srgbClr val="FF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182" autoAdjust="0"/>
  </p:normalViewPr>
  <p:slideViewPr>
    <p:cSldViewPr>
      <p:cViewPr varScale="1">
        <p:scale>
          <a:sx n="74" d="100"/>
          <a:sy n="74" d="100"/>
        </p:scale>
        <p:origin x="1704" y="62"/>
      </p:cViewPr>
      <p:guideLst>
        <p:guide orient="horz" pos="16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BDF7A-6B79-406F-B9F9-7BCBC56F2D3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0834-5522-4545-A1BD-67B2B7C10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2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C0834-5522-4545-A1BD-67B2B7C108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6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0834-5522-4545-A1BD-67B2B7C108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2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D01E2-7AA9-499F-AD88-A9151EB8A2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25E2-B636-4643-ABF7-F790E1B86E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44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jpg"/><Relationship Id="rId1" Type="http://schemas.openxmlformats.org/officeDocument/2006/relationships/tags" Target="../tags/tag11.xml"/><Relationship Id="rId6" Type="http://schemas.openxmlformats.org/officeDocument/2006/relationships/audio" Target="../media/audio32.wav"/><Relationship Id="rId11" Type="http://schemas.openxmlformats.org/officeDocument/2006/relationships/audio" Target="../media/audio37.wav"/><Relationship Id="rId5" Type="http://schemas.openxmlformats.org/officeDocument/2006/relationships/audio" Target="../media/audio31.wav"/><Relationship Id="rId15" Type="http://schemas.openxmlformats.org/officeDocument/2006/relationships/image" Target="../media/image46.png"/><Relationship Id="rId10" Type="http://schemas.openxmlformats.org/officeDocument/2006/relationships/audio" Target="../media/audio36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3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jpeg"/><Relationship Id="rId7" Type="http://schemas.openxmlformats.org/officeDocument/2006/relationships/audio" Target="../media/audio4.wav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9.jpg"/><Relationship Id="rId24" Type="http://schemas.openxmlformats.org/officeDocument/2006/relationships/image" Target="../media/image22.jpeg"/><Relationship Id="rId5" Type="http://schemas.openxmlformats.org/officeDocument/2006/relationships/audio" Target="../media/audio2.wav"/><Relationship Id="rId15" Type="http://schemas.openxmlformats.org/officeDocument/2006/relationships/image" Target="../media/image13.jpg"/><Relationship Id="rId23" Type="http://schemas.openxmlformats.org/officeDocument/2006/relationships/image" Target="../media/image21.jpeg"/><Relationship Id="rId10" Type="http://schemas.openxmlformats.org/officeDocument/2006/relationships/image" Target="../media/image8.jpg"/><Relationship Id="rId19" Type="http://schemas.openxmlformats.org/officeDocument/2006/relationships/image" Target="../media/image17.jpe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7.jp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jpeg"/><Relationship Id="rId1" Type="http://schemas.openxmlformats.org/officeDocument/2006/relationships/tags" Target="../tags/tag8.xml"/><Relationship Id="rId6" Type="http://schemas.openxmlformats.org/officeDocument/2006/relationships/audio" Target="../media/audio10.wav"/><Relationship Id="rId11" Type="http://schemas.openxmlformats.org/officeDocument/2006/relationships/image" Target="../media/image25.jpg"/><Relationship Id="rId5" Type="http://schemas.openxmlformats.org/officeDocument/2006/relationships/audio" Target="../media/audio9.wav"/><Relationship Id="rId15" Type="http://schemas.openxmlformats.org/officeDocument/2006/relationships/image" Target="../media/image29.jpg"/><Relationship Id="rId10" Type="http://schemas.openxmlformats.org/officeDocument/2006/relationships/image" Target="../media/image24.jpe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34.jp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17.wav"/><Relationship Id="rId11" Type="http://schemas.openxmlformats.org/officeDocument/2006/relationships/image" Target="../media/image32.jpg"/><Relationship Id="rId5" Type="http://schemas.openxmlformats.org/officeDocument/2006/relationships/audio" Target="../media/audio16.wav"/><Relationship Id="rId15" Type="http://schemas.openxmlformats.org/officeDocument/2006/relationships/image" Target="../media/image36.jpeg"/><Relationship Id="rId10" Type="http://schemas.openxmlformats.org/officeDocument/2006/relationships/image" Target="../media/image31.jp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39.jp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jpeg"/><Relationship Id="rId1" Type="http://schemas.openxmlformats.org/officeDocument/2006/relationships/tags" Target="../tags/tag10.xml"/><Relationship Id="rId6" Type="http://schemas.openxmlformats.org/officeDocument/2006/relationships/audio" Target="../media/audio24.wav"/><Relationship Id="rId11" Type="http://schemas.openxmlformats.org/officeDocument/2006/relationships/image" Target="../media/image37.jpg"/><Relationship Id="rId5" Type="http://schemas.openxmlformats.org/officeDocument/2006/relationships/audio" Target="../media/audio23.wav"/><Relationship Id="rId15" Type="http://schemas.openxmlformats.org/officeDocument/2006/relationships/image" Target="../media/image41.jpg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58EC62-455C-4A6D-9600-CA1BA950F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>
          <a:xfrm>
            <a:off x="0" y="12700"/>
            <a:ext cx="9296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157F6C-DCF6-4074-907E-F7E515FBFE78}"/>
              </a:ext>
            </a:extLst>
          </p:cNvPr>
          <p:cNvSpPr/>
          <p:nvPr/>
        </p:nvSpPr>
        <p:spPr>
          <a:xfrm>
            <a:off x="1295400" y="228600"/>
            <a:ext cx="6705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altLang="vi-VN" sz="19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19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19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vi-VN" sz="19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MỘC LAN</a:t>
            </a:r>
            <a:endParaRPr lang="vi-VN" altLang="vi-VN" sz="1900" b="1" u="sng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904CB9-3B95-4403-B3AC-271DCD36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6206" y="963684"/>
            <a:ext cx="1271587" cy="12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7D707D-FBD5-4D1F-82D7-3144C2C8DA20}"/>
              </a:ext>
            </a:extLst>
          </p:cNvPr>
          <p:cNvSpPr/>
          <p:nvPr/>
        </p:nvSpPr>
        <p:spPr>
          <a:xfrm>
            <a:off x="609600" y="2362200"/>
            <a:ext cx="8153400" cy="186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altLang="vi-VN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KHOA HỌC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cần gì để lớn lên và khỏe mạnh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  5</a:t>
            </a:r>
            <a:r>
              <a:rPr lang="vi-VN" alt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58D2D-C782-4C16-82AA-3DAA250381CF}"/>
              </a:ext>
            </a:extLst>
          </p:cNvPr>
          <p:cNvSpPr/>
          <p:nvPr/>
        </p:nvSpPr>
        <p:spPr>
          <a:xfrm>
            <a:off x="1295400" y="4277538"/>
            <a:ext cx="6477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ED897D-2129-4847-83CA-A8F5AC0048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"/>
    </mc:Choice>
    <mc:Fallback xmlns="">
      <p:transition spd="slow" advTm="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5975"/>
          </a:xfrm>
        </p:spPr>
        <p:txBody>
          <a:bodyPr>
            <a:noAutofit/>
          </a:bodyPr>
          <a:lstStyle/>
          <a:p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kể cho cô một số thực phẩm giàu vitamin và muối khoáng?</a:t>
            </a:r>
            <a:endParaRPr lang="en-US" alt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04800" y="1371600"/>
            <a:ext cx="8534400" cy="5211762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cs typeface="Times New Roman" pitchFamily="18" charset="0"/>
            </a:endParaRPr>
          </a:p>
        </p:txBody>
      </p:sp>
      <p:pic>
        <p:nvPicPr>
          <p:cNvPr id="9221" name="Picture 5" descr="qu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5123" y="4015581"/>
            <a:ext cx="2332701" cy="148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A3019-D2FD-411C-BA0F-386A935CF0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9358" r="8410" b="5080"/>
          <a:stretch/>
        </p:blipFill>
        <p:spPr>
          <a:xfrm>
            <a:off x="6351443" y="1550343"/>
            <a:ext cx="2276038" cy="169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04545-D28A-4ACD-819C-D2362A51AD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61" y="4048239"/>
            <a:ext cx="2469607" cy="1481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DE394-0572-4648-AF36-34BEA5EF89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9702" r="3488" b="6716"/>
          <a:stretch/>
        </p:blipFill>
        <p:spPr>
          <a:xfrm>
            <a:off x="3478662" y="4008966"/>
            <a:ext cx="2276038" cy="1563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30D49-A891-4153-828C-79D6F48190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91" y="1536852"/>
            <a:ext cx="2304821" cy="165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B9256-B083-4AEC-BC2B-22E5166976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3" y="1598247"/>
            <a:ext cx="2276038" cy="1422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A3D1C-F808-49CB-937B-B610A8CE878F}"/>
              </a:ext>
            </a:extLst>
          </p:cNvPr>
          <p:cNvSpPr txBox="1"/>
          <p:nvPr/>
        </p:nvSpPr>
        <p:spPr>
          <a:xfrm>
            <a:off x="1140807" y="3193522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muống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C3EF4-ABDC-44D9-8176-819558BA19D4}"/>
              </a:ext>
            </a:extLst>
          </p:cNvPr>
          <p:cNvSpPr txBox="1"/>
          <p:nvPr/>
        </p:nvSpPr>
        <p:spPr>
          <a:xfrm>
            <a:off x="3920817" y="3202814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ngót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612EF-99BB-4582-A406-A779758AC02C}"/>
              </a:ext>
            </a:extLst>
          </p:cNvPr>
          <p:cNvSpPr txBox="1"/>
          <p:nvPr/>
        </p:nvSpPr>
        <p:spPr>
          <a:xfrm>
            <a:off x="6274977" y="3285363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bắp cải tím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4A8E6-70F6-4D5D-82BB-77A147FBA53A}"/>
              </a:ext>
            </a:extLst>
          </p:cNvPr>
          <p:cNvSpPr txBox="1"/>
          <p:nvPr/>
        </p:nvSpPr>
        <p:spPr>
          <a:xfrm>
            <a:off x="663280" y="5780418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trái cây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67792-2019-4F8E-AD68-AEDE368D64AF}"/>
              </a:ext>
            </a:extLst>
          </p:cNvPr>
          <p:cNvSpPr txBox="1"/>
          <p:nvPr/>
        </p:nvSpPr>
        <p:spPr>
          <a:xfrm>
            <a:off x="3920818" y="5780416"/>
            <a:ext cx="149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 cà rốt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39895-0A23-40A0-859D-F5545FA4FC20}"/>
              </a:ext>
            </a:extLst>
          </p:cNvPr>
          <p:cNvSpPr txBox="1"/>
          <p:nvPr/>
        </p:nvSpPr>
        <p:spPr>
          <a:xfrm>
            <a:off x="6413562" y="5780417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cà chua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0842547-46C0-43F9-8860-B82FA3055446}"/>
              </a:ext>
            </a:extLst>
          </p:cNvPr>
          <p:cNvSpPr txBox="1">
            <a:spLocks noChangeArrowheads="1"/>
          </p:cNvSpPr>
          <p:nvPr/>
        </p:nvSpPr>
        <p:spPr>
          <a:xfrm>
            <a:off x="663280" y="287669"/>
            <a:ext cx="8229600" cy="870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con cùng xem một số thực phẩm giàu vitamin và muối khoáng</a:t>
            </a:r>
            <a:endParaRPr lang="en-US" alt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 10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 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 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 10.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l 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l10.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l 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l 10.6 00_00_00-00_00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2" grpId="0"/>
      <p:bldP spid="3" grpId="0"/>
      <p:bldP spid="5" grpId="0"/>
      <p:bldP spid="7" grpId="0"/>
      <p:bldP spid="8" grpId="0"/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FE8D-25C2-49EB-BBA7-B444DC85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Bữa ăn hợp lý đủ dinh dưỡng tại gia đình">
            <a:extLst>
              <a:ext uri="{FF2B5EF4-FFF2-40B4-BE49-F238E27FC236}">
                <a16:creationId xmlns:a16="http://schemas.microsoft.com/office/drawing/2014/main" id="{93721DC6-45F7-4B71-AF55-3B935A50A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29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 26 video 4 chat">
            <a:hlinkClick r:id="" action="ppaction://media"/>
            <a:extLst>
              <a:ext uri="{FF2B5EF4-FFF2-40B4-BE49-F238E27FC236}">
                <a16:creationId xmlns:a16="http://schemas.microsoft.com/office/drawing/2014/main" id="{FF1A5042-3371-4B48-A52A-ABCD6BE0C5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2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1290-71FF-4D55-ACCB-88BFC210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7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F240A-85EE-4B25-B00D-AE8356F50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4" y="-38100"/>
            <a:ext cx="9291484" cy="693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15D19-C370-4FE0-880C-3B349C9BA740}"/>
              </a:ext>
            </a:extLst>
          </p:cNvPr>
          <p:cNvSpPr txBox="1"/>
          <p:nvPr/>
        </p:nvSpPr>
        <p:spPr>
          <a:xfrm>
            <a:off x="1066800" y="3136612"/>
            <a:ext cx="769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THỨC ĂN KHỎE MẠNH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6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1B68F-D1F6-47E9-9C61-E5B530A6F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3147B-C324-4800-B823-34BA43173B9B}"/>
              </a:ext>
            </a:extLst>
          </p:cNvPr>
          <p:cNvSpPr txBox="1"/>
          <p:nvPr/>
        </p:nvSpPr>
        <p:spPr>
          <a:xfrm>
            <a:off x="3962400" y="15240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Salad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02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02750-D23A-4ACF-8DD1-16AEAA40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B3877-7748-446D-B6F7-E78D0CB22470}"/>
              </a:ext>
            </a:extLst>
          </p:cNvPr>
          <p:cNvSpPr txBox="1"/>
          <p:nvPr/>
        </p:nvSpPr>
        <p:spPr>
          <a:xfrm>
            <a:off x="3429000" y="76200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luộc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0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98D34-F5C0-4825-9AA1-2A0248258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4216E9-2DBD-4463-B39D-E01F7DAE24A6}"/>
              </a:ext>
            </a:extLst>
          </p:cNvPr>
          <p:cNvSpPr/>
          <p:nvPr/>
        </p:nvSpPr>
        <p:spPr>
          <a:xfrm>
            <a:off x="3505200" y="22860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chiên</a:t>
            </a:r>
            <a:endParaRPr lang="vi-VN" sz="2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32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EA98F-0D63-4FA9-A180-0A34E78F3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" y="914400"/>
            <a:ext cx="9134631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BAD5B-B976-45BD-A21E-3CC02D384F7A}"/>
              </a:ext>
            </a:extLst>
          </p:cNvPr>
          <p:cNvSpPr txBox="1"/>
          <p:nvPr/>
        </p:nvSpPr>
        <p:spPr>
          <a:xfrm>
            <a:off x="3186043" y="152400"/>
            <a:ext cx="3135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rau củ quả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8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E2147D-E202-4391-870E-3F2A3A87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42"/>
            <a:ext cx="9144000" cy="60016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2494C0-8065-4FB9-BCC1-19AAB4659D25}"/>
              </a:ext>
            </a:extLst>
          </p:cNvPr>
          <p:cNvSpPr/>
          <p:nvPr/>
        </p:nvSpPr>
        <p:spPr>
          <a:xfrm>
            <a:off x="3581400" y="152400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bò xào ớt</a:t>
            </a:r>
            <a:endParaRPr lang="vi-VN" sz="3200" b="1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4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B0557-C12D-4D76-9BB5-2E7FDFC3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DB3B7-04CB-4FFF-9D42-E80791CFEFD8}"/>
              </a:ext>
            </a:extLst>
          </p:cNvPr>
          <p:cNvSpPr txBox="1"/>
          <p:nvPr/>
        </p:nvSpPr>
        <p:spPr>
          <a:xfrm>
            <a:off x="838200" y="685800"/>
            <a:ext cx="7772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 :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thức:</a:t>
            </a:r>
            <a:endParaRPr lang="vi-VN"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tên gọi bốn nhóm chất dinh dưỡng (Chất bột đường, chất béo, chất đạm, vitamin và muối khoáng) 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lợi ích của việc ăn uống đủ các chất dinh dưỡng, tập thể dục hàng ngày, vệ sinh cá nhân sạch sẽ.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Kỹ năng:</a:t>
            </a:r>
            <a:endParaRPr lang="vi-VN"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phân loại được bốn nhóm chất (Chất bột đường, chất béo, chất đạm, vitamin và muối khoáng) 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trả lời câu hỏi của cô, rõ ràng, mạch lạc.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ghi nhớ có chủ định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Thái độ:</a:t>
            </a:r>
            <a:endParaRPr lang="vi-VN"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hoạt động.</a:t>
            </a:r>
            <a:endParaRPr lang="vi-VN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ăn uống đủ 4 nhóm chất, thường xuyên luyện tập thể dục, vệ sinh cá nhân sạch sẽ để cơ thể lớn lên và khỏe mạnh</a:t>
            </a:r>
            <a:r>
              <a:rPr lang="en-US" sz="23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0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7"/>
    </mc:Choice>
    <mc:Fallback xmlns="">
      <p:transition spd="slow" advTm="729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B9B7BF-AFFF-4C44-A74D-8E56385B4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4000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B559E-4586-4CB7-B787-49B23362149D}"/>
              </a:ext>
            </a:extLst>
          </p:cNvPr>
          <p:cNvSpPr txBox="1"/>
          <p:nvPr/>
        </p:nvSpPr>
        <p:spPr>
          <a:xfrm>
            <a:off x="3819230" y="30480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 gà 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9076E6-74B9-4A7C-B447-81682F484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99"/>
            <a:ext cx="9144000" cy="5943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B32B4-509D-41E1-BA3B-D201BA6E14AC}"/>
              </a:ext>
            </a:extLst>
          </p:cNvPr>
          <p:cNvSpPr txBox="1"/>
          <p:nvPr/>
        </p:nvSpPr>
        <p:spPr>
          <a:xfrm>
            <a:off x="3657600" y="152400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E42E6-3021-40E9-AC7B-69D27AC48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8869DE-2AA0-4D7A-9D9F-39C111D02387}"/>
              </a:ext>
            </a:extLst>
          </p:cNvPr>
          <p:cNvSpPr txBox="1"/>
          <p:nvPr/>
        </p:nvSpPr>
        <p:spPr>
          <a:xfrm>
            <a:off x="3505200" y="228600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ngọt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2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561BEF-7383-427E-A309-47FA4222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914400"/>
            <a:ext cx="91440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C7955-922E-433A-9792-737B1E060651}"/>
              </a:ext>
            </a:extLst>
          </p:cNvPr>
          <p:cNvSpPr txBox="1"/>
          <p:nvPr/>
        </p:nvSpPr>
        <p:spPr>
          <a:xfrm>
            <a:off x="3505200" y="329625"/>
            <a:ext cx="1691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 tư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5C1833-6C02-4752-A402-53B4516E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365F-E7F7-4148-9C0C-1FBB7E75C982}"/>
              </a:ext>
            </a:extLst>
          </p:cNvPr>
          <p:cNvSpPr txBox="1"/>
          <p:nvPr/>
        </p:nvSpPr>
        <p:spPr>
          <a:xfrm>
            <a:off x="3385617" y="152400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quả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6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3E442-32F5-4B30-9F2D-E5FAC8DDC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074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C8752-BDAB-4BBF-83B2-94E52F101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7F40F-4100-4C70-A0EA-94876C51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7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44D59-A77A-4730-BF15-A82FFCB3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9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97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 4 video moi ban an">
            <a:hlinkClick r:id="" action="ppaction://media"/>
            <a:extLst>
              <a:ext uri="{FF2B5EF4-FFF2-40B4-BE49-F238E27FC236}">
                <a16:creationId xmlns:a16="http://schemas.microsoft.com/office/drawing/2014/main" id="{453FA362-8658-401D-9D3C-29B0E3FDF10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9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FAC860-6AF1-4D8A-94A9-E1ED50771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8333"/>
          <a:stretch/>
        </p:blipFill>
        <p:spPr>
          <a:xfrm>
            <a:off x="-1" y="838200"/>
            <a:ext cx="9144001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AD1AE-0E7E-44B7-8C84-A486E39C3CA4}"/>
              </a:ext>
            </a:extLst>
          </p:cNvPr>
          <p:cNvSpPr txBox="1"/>
          <p:nvPr/>
        </p:nvSpPr>
        <p:spPr>
          <a:xfrm>
            <a:off x="2667000" y="152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Mời bạn ăn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3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AC6FA7-135A-4E2F-A693-A8421EB6CB0B}"/>
              </a:ext>
            </a:extLst>
          </p:cNvPr>
          <p:cNvSpPr/>
          <p:nvPr/>
        </p:nvSpPr>
        <p:spPr>
          <a:xfrm>
            <a:off x="232228" y="725714"/>
            <a:ext cx="4267200" cy="2931884"/>
          </a:xfrm>
          <a:prstGeom prst="rect">
            <a:avLst/>
          </a:prstGeom>
          <a:noFill/>
          <a:ln>
            <a:solidFill>
              <a:srgbClr val="0DB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4240F4-25B5-4005-8A3B-B8E49AF3C6FA}"/>
              </a:ext>
            </a:extLst>
          </p:cNvPr>
          <p:cNvSpPr/>
          <p:nvPr/>
        </p:nvSpPr>
        <p:spPr>
          <a:xfrm>
            <a:off x="4608286" y="714827"/>
            <a:ext cx="4267200" cy="2942771"/>
          </a:xfrm>
          <a:prstGeom prst="rect">
            <a:avLst/>
          </a:prstGeom>
          <a:noFill/>
          <a:ln>
            <a:solidFill>
              <a:srgbClr val="0DB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66F94-E29C-4188-A51E-836E0FB60D2D}"/>
              </a:ext>
            </a:extLst>
          </p:cNvPr>
          <p:cNvSpPr/>
          <p:nvPr/>
        </p:nvSpPr>
        <p:spPr>
          <a:xfrm>
            <a:off x="4608286" y="3775528"/>
            <a:ext cx="4267200" cy="2942771"/>
          </a:xfrm>
          <a:prstGeom prst="rect">
            <a:avLst/>
          </a:prstGeom>
          <a:noFill/>
          <a:ln>
            <a:solidFill>
              <a:srgbClr val="0DB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B8CD3-0DAC-4561-AA7E-891530B3331C}"/>
              </a:ext>
            </a:extLst>
          </p:cNvPr>
          <p:cNvSpPr/>
          <p:nvPr/>
        </p:nvSpPr>
        <p:spPr>
          <a:xfrm>
            <a:off x="228358" y="3775528"/>
            <a:ext cx="4267200" cy="2983070"/>
          </a:xfrm>
          <a:prstGeom prst="rect">
            <a:avLst/>
          </a:prstGeom>
          <a:noFill/>
          <a:ln>
            <a:solidFill>
              <a:srgbClr val="0DB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1B29026-E076-48B6-BBED-88F0EB068295}"/>
              </a:ext>
            </a:extLst>
          </p:cNvPr>
          <p:cNvSpPr txBox="1">
            <a:spLocks noChangeArrowheads="1"/>
          </p:cNvSpPr>
          <p:nvPr/>
        </p:nvSpPr>
        <p:spPr>
          <a:xfrm>
            <a:off x="766213" y="-7554"/>
            <a:ext cx="7326141" cy="636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0000FF"/>
                </a:solidFill>
              </a:rPr>
              <a:t>Các con hãy kể cho cô 4 nhóm chất dinh dưỡng 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5BDA01B-C091-4F77-907C-78C62B471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3298" y="53664"/>
            <a:ext cx="7326141" cy="51619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nhóm chất dinh dưỡng</a:t>
            </a:r>
            <a:endParaRPr lang="en-US" alt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E0EE78-02DD-4DD7-9E4D-2B77B2DA477B}"/>
              </a:ext>
            </a:extLst>
          </p:cNvPr>
          <p:cNvSpPr/>
          <p:nvPr/>
        </p:nvSpPr>
        <p:spPr>
          <a:xfrm>
            <a:off x="1388055" y="3185747"/>
            <a:ext cx="19848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 bột đường </a:t>
            </a:r>
            <a:endParaRPr lang="en-US" alt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BCE501-CC81-4616-9FBC-C1CB8930BCAE}"/>
              </a:ext>
            </a:extLst>
          </p:cNvPr>
          <p:cNvGrpSpPr/>
          <p:nvPr/>
        </p:nvGrpSpPr>
        <p:grpSpPr>
          <a:xfrm>
            <a:off x="311502" y="798002"/>
            <a:ext cx="3948160" cy="2467439"/>
            <a:chOff x="332055" y="782817"/>
            <a:chExt cx="3948160" cy="24674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E389859-E26E-45EE-B109-EC78986CB1A3}"/>
                </a:ext>
              </a:extLst>
            </p:cNvPr>
            <p:cNvGrpSpPr/>
            <p:nvPr/>
          </p:nvGrpSpPr>
          <p:grpSpPr>
            <a:xfrm>
              <a:off x="332055" y="782817"/>
              <a:ext cx="3948160" cy="2467439"/>
              <a:chOff x="332055" y="880524"/>
              <a:chExt cx="3948160" cy="236851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3211BBE-A628-49E0-AB62-91A486B5CC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1" t="9091" r="5246"/>
              <a:stretch/>
            </p:blipFill>
            <p:spPr>
              <a:xfrm>
                <a:off x="2424747" y="880524"/>
                <a:ext cx="1855468" cy="119707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2894B1-DABF-46B8-A9EA-8501F517F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55" y="2137492"/>
                <a:ext cx="1755792" cy="111154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BF7020B-7E5A-4850-A02C-1B00EA730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800" y="957235"/>
                <a:ext cx="1855468" cy="1202618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1EF76C-A049-4E11-B21E-2B058D3D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6" b="18836"/>
            <a:stretch/>
          </p:blipFill>
          <p:spPr>
            <a:xfrm>
              <a:off x="2435208" y="2088858"/>
              <a:ext cx="1755792" cy="1111542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C16963D-F9A5-4F0A-8D7D-D8DEBCF5B9A7}"/>
              </a:ext>
            </a:extLst>
          </p:cNvPr>
          <p:cNvSpPr/>
          <p:nvPr/>
        </p:nvSpPr>
        <p:spPr>
          <a:xfrm>
            <a:off x="6006949" y="3229373"/>
            <a:ext cx="13173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 béo</a:t>
            </a:r>
            <a:endParaRPr lang="en-US" alt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C3AE39-FB3C-4B0D-B886-C1E5ED26AAE7}"/>
              </a:ext>
            </a:extLst>
          </p:cNvPr>
          <p:cNvGrpSpPr/>
          <p:nvPr/>
        </p:nvGrpSpPr>
        <p:grpSpPr>
          <a:xfrm>
            <a:off x="4747777" y="791634"/>
            <a:ext cx="4047193" cy="2408766"/>
            <a:chOff x="4677707" y="905010"/>
            <a:chExt cx="4047193" cy="240876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F2D044-3F1A-42E5-8917-6A9060D8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" b="11961"/>
            <a:stretch/>
          </p:blipFill>
          <p:spPr>
            <a:xfrm>
              <a:off x="6871600" y="2084040"/>
              <a:ext cx="1853300" cy="10998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734E0A-5918-4063-B11C-78238767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546" y="2033180"/>
              <a:ext cx="1376365" cy="128059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A08B39-1B34-4CF7-B7EF-332AA6931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6" r="1608"/>
            <a:stretch/>
          </p:blipFill>
          <p:spPr>
            <a:xfrm>
              <a:off x="4677707" y="905010"/>
              <a:ext cx="1917828" cy="112734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86906A5-DCD5-48E2-88F2-7BC5F8CA4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6" t="4176" r="17701" b="7383"/>
            <a:stretch/>
          </p:blipFill>
          <p:spPr>
            <a:xfrm>
              <a:off x="6879431" y="905010"/>
              <a:ext cx="1845469" cy="956830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466298D-0510-4734-A142-306F165EFD45}"/>
              </a:ext>
            </a:extLst>
          </p:cNvPr>
          <p:cNvSpPr/>
          <p:nvPr/>
        </p:nvSpPr>
        <p:spPr>
          <a:xfrm>
            <a:off x="5248956" y="6375337"/>
            <a:ext cx="28874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Vitamin và muối khoáng</a:t>
            </a:r>
            <a:endParaRPr lang="en-US" alt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EA8801-34F3-4895-80EA-995FE8148393}"/>
              </a:ext>
            </a:extLst>
          </p:cNvPr>
          <p:cNvSpPr/>
          <p:nvPr/>
        </p:nvSpPr>
        <p:spPr>
          <a:xfrm>
            <a:off x="1724603" y="6337211"/>
            <a:ext cx="12747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 đạm</a:t>
            </a:r>
            <a:endParaRPr lang="en-US" alt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55A12B-031E-4F8D-8103-E7FE200BE843}"/>
              </a:ext>
            </a:extLst>
          </p:cNvPr>
          <p:cNvGrpSpPr/>
          <p:nvPr/>
        </p:nvGrpSpPr>
        <p:grpSpPr>
          <a:xfrm>
            <a:off x="311736" y="3890228"/>
            <a:ext cx="4117548" cy="2603085"/>
            <a:chOff x="370748" y="3875780"/>
            <a:chExt cx="3829319" cy="250835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FE1A420-1BC4-4E02-A1DD-C6A0ABC14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r="7334"/>
            <a:stretch/>
          </p:blipFill>
          <p:spPr>
            <a:xfrm>
              <a:off x="2392123" y="5239032"/>
              <a:ext cx="1744919" cy="114510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B874A18-A46B-4F3C-B6B7-D6A01E6EB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" y="3911464"/>
              <a:ext cx="1728805" cy="12001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CB61D93-BE52-4F25-8555-C7CF23A4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275" y="3875780"/>
              <a:ext cx="1755792" cy="121335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520528-378A-42AF-A54A-615651614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4" t="4003" r="3333" b="3468"/>
            <a:stretch/>
          </p:blipFill>
          <p:spPr>
            <a:xfrm>
              <a:off x="370748" y="5187130"/>
              <a:ext cx="1716831" cy="111154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F8C5C1-B38E-4A13-899D-2F5A4AE893DB}"/>
              </a:ext>
            </a:extLst>
          </p:cNvPr>
          <p:cNvGrpSpPr/>
          <p:nvPr/>
        </p:nvGrpSpPr>
        <p:grpSpPr>
          <a:xfrm>
            <a:off x="4545389" y="3745408"/>
            <a:ext cx="4280266" cy="2715358"/>
            <a:chOff x="4645753" y="3799453"/>
            <a:chExt cx="4079147" cy="2516053"/>
          </a:xfrm>
        </p:grpSpPr>
        <p:grpSp>
          <p:nvGrpSpPr>
            <p:cNvPr id="40" name="Group 22">
              <a:extLst>
                <a:ext uri="{FF2B5EF4-FFF2-40B4-BE49-F238E27FC236}">
                  <a16:creationId xmlns:a16="http://schemas.microsoft.com/office/drawing/2014/main" id="{FE88609A-9E23-485C-876F-95B61F928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5753" y="3799453"/>
              <a:ext cx="4056063" cy="2499222"/>
              <a:chOff x="2976" y="2339"/>
              <a:chExt cx="2555" cy="1619"/>
            </a:xfrm>
          </p:grpSpPr>
          <p:pic>
            <p:nvPicPr>
              <p:cNvPr id="42" name="Picture 23" descr="fruit035b">
                <a:extLst>
                  <a:ext uri="{FF2B5EF4-FFF2-40B4-BE49-F238E27FC236}">
                    <a16:creationId xmlns:a16="http://schemas.microsoft.com/office/drawing/2014/main" id="{D6069A3C-2448-44A2-811D-B800950F44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2976" y="3141"/>
                <a:ext cx="1144" cy="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4" descr="ca%20chua">
                <a:extLst>
                  <a:ext uri="{FF2B5EF4-FFF2-40B4-BE49-F238E27FC236}">
                    <a16:creationId xmlns:a16="http://schemas.microsoft.com/office/drawing/2014/main" id="{6803B4B4-F4B2-4A65-9EAE-BED93901E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26" y="2339"/>
                <a:ext cx="1200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26" descr="tac-dung-chong-ung-thu-cua-carot">
                <a:extLst>
                  <a:ext uri="{FF2B5EF4-FFF2-40B4-BE49-F238E27FC236}">
                    <a16:creationId xmlns:a16="http://schemas.microsoft.com/office/drawing/2014/main" id="{DFEF8DD6-BE22-45BD-B2AE-DA48E1AC9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4274" y="2389"/>
                <a:ext cx="1257" cy="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87AB72F-2CD0-49E9-B07E-6B367A61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900" y="5124881"/>
              <a:ext cx="1905000" cy="11906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499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 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 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 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l 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l 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26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2F5A-FEB0-4942-AC77-E682335B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ổng hợp các hình nền powerpoint đẹp đơn giản tinh tế chuyên nghiệp | Thủ  thuật máy tính">
            <a:extLst>
              <a:ext uri="{FF2B5EF4-FFF2-40B4-BE49-F238E27FC236}">
                <a16:creationId xmlns:a16="http://schemas.microsoft.com/office/drawing/2014/main" id="{76F10891-1F25-4892-A170-AED8D2C2C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077E914-D6A0-49FB-A5C9-BB70BF08B9E2}"/>
              </a:ext>
            </a:extLst>
          </p:cNvPr>
          <p:cNvSpPr txBox="1">
            <a:spLocks noChangeArrowheads="1"/>
          </p:cNvSpPr>
          <p:nvPr/>
        </p:nvSpPr>
        <p:spPr>
          <a:xfrm>
            <a:off x="-10886" y="152400"/>
            <a:ext cx="8697686" cy="434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đường có trong những thực phẩm gì?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B21D5-C469-4B50-9C1E-B9D63D203A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3511" r="3455" b="7605"/>
          <a:stretch/>
        </p:blipFill>
        <p:spPr>
          <a:xfrm>
            <a:off x="773062" y="1111768"/>
            <a:ext cx="2064778" cy="148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EBACC-90FE-42C3-A1F5-DF87416E10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8000" r="6286" b="8000"/>
          <a:stretch/>
        </p:blipFill>
        <p:spPr>
          <a:xfrm>
            <a:off x="3117477" y="1186167"/>
            <a:ext cx="2438400" cy="1616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C2289-DF03-49DC-8033-D56543C5C9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579" b="5579"/>
          <a:stretch/>
        </p:blipFill>
        <p:spPr>
          <a:xfrm>
            <a:off x="6131680" y="3785602"/>
            <a:ext cx="2252751" cy="1480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ACDA9-09D8-42D9-985C-FEF446F86C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9" y="3840261"/>
            <a:ext cx="2364267" cy="1480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8B863-C6D8-4290-AA28-BD6BDD77C7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 b="6198"/>
          <a:stretch/>
        </p:blipFill>
        <p:spPr>
          <a:xfrm>
            <a:off x="5867400" y="1187420"/>
            <a:ext cx="2315394" cy="1480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0D3A3B-95B3-4DC3-BE8B-0F81B64EB4AB}"/>
              </a:ext>
            </a:extLst>
          </p:cNvPr>
          <p:cNvSpPr txBox="1"/>
          <p:nvPr/>
        </p:nvSpPr>
        <p:spPr>
          <a:xfrm>
            <a:off x="1295400" y="283838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50E127-9252-4C64-BA47-5D8DDF4822E0}"/>
              </a:ext>
            </a:extLst>
          </p:cNvPr>
          <p:cNvSpPr/>
          <p:nvPr/>
        </p:nvSpPr>
        <p:spPr>
          <a:xfrm>
            <a:off x="3599135" y="2838383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 tây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020E49-2B4B-4ED9-9DF2-2F5AB1B71A41}"/>
              </a:ext>
            </a:extLst>
          </p:cNvPr>
          <p:cNvSpPr/>
          <p:nvPr/>
        </p:nvSpPr>
        <p:spPr>
          <a:xfrm>
            <a:off x="6335513" y="2802356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 lang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3F7A6B-3155-407C-B238-392E8AF0FA2E}"/>
              </a:ext>
            </a:extLst>
          </p:cNvPr>
          <p:cNvSpPr/>
          <p:nvPr/>
        </p:nvSpPr>
        <p:spPr>
          <a:xfrm>
            <a:off x="1506858" y="5470788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AE59BB-D1AC-41D9-8F5F-1B6134D6CB90}"/>
              </a:ext>
            </a:extLst>
          </p:cNvPr>
          <p:cNvSpPr/>
          <p:nvPr/>
        </p:nvSpPr>
        <p:spPr>
          <a:xfrm>
            <a:off x="4097707" y="5428861"/>
            <a:ext cx="80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 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B2BED-43B0-4A4D-AC37-14DAF3EDAFA2}"/>
              </a:ext>
            </a:extLst>
          </p:cNvPr>
          <p:cNvSpPr/>
          <p:nvPr/>
        </p:nvSpPr>
        <p:spPr>
          <a:xfrm>
            <a:off x="6660232" y="5470788"/>
            <a:ext cx="130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mì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E06C9063-3860-4BD2-8006-E2C9CF43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12201"/>
          <a:stretch>
            <a:fillRect/>
          </a:stretch>
        </p:blipFill>
        <p:spPr bwMode="auto">
          <a:xfrm>
            <a:off x="3512455" y="3839971"/>
            <a:ext cx="2006962" cy="148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8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 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 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 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l 7 5 b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l 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4975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béo có trong những thực phẩm nào?</a:t>
            </a:r>
            <a:endParaRPr lang="en-US" alt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4800" y="1066800"/>
            <a:ext cx="8534400" cy="551656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89138-66CD-4EDD-A76A-A6FA73BF27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464" r="14063" b="14810"/>
          <a:stretch/>
        </p:blipFill>
        <p:spPr>
          <a:xfrm>
            <a:off x="6299200" y="1364100"/>
            <a:ext cx="2362200" cy="1558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5B6A4-684B-40CD-9969-682851BB2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25000"/>
          <a:stretch/>
        </p:blipFill>
        <p:spPr>
          <a:xfrm>
            <a:off x="1051193" y="1126715"/>
            <a:ext cx="1778000" cy="2301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61BA0-FFA4-4682-94C1-F6D52037C7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896" r="6250" b="16766"/>
          <a:stretch/>
        </p:blipFill>
        <p:spPr>
          <a:xfrm>
            <a:off x="457200" y="4299169"/>
            <a:ext cx="2667000" cy="1517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0283B-08C0-4F5B-B949-D7EAEA8A613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3685" r="9057"/>
          <a:stretch/>
        </p:blipFill>
        <p:spPr>
          <a:xfrm>
            <a:off x="3607201" y="1469556"/>
            <a:ext cx="1947859" cy="17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09812-763B-4C38-9DF8-58A0F811FF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5" y="3943350"/>
            <a:ext cx="2466975" cy="184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D2404-450B-4F83-8A95-72579B032D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b="2124"/>
          <a:stretch/>
        </p:blipFill>
        <p:spPr>
          <a:xfrm>
            <a:off x="3802460" y="4218456"/>
            <a:ext cx="1752600" cy="1598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D2A7C-442A-4EBD-A123-9E548CE7F4BE}"/>
              </a:ext>
            </a:extLst>
          </p:cNvPr>
          <p:cNvSpPr/>
          <p:nvPr/>
        </p:nvSpPr>
        <p:spPr>
          <a:xfrm>
            <a:off x="3914632" y="333898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 mai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5CA83-6C12-4B8A-B3F8-6040B92B5E25}"/>
              </a:ext>
            </a:extLst>
          </p:cNvPr>
          <p:cNvSpPr/>
          <p:nvPr/>
        </p:nvSpPr>
        <p:spPr>
          <a:xfrm>
            <a:off x="3896999" y="5942954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 mát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16813-3C29-44F4-9B89-503AE8AE99FF}"/>
              </a:ext>
            </a:extLst>
          </p:cNvPr>
          <p:cNvSpPr txBox="1"/>
          <p:nvPr/>
        </p:nvSpPr>
        <p:spPr>
          <a:xfrm>
            <a:off x="1343138" y="3428078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ăn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F3B30-9CA1-4486-89CC-523904D765BA}"/>
              </a:ext>
            </a:extLst>
          </p:cNvPr>
          <p:cNvSpPr txBox="1"/>
          <p:nvPr/>
        </p:nvSpPr>
        <p:spPr>
          <a:xfrm>
            <a:off x="6867792" y="3287263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 lợn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870DF-E1A3-4F37-96D2-17B7C1BB2059}"/>
              </a:ext>
            </a:extLst>
          </p:cNvPr>
          <p:cNvSpPr txBox="1"/>
          <p:nvPr/>
        </p:nvSpPr>
        <p:spPr>
          <a:xfrm>
            <a:off x="1343138" y="5959351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BF3AF-A9B5-4A63-883A-2F740E418A55}"/>
              </a:ext>
            </a:extLst>
          </p:cNvPr>
          <p:cNvSpPr txBox="1"/>
          <p:nvPr/>
        </p:nvSpPr>
        <p:spPr>
          <a:xfrm>
            <a:off x="6880491" y="5944540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dừa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 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 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 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 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l 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l 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2" grpId="0"/>
      <p:bldP spid="3" grpId="0"/>
      <p:bldP spid="6" grpId="0"/>
      <p:bldP spid="7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BF33FFCA-F3AF-4032-A775-6D4DEC9DC60D}"/>
              </a:ext>
            </a:extLst>
          </p:cNvPr>
          <p:cNvSpPr txBox="1">
            <a:spLocks noChangeArrowheads="1"/>
          </p:cNvSpPr>
          <p:nvPr/>
        </p:nvSpPr>
        <p:spPr>
          <a:xfrm rot="10800000" flipV="1">
            <a:off x="533551" y="38107"/>
            <a:ext cx="8259070" cy="70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755832" y="6072913"/>
            <a:ext cx="7999845" cy="7027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endParaRPr lang="en-US" alt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8222" y="932872"/>
            <a:ext cx="8534400" cy="5146141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9B1C7-F25F-400C-A144-B47FF278A0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8" y="1103066"/>
            <a:ext cx="2152408" cy="16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F72DA-2C95-4D01-B27E-E10D993972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1" y="1087378"/>
            <a:ext cx="2140840" cy="1714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277B5-17D1-42DC-BB6F-1D41383925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2513" r="17361" b="16266"/>
          <a:stretch/>
        </p:blipFill>
        <p:spPr>
          <a:xfrm>
            <a:off x="6324600" y="3911755"/>
            <a:ext cx="2228819" cy="1596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D1FFB-3A0A-42CE-B3D5-8D6B98D7A4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10477"/>
          <a:stretch/>
        </p:blipFill>
        <p:spPr>
          <a:xfrm>
            <a:off x="574898" y="3853595"/>
            <a:ext cx="2244503" cy="142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D7C98-7AE1-417E-8038-F0B587C2346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9105" r="3600" b="3994"/>
          <a:stretch/>
        </p:blipFill>
        <p:spPr>
          <a:xfrm>
            <a:off x="3242120" y="3926959"/>
            <a:ext cx="2438400" cy="14294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920882-4675-42C5-A049-3E60D860F8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25" y="1188903"/>
            <a:ext cx="2129498" cy="1677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63ACD-872E-4746-8F13-E142AF84C91B}"/>
              </a:ext>
            </a:extLst>
          </p:cNvPr>
          <p:cNvSpPr txBox="1"/>
          <p:nvPr/>
        </p:nvSpPr>
        <p:spPr>
          <a:xfrm>
            <a:off x="1325418" y="29603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3E2CC-CEE8-4F4B-890D-228E2707000C}"/>
              </a:ext>
            </a:extLst>
          </p:cNvPr>
          <p:cNvSpPr txBox="1"/>
          <p:nvPr/>
        </p:nvSpPr>
        <p:spPr>
          <a:xfrm>
            <a:off x="3560253" y="301281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B4007-5756-45A9-9CE4-6CEDF8EB630C}"/>
              </a:ext>
            </a:extLst>
          </p:cNvPr>
          <p:cNvSpPr txBox="1"/>
          <p:nvPr/>
        </p:nvSpPr>
        <p:spPr>
          <a:xfrm>
            <a:off x="6720972" y="3081070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nhồi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90F13-FDCB-4485-BE0B-26DCF00C5EA1}"/>
              </a:ext>
            </a:extLst>
          </p:cNvPr>
          <p:cNvSpPr txBox="1"/>
          <p:nvPr/>
        </p:nvSpPr>
        <p:spPr>
          <a:xfrm>
            <a:off x="991993" y="545060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6FBA1-880D-4C10-8E53-D9FCF4E4BC72}"/>
              </a:ext>
            </a:extLst>
          </p:cNvPr>
          <p:cNvSpPr txBox="1"/>
          <p:nvPr/>
        </p:nvSpPr>
        <p:spPr>
          <a:xfrm>
            <a:off x="3885681" y="5508499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9B802-8A2B-4561-A573-4F60E3282F89}"/>
              </a:ext>
            </a:extLst>
          </p:cNvPr>
          <p:cNvSpPr txBox="1"/>
          <p:nvPr/>
        </p:nvSpPr>
        <p:spPr>
          <a:xfrm>
            <a:off x="7024199" y="5443843"/>
            <a:ext cx="108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 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 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 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 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l 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l 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l 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6146" grpId="0"/>
      <p:bldP spid="2" grpId="0"/>
      <p:bldP spid="3" grpId="0"/>
      <p:bldP spid="5" grpId="0"/>
      <p:bldP spid="7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203&quot;&gt;&lt;object type=&quot;3&quot; unique_id=&quot;10204&quot;&gt;&lt;property id=&quot;20148&quot; value=&quot;5&quot;/&gt;&lt;property id=&quot;20300&quot; value=&quot;Slide 1&quot;/&gt;&lt;property id=&quot;20307&quot; value=&quot;302&quot;/&gt;&lt;/object&gt;&lt;object type=&quot;3&quot; unique_id=&quot;10205&quot;&gt;&lt;property id=&quot;20148&quot; value=&quot;5&quot;/&gt;&lt;property id=&quot;20300&quot; value=&quot;Slide 2&quot;/&gt;&lt;property id=&quot;20307&quot; value=&quot;315&quot;/&gt;&lt;/object&gt;&lt;object type=&quot;3&quot; unique_id=&quot;10206&quot;&gt;&lt;property id=&quot;20148&quot; value=&quot;5&quot;/&gt;&lt;property id=&quot;20300&quot; value=&quot;Slide 3&quot;/&gt;&lt;property id=&quot;20307&quot; value=&quot;314&quot;/&gt;&lt;/object&gt;&lt;object type=&quot;3&quot; unique_id=&quot;10207&quot;&gt;&lt;property id=&quot;20148&quot; value=&quot;5&quot;/&gt;&lt;property id=&quot;20300&quot; value=&quot;Slide 4&quot;/&gt;&lt;property id=&quot;20307&quot; value=&quot;305&quot;/&gt;&lt;/object&gt;&lt;object type=&quot;3&quot; unique_id=&quot;10208&quot;&gt;&lt;property id=&quot;20148&quot; value=&quot;5&quot;/&gt;&lt;property id=&quot;20300&quot; value=&quot;Slide 5&quot;/&gt;&lt;property id=&quot;20307&quot; value=&quot;304&quot;/&gt;&lt;/object&gt;&lt;object type=&quot;3&quot; unique_id=&quot;10209&quot;&gt;&lt;property id=&quot;20148&quot; value=&quot;5&quot;/&gt;&lt;property id=&quot;20300&quot; value=&quot;Slide 6 - &amp;quot;4 nhóm chất dinh dưỡng&amp;quot;&quot;/&gt;&lt;property id=&quot;20307&quot; value=&quot;349&quot;/&gt;&lt;/object&gt;&lt;object type=&quot;3&quot; unique_id=&quot;10210&quot;&gt;&lt;property id=&quot;20148&quot; value=&quot;5&quot;/&gt;&lt;property id=&quot;20300&quot; value=&quot;Slide 7&quot;/&gt;&lt;property id=&quot;20307&quot; value=&quot;350&quot;/&gt;&lt;/object&gt;&lt;object type=&quot;3&quot; unique_id=&quot;10211&quot;&gt;&lt;property id=&quot;20148&quot; value=&quot;5&quot;/&gt;&lt;property id=&quot;20300&quot; value=&quot;Slide 8 - &amp;quot;Chất béo có trong những thực phẩm nào?&amp;quot;&quot;/&gt;&lt;property id=&quot;20307&quot; value=&quot;263&quot;/&gt;&lt;/object&gt;&lt;object type=&quot;3&quot; unique_id=&quot;10212&quot;&gt;&lt;property id=&quot;20148&quot; value=&quot;5&quot;/&gt;&lt;property id=&quot;20300&quot; value=&quot;Slide 9 - &amp;quot;Đây là những thực phẩm giàu chất đạm&amp;quot;&quot;/&gt;&lt;property id=&quot;20307&quot; value=&quot;264&quot;/&gt;&lt;/object&gt;&lt;object type=&quot;3&quot; unique_id=&quot;10213&quot;&gt;&lt;property id=&quot;20148&quot; value=&quot;5&quot;/&gt;&lt;property id=&quot;20300&quot; value=&quot;Slide 10 - &amp;quot;Hãy kể cho cô một số thực phẩm giàu vitamin và muối khoáng?&amp;quot;&quot;/&gt;&lt;property id=&quot;20307&quot; value=&quot;267&quot;/&gt;&lt;/object&gt;&lt;object type=&quot;3&quot; unique_id=&quot;10214&quot;&gt;&lt;property id=&quot;20148&quot; value=&quot;5&quot;/&gt;&lt;property id=&quot;20300&quot; value=&quot;Slide 11&quot;/&gt;&lt;property id=&quot;20307&quot; value=&quot;351&quot;/&gt;&lt;/object&gt;&lt;object type=&quot;3&quot; unique_id=&quot;10215&quot;&gt;&lt;property id=&quot;20148&quot; value=&quot;5&quot;/&gt;&lt;property id=&quot;20300&quot; value=&quot;Slide 12&quot;/&gt;&lt;property id=&quot;20307&quot; value=&quot;343&quot;/&gt;&lt;/object&gt;&lt;object type=&quot;3&quot; unique_id=&quot;10216&quot;&gt;&lt;property id=&quot;20148&quot; value=&quot;5&quot;/&gt;&lt;property id=&quot;20300&quot; value=&quot;Slide 13&quot;/&gt;&lt;property id=&quot;20307&quot; value=&quot;307&quot;/&gt;&lt;/object&gt;&lt;object type=&quot;3&quot; unique_id=&quot;10217&quot;&gt;&lt;property id=&quot;20148&quot; value=&quot;5&quot;/&gt;&lt;property id=&quot;20300&quot; value=&quot;Slide 14&quot;/&gt;&lt;property id=&quot;20307&quot; value=&quot;316&quot;/&gt;&lt;/object&gt;&lt;object type=&quot;3&quot; unique_id=&quot;10218&quot;&gt;&lt;property id=&quot;20148&quot; value=&quot;5&quot;/&gt;&lt;property id=&quot;20300&quot; value=&quot;Slide 15&quot;/&gt;&lt;property id=&quot;20307&quot; value=&quot;317&quot;/&gt;&lt;/object&gt;&lt;object type=&quot;3&quot; unique_id=&quot;10219&quot;&gt;&lt;property id=&quot;20148&quot; value=&quot;5&quot;/&gt;&lt;property id=&quot;20300&quot; value=&quot;Slide 16&quot;/&gt;&lt;property id=&quot;20307&quot; value=&quot;318&quot;/&gt;&lt;/object&gt;&lt;object type=&quot;3&quot; unique_id=&quot;10220&quot;&gt;&lt;property id=&quot;20148&quot; value=&quot;5&quot;/&gt;&lt;property id=&quot;20300&quot; value=&quot;Slide 17&quot;/&gt;&lt;property id=&quot;20307&quot; value=&quot;319&quot;/&gt;&lt;/object&gt;&lt;object type=&quot;3&quot; unique_id=&quot;10221&quot;&gt;&lt;property id=&quot;20148&quot; value=&quot;5&quot;/&gt;&lt;property id=&quot;20300&quot; value=&quot;Slide 18&quot;/&gt;&lt;property id=&quot;20307&quot; value=&quot;320&quot;/&gt;&lt;/object&gt;&lt;object type=&quot;3&quot; unique_id=&quot;10222&quot;&gt;&lt;property id=&quot;20148&quot; value=&quot;5&quot;/&gt;&lt;property id=&quot;20300&quot; value=&quot;Slide 19&quot;/&gt;&lt;property id=&quot;20307&quot; value=&quot;321&quot;/&gt;&lt;/object&gt;&lt;object type=&quot;3&quot; unique_id=&quot;10223&quot;&gt;&lt;property id=&quot;20148&quot; value=&quot;5&quot;/&gt;&lt;property id=&quot;20300&quot; value=&quot;Slide 20&quot;/&gt;&lt;property id=&quot;20307&quot; value=&quot;340&quot;/&gt;&lt;/object&gt;&lt;object type=&quot;3&quot; unique_id=&quot;10224&quot;&gt;&lt;property id=&quot;20148&quot; value=&quot;5&quot;/&gt;&lt;property id=&quot;20300&quot; value=&quot;Slide 21&quot;/&gt;&lt;property id=&quot;20307&quot; value=&quot;322&quot;/&gt;&lt;/object&gt;&lt;object type=&quot;3&quot; unique_id=&quot;10225&quot;&gt;&lt;property id=&quot;20148&quot; value=&quot;5&quot;/&gt;&lt;property id=&quot;20300&quot; value=&quot;Slide 22&quot;/&gt;&lt;property id=&quot;20307&quot; value=&quot;323&quot;/&gt;&lt;/object&gt;&lt;object type=&quot;3&quot; unique_id=&quot;10226&quot;&gt;&lt;property id=&quot;20148&quot; value=&quot;5&quot;/&gt;&lt;property id=&quot;20300&quot; value=&quot;Slide 23&quot;/&gt;&lt;property id=&quot;20307&quot; value=&quot;325&quot;/&gt;&lt;/object&gt;&lt;object type=&quot;3&quot; unique_id=&quot;10227&quot;&gt;&lt;property id=&quot;20148&quot; value=&quot;5&quot;/&gt;&lt;property id=&quot;20300&quot; value=&quot;Slide 24&quot;/&gt;&lt;property id=&quot;20307&quot; value=&quot;326&quot;/&gt;&lt;/object&gt;&lt;object type=&quot;3&quot; unique_id=&quot;10228&quot;&gt;&lt;property id=&quot;20148&quot; value=&quot;5&quot;/&gt;&lt;property id=&quot;20300&quot; value=&quot;Slide 25&quot;/&gt;&lt;property id=&quot;20307&quot; value=&quot;341&quot;/&gt;&lt;/object&gt;&lt;object type=&quot;3&quot; unique_id=&quot;10229&quot;&gt;&lt;property id=&quot;20148&quot; value=&quot;5&quot;/&gt;&lt;property id=&quot;20300&quot; value=&quot;Slide 26&quot;/&gt;&lt;property id=&quot;20307&quot; value=&quot;342&quot;/&gt;&lt;/object&gt;&lt;object type=&quot;3&quot; unique_id=&quot;10230&quot;&gt;&lt;property id=&quot;20148&quot; value=&quot;5&quot;/&gt;&lt;property id=&quot;20300&quot; value=&quot;Slide 27&quot;/&gt;&lt;property id=&quot;20307&quot; value=&quot;344&quot;/&gt;&lt;/object&gt;&lt;object type=&quot;3&quot; unique_id=&quot;10231&quot;&gt;&lt;property id=&quot;20148&quot; value=&quot;5&quot;/&gt;&lt;property id=&quot;20300&quot; value=&quot;Slide 28&quot;/&gt;&lt;property id=&quot;20307&quot; value=&quot;327&quot;/&gt;&lt;/object&gt;&lt;object type=&quot;3&quot; unique_id=&quot;10232&quot;&gt;&lt;property id=&quot;20148&quot; value=&quot;5&quot;/&gt;&lt;property id=&quot;20300&quot; value=&quot;Slide 29&quot;/&gt;&lt;property id=&quot;20307&quot; value=&quot;339&quot;/&gt;&lt;/object&gt;&lt;object type=&quot;3&quot; unique_id=&quot;10233&quot;&gt;&lt;property id=&quot;20148&quot; value=&quot;5&quot;/&gt;&lt;property id=&quot;20300&quot; value=&quot;Slide 30&quot;/&gt;&lt;property id=&quot;20307&quot; value=&quot;338&quot;/&gt;&lt;/object&gt;&lt;object type=&quot;3&quot; unique_id=&quot;10234&quot;&gt;&lt;property id=&quot;20148&quot; value=&quot;5&quot;/&gt;&lt;property id=&quot;20300&quot; value=&quot;Slide 31 - &amp;quot;Bé giữ gìn vệ sinh cá nhân sạch sẽ&amp;quot;&quot;/&gt;&lt;property id=&quot;20307&quot; value=&quot;268&quot;/&gt;&lt;/object&gt;&lt;object type=&quot;3&quot; unique_id=&quot;10235&quot;&gt;&lt;property id=&quot;20148&quot; value=&quot;5&quot;/&gt;&lt;property id=&quot;20300&quot; value=&quot;Slide 32&quot;/&gt;&lt;property id=&quot;20307&quot; value=&quot;345&quot;/&gt;&lt;/object&gt;&lt;/object&gt;&lt;object type=&quot;8&quot; unique_id=&quot;10277&quot;&gt;&lt;/object&gt;&lt;/object&gt;&lt;/database&gt;"/>
  <p:tag name="ISPRING_UUID" val="{4E9529CF-ED8D-43BA-89FA-B686CE8391E8}"/>
  <p:tag name="ISPRING_RESOURCE_FOLDER" val="D:\Be can gi xuat\"/>
  <p:tag name="ISPRING_PRESENTATION_PATH" val="D:\Be can gi xuat.pptx"/>
  <p:tag name="ISPRING_PROJECT_VERSION" val="9.3"/>
  <p:tag name="ISPRING_PROJECT_FOLDER_UPDATED" val="1"/>
  <p:tag name="ISPRING_SCREEN_RECS_UPDATED" val="D:\Be can gi xuat\"/>
  <p:tag name="ISPRING_WEBLINKS_TARGET" val="_blank"/>
  <p:tag name="ISPRING_WEBLINKS_TARGETMJT" val="_self"/>
  <p:tag name="ISPRING_DEFAULT_PRESENTE_ID" val="{1904DA3D-F16C-4EB1-9AAC-9FE11BB18913}"/>
  <p:tag name="ISPRING_PRESENTER_PHOTO_0" val="png|iVBORw0KGgoAAAANSUhEUgAAANUAAAFACAYAAAArnDnHAAAAAXNSR0IArs4c6QAAAARnQU1BAACx&#10;jwv8YQUAAAAJcEhZcwAAEnQAABJ0Ad5mH3gAAPY5SURBVHhe7P0FfFRXv/2PJ4Uipa5Q95Y6bSnF&#10;irtbXEiIu7tDgOAWIEjc3d3d3QPB3T3E1n/tIfd+n2vPNe7vX57O58XmjOfMzH6ftdY++5yRgbSk&#10;Ja2nWlKopCWtp1xSqKQlradcUqikJa2nXFKopCWtp1xSqKQlradcUqikJa2nXFKopCWtp1xSqKQl&#10;radcUqikJa2nXFKopCWtp1xSqKQlradcUqikJa2nXFKopCWtp1xSqKQlradcUqikJa2nXFKopCWt&#10;p1xSqKQlradcUqikJa2nXFKopCWtp1xSqKQlradcUqikJa2nXFKopCWtp1xSqKQlradcUqikJa2n&#10;XFKopCWtp1xSqKQlradcUqikJa2nXFKopCWtp1xSqKQlradcUqikJa2nXFKo/iQ1yDYg+V9az3pJ&#10;ofqTlMCpj/8NSLl65ksK1Z+oBtj6n1yU1jNcUqj+ZPX48QCu3rw6dE1az2JJofr/uIS7+48c3q2+&#10;OwitCkRZeQquPrg1dKu0nrWSQvV/UoO0cYP/ITyi+geE2fuXlXIlG+ppOigsDoPPucMIuByJspvV&#10;uP74xtAjpPUslBSq/4+qr38QZ+9fRN61Mhw9HwndZgdsP3UYZx6ex63e28i5nA/H+k0wLLVHaPY2&#10;pDQcgm6TBZTrDaDVYA63Di/4nQtF4c1StN/vwr2++0OvLK0/W0mh+j+oy49uoPFOO7KvFSHoYhy8&#10;Th+GXoczFjdpYFLVCqh2mEO9wQIaVcawq3eHc/1mWNW4wrbaHRbVLthdsgPNVZHYUecFp8YtsKh3&#10;kTxWoWYDFBo0odVqArN2R+w+fRAx15JRcrMSnfdP4m7f3aE1kNb/P0sK1VOu/sF+WHd4YEWNChZU&#10;K2B21TrMrVXCikYtqDaaQr/OFs4tXnBu2g7LKhcJRJY17rClSjnWb2XbDJuKjaioCENk9QG41G+B&#10;a+M2uNRtgXmVI/SrLWHUbAPdVnMo1mlh/QkTKHYYQKXJAPanNmH/peOIuBSPlGvZaLjXgqu914fW&#10;TFr/X5UUqqdcA4MDcG/eAa0Kc+hV2MC43B7WVW5wqPaEUy2Vp2Yz7Oo2wbbRCzbVbrCpcoZd7SY4&#10;1G2GPZtd3UaYELTIiuMor/LHRt7n1MDnNmyGY50n7PhalpVOsK1zh2WtE0yabGDV5Qq9BktotpjA&#10;6tImaHVbQ7nNAGptxtBpt0LelULcvH6elvHe0FpK6/+ypFD9H1TiuXSYsfObV3nCvMIV1pXuhGEj&#10;7KupRrWEp8YD9k1bYV+7EXbVrk+u12ykarnDmGpkWuUEr8pdaK0Oxf4qPr7WA05ULAeqmR0v2xA6&#10;a6qcA59jVekMi1o32Na6Q7/MglaRwLVtgmUT4WtwglqJAYIa/VGYvwfGbSZIvZk7tJbS+r8qKVT/&#10;iyq7XYN95/3gfcYf/iciENoZi5t3r6P9YhVhcYN13VaC4MXLhKfSYwgsT8Kwmbd7wpF5yYZwSB5L&#10;CE2pWkZVDhJLaF7qggpCFV+xi/c7S2yhY4MAazNsaRctCZ5lpSOseZ94vD3Vz4HNosJRct2pyUvy&#10;N0xK7OFXdgDFeftgVmeGJS3K8DyzB5d6pPvC/q9KCtX/sKKuJmN1sy5WNmtDq9oCJpUuVBlXeBRv&#10;R1NNAmLrfWBDu2Zfv40weFGJqDKESgAmFMuOqmTf6AmbGjeqjROs+FxTLo2q7GFJ9dIvtUZAyT7U&#10;Vh6BW4UD1codzoRKDFw40goKsEwr7GFabifJZkL1BERCsSyodna0h3YNm2DI+w/lbUZBzh64VvJv&#10;tDphRdt6qLcaIPt6/tC7kdbTLClU/8161N+DQ+cDJTCtbdWHdpMV1YIqVEPlqfMiFO7YmrsFHXVx&#10;OFi7A5bC2kkUi42PEUDZECxbNgGUNTOUFaEQOcmMymNcSaWiYlnwunOBO9qqw3Cg1BVWBMuRjxXZ&#10;yqXZi2B5UpGcYUawjMtsJc8XYFnTCtoRLGuqlU2dG/Qr7HAkbwtyaf9sCZtZuS3sOjZCvV0XC2pW&#10;IO5y0tA7k9bTKilU/4263/cA288cxKImdaxp1oFekw1sJLnIk1BtptK4QY/2S6PIGv60W021IfAk&#10;PFYES9xvX7tlSKU2ESrCRctnQVWyrfV8olbMR2ZcmtPa2dVQrfItUVgZiKTyXbAqIbzC2pXa00q6&#10;Eq4tBMidYLoQSmcYFlvDtNSWt7kS4E2w5u0COv0KG/gVbENOwU5aSDcYl1vDnGA5dnpBvlMfrme2&#10;D707aT2tkkL1X6z+wQF4ntqNxfXKWNukC+MGB9o52q0hSMyqPKBNq6XBzq9TZge9XGvkFR9DYc0R&#10;idWzpvWzFUpFgJ6ARRvI6yJL2fB+G4JnJXISARGQ2BI2nSIL+BTuRm25LxxyzWGUYwrTIntoZxpy&#10;aUtruUWiSvZUJ1NmsQ35xlQuO4LuSpVyJWAu0C21hH++FzIKtzNz0SY2bIR+sTnMCaht+xbsu+g3&#10;9A6l9bRKCtV/scSko8PnAjC/Tgm6dTYESuSazQTAg1t/J2iXWGN9iQ02ECgTKokZLZ1ttiOaK8MQ&#10;VbuP0NDuCcvHJoByIFgCLmEdxU7fJ/dxKawgoRJLgyJLmKdboa4kGDvSrKGeoAGddGNoZZlCPkYV&#10;hlQyWyqlDQF0aPCg1XTic5jvqETm1Y4SqLSLTeGfsxlJBdsJoBiKp+UkhDqFJgTLARs79iLpahbu&#10;9EuH259WSaH6b9SJnjPQaLAmTFvYkYV9E9ZuC22fO9XJAZqldjCsoB2jHXQkcIblDtieuREn62Ox&#10;t24bH0sAmLmegCTUyoPwCWVi/qlmFuL9Yojdgp3dnK9lUmgNhSQtJOYeQVTaJqyPUYNciBLUknSh&#10;lmyAFaFroJtrxqwkoGTuanRltnKQ2EATqqZppT02FJggMnc3opmrrKrs+LdpLes9JNZQI88QxhW0&#10;gq1bsP+0L4pvVuJu372/O2dRWv95SaH6L9bpR+dxqDuQiiPy0GZaLDaqixXBsiZYAi5rZiahXna8&#10;LIbN7Wj1NAssEZKzB40t0QSNKkGQbKhu1mx2YkmYLKsJYqVozgTKGaYlhLPACgYF5lidrAKzIF1k&#10;Ju6AYeR6rPBdhdWB66Ceog/F2A1QJGiG2bRzhNqw1oFA00ISZmNmLONiK2hkGyA01QsBaS6S62Yl&#10;tlQ3Fzg0elLNnAmdEUypbA4tW+DYvhUuTV5w5/W9bZsQfTcJNT2N6Bl4PPQpSOu/UlKo/pO6238f&#10;0edTCNEmmLPj2wqomIWEWgmQLCvFDAeqDyGyrfWS3G4rBi7YBHRmBEkryxwFxb7IafajQtCCCaUS&#10;ilXF3EOlEq9rQYUzL3WEMTOTCfOSbh5ByXKCU8Z2eCUdQ3pCANwjdbHk+FLM2TMHi4+vgGqiLhSi&#10;1KAUrQbNNKoXVUm30ALGtIW6eSbQzNHDukQV+EbYY1+4AXSyjGgZLWBEuCy5Hg6N3CgQaMMSSxhV&#10;2MCeYFnQHmplboB5/gasaJOH1hUz7L1+BJcfXxn6RKT1n5UUqv+kQrpjmZkcYVMphsEJCtXFVgw6&#10;8LIVQbImYGLWhAXBshG3SWDaTNBosQiNBZXIkOCYplqguSocYY3efIyYniT2T9GuUZnEULp5OR9T&#10;bEcYzKBeaAzbjE2ISy9GUflp1HU9QlFFF3yi3LD8+GLM3jcXU7ZMxRyfhVgVKoclgSuxNGgFlkbL&#10;Y2WCGrSSDGCS6QiTDGfoxVoiJmE3toRoQzFuPXRzTCVZyqDEijA7wJ5W0KbGFesLjaBfbgWrBneY&#10;iVFD3q+crwG1Gm3onDaH64Ut3MBIc9d/paRQ/Xs1wH/9PWi41QIxI0LkIDGoILF9YnBBojLCwjFX&#10;1W6lOm2V3G7J262qBFi8nYpmQXDEgIU5IdIutcGmFHt0NSbBu24Xn0srKFSOQJqVOcKwyBqmhS7w&#10;bU5EdkEOElNzkJBbj4zyVhS3XkBh/TmEJyVBN8AQCw8vwpStUzHB9Vco+evCOMYRq/2UMNN/IRaG&#10;r4FWhDkiC/JwPDcTQbn5qK3rws50L6yOWAe1FB3CRIipVEZltrSfLjBi1lIlVGLwwqTaHvaNfK/N&#10;njCucoB6nh70Sk2xp9tHMljzmFbwZq/0AMq/V1Ko/lUVX6lAaFMoauoTUH4yCZ4N22BRK4a/mZEk&#10;YD1p1qIRLJGpJIpF4ARkwgpaVbvTXtEuUrVMae1MqEbmVC3VTGP4pm5BS3M8tlZ6Mvu4wKzYEdrM&#10;Ti5ZO5BW3oCGjts4n3kW17MuIr+kE6UVZ1BcdhoVjZdR2nQBW+L3YfbeOZi6cwaM/J2ZlTKQllWM&#10;qPx0/L59Fn45+AcMwh2QW94E/9QkxGbkoa76AryLAiAfo4T1KbrQL7Qk7I6EXszkcIJupQ20yiwl&#10;Q/KSHck1zjCupdLVUT2rHaCapwNHWtZrPdeRdikb9lSz0usVQ5+YtP51SaH6m3rQ/5BQ0PqUWsOt&#10;1BMZFYHo7MxEQLuvJFPZUX0cmJMkO24lqkVVIlTmVBwLXv+nUUFLAmQmVIqAWRA8E+Ylk1JnGDIz&#10;qcZpIT3bGyV1AXAodoZOngUcsrcivaAWtbXXUdd4By1l53E9tgvdBRfRVX4ZrU030dhyB2XVXTBw&#10;XosJNj/gj02z4JsYhaaGszjZdgUtjRcIbDy8Eg8iuiATOcUNKEoqQHZSEXIbO+GWYA+leDVsSGe2&#10;yjWFUYmNRLEMmKcMym0kWcqowg6aeYbQKbGATqUVTAiWXQNzIVVNvUCfiu0CR6qYGUEzLLdE9KlY&#10;yf47af3LkkI1VGcfnsWhs4GSjGRd4S5RGCvaOf8yb3R35CHvVDzc6glNrcfQVCMxpC4Ua+MTK0jA&#10;LCWKtYlZiTARNFOCZcyOaESo9IscoVtgB5VsE2iErEdVgT8iKvbAJN8aIdmJqKk7j4bOu6huuI2O&#10;wku4H9GNSzHtOFN4HpUlZ6lWZ3DoSAicPK3h4rsXR+OiUVZaj9qaEyiubkVF2xm0dV9GdVkrmqrO&#10;oLmgE9Wp1YhLLkF+eQksQ9SgEKtOpdKDTo4J9AssmOMcJABtyDeR7BsT05+MKm2hlKODDSVmzIJi&#10;hgazX72bxBZqFhnBuMIatrxuVmkPnVITRJ6IHPoE/371DQ6ij/z9FYbrpVCxBvr64NDuiuW1mlSh&#10;rbR5VB0qkKVQG4b4LaVbqSBJ6DyXj30t+wme65N9SmI4nWAJWyjAEqpkzmZGGM0JlnPFJmwp5OOy&#10;7aFX6IANedbQzLHAingNgqWE1Kzj2J62DbFZWSgpakZ1zSW262iqvYlTlddwPr0btQWnUVZ+BnUN&#10;l1HXcgFdF+7geg/QeuIyKlvOo4A2L6ewGiVVhKmVVrGoCc0lp9Ce2oqGjAZcyzyHqCM7oXlkJVaF&#10;KUIhWg1aGUYwLLCEEXOeUbmdZKlbYMoNgjMsae30y62hnm8I7RJziU00px0UYBkTON1iU75HB1jX&#10;uUKz2BBH0+1x8lQJuu6fRM8AV+w/qJ7+Qdx51I97bH3/4Cc3lELFunz3HJSadKBYbyQZvbMcsnRi&#10;poRekQ3Wl1rCuMAeiWX+uHC6BHEdQXCgYomZ4gK+J4MWHnweYWKz4G1G1W7wzHVF1p5NCPOlHUw0&#10;hka+DTQyzaBItVCPMkVAYAD8jvkiNi4FGRklKCpuR2XZOZTlnUR5ZgtKMhpRkNGE4rxOlJV1o6Hp&#10;BiIi0rBuzRr8MXUqPBw2IWRPII7vC0BETA7cXDfh8GF/FGU3orHkJBIjMmFpaADlFT9Cbt8CLPJd&#10;jpUhclCMVod+LoEps6MltYGJWBZbESxjmNQ4wbbBEwZUJHF8lqnYmVxlz9zoIjkw0rTSDnpUsfUV&#10;xtiRY4uSrF2wpdoZ1jAXtrqg/E750Kf6L0tg1EuwHj7uR4+QrH/gkkLFyjqXgiUNylBtMCUsXrCh&#10;jRNwmVU+yUMGZY7QI2C6xbbYm78NJ1tzUHsqHdsat1O12NkY4i0qxbA64WEzp300JpTmBHFHmB0O&#10;hTrCItYQKrRd6unGUEjWgkfgZhw7EIAdW3YiKDgSwWGJ8D4QjPjYfJQVtiE3pQolhSdQUXwBBbmn&#10;kZHVhRLmqw1aFpCRkfnn9uroF/HSqDGYPG0WjM3scOxoDHy8oxAZkoaE5FKo6OnhzXdexCdLPsCU&#10;bdOwzH81VoXIQyVOEwb5Fsx6tpJRQDEhVzPXEBp5BrCp50aiQeyUdpQcXiIUyohWUEx9EufU0Cw3&#10;g1mmPsHfie1FTjCvF5OAbaFWqQGFJgW0P2gf+mT/miWFipvQ3R17Ma9RCVr1VnCo2yrZiWtds1Uy&#10;oicAE4MSYmeuyEsGFU6wyXZCaU00LlyoQHD7cT5GTE0SO3KF7XOFcakTjIodaaucYVzkAO10I6hn&#10;UKnSzbAiYT2Uo3QQFBWB3II2+AYlwsc3DCGRsTi82xNhAb6Ii0xFdWkHjh6OgZaGJdzdjmK7VxB+&#10;/302Rjw/8l9A9bftrTfehof7Phw5nglvn0REJdegrOkqHDx3Su4fN3ssZnsvxBK/VVgTKg+FRA1o&#10;5RjDqITAiEGLMtq+HH1oU7EEVGLyrXG5DQzLrJi1bCSqpVdlDa1cPRRl7sDhHGeY1NrDvlactIbv&#10;u8oSsyvnIuCK/9CH+9esvzxUjx7chnajGRa3aMCk0RX2dWIwQpwvYpsELkvCZP7P2Uns2N0EfaqX&#10;do4VgosO4spZKsqpBGyspW2sdGb4d4JxiZgZ4QCjQob5AmsYcmueXFWCnIp6BJdkIaWwFDWlnSgn&#10;OFm5zQiLK0a4nx+Ctzth2tTpeOO1N6Eir4bJk6b9MzDDn3v+ny//vfbeux9iz+F4ZNWcQdmZqwhJ&#10;KsNyvtawYcMl9782+3XMO7wYy4PXYXW0MpSSN0A31xSSQ0+4cRCqpZqtA22xA1pyHgwXKpUAiopV&#10;4wC5XHUk5WxBVN5W6FdackPjSAtMy8jcZclMtrJ0HUy6jDAgOYn1X7P+8lAVnsvBwlolKLcYw1wc&#10;GyUUSrLjVmQmcfi6FzuXFzuVB0zLxdw8V1pCV+hRsdSYSzwy3NDamo3u88XwafKGmZh3V8LwX2gL&#10;gwJb2ikT7M8+gtqCLtRXXUJH3R20VFxEQ/kZXj/PvNSGkpIuxCRV4Isvvv83kPxP2ocffQJFlQ1Y&#10;r2uAjz/5DCNeeAEjRo6CjKwMXvnjVfy6eTIWBqzG8lAFKCRoYEO6PtfVgqpkxw2IEwzLbaGVbwj9&#10;QnPJIIWY7W7FpXyBNo5lOiFHnO+i3BoWhMyyyo62144bFBtCxQ1JpTXUqtfjTv+doU/4r1d/aagG&#10;H/fAvW0ToVKBQoUuO4gYvRP7mUQTgxXuMBMqRQvo2CDy0xZmDFfJ/iZ9NjFUvqHYDvrplkgoC8K5&#10;0+VIbA+GfSVzGDOKbr4lrZIZIrOTUV3civbWG2gsPYf6/E7UsjURqvqqC6gqP4/E5BZ8+vlP/y4k&#10;/9s2fMQIvP7euxg2fDhe/fxVTN0xG8tCFLGI+WpdhAo0CZVahq5kEq8xM5Y494VVhSPW5WpBrcCQ&#10;yu2K9WVG8GAerMjzhi3tohmBEjPezZi3jMssYFBiyo2OJUwIlSnz1YWHF4c+5b9e/aWhqr1UBKUW&#10;HcjX6zKEu0rsnRi5ExlK5CkB1hPQxBmMPGkJvSRN3G9aTqvE7GRe7gqtEmvYpm5Hem4eOhrzUd2V&#10;AK+qzZIZ4C6FXiiv7EJd1Qm0N11BW8lZNBeeQk1uJ2ry21BTfAKVhSeQk9mBNWv18MesFXjttbf+&#10;XTj+u01WVhbDCZK4PGzkCDw/6olava/xMWb4LsGC4LVY7LsCCjGq2JBpyHxlBIVcHSiVGmN2rQEW&#10;VBlIRgXViw1hlKaJ8py92FrsDNMaO1hVOfKzcSBENsxihKrcjNbRnEBaQ7/cBOXXqoY+5b9e/WWh&#10;Guh5BMcmR6xq0IBxrTMcarfT+tHqVYtZEWJYfZNkBFAMVIjD3c2r3GBAdTKnDZTs4OV9VrxsWGLP&#10;LbwzkqtrUFBxAol5uWw+aGmLx9HKXQhMD0dlXivqCE9b7UV0Vl1Gm1CrlCa0h5WjIaqScHWiuuIS&#10;GhsfwdXVB6NHvfBvAPnfNtnhzxEo2SfXv+V1l/cwYscEvHBoGl459BveDZuLN9OX4sX8pXijfC2+&#10;qVSBARVH7ORVTVdHfqYX/Ao8YVZrT6CoUmKKE+8zp1KJkT9TAVOFKdwaPOFRtwnbm/fgdu9f0wL+&#10;ZaFKuZyCWdVroFFpxU6yhaBslQAljoWSTDeqEoe6b2ReoFJViB27G9nB3JklXGFaJg4kdGNzh0mJ&#10;E2Jq8nD1LHCu8zGaG84jKC0GAUm7UZAfg5SYNOSnFKM6vRFtFadxuvUOatNbUB9fh1tRrbiW2I6K&#10;tHbUllxFalwlvvr8m38DxNNoI198Ac+//KLksuyrhMvqXch4fg2Z7d9B5jCz3FG2uGl4LX8l/ijU&#10;oH21kpxURiFHExGpbkjM3kpwbGmBnajoLvycXCT2z1qiWIRL0qhg4n5upJzrPeB/Ihh1t2txse+v&#10;ZQX/slB1P+hC2sVU7K3fD4tyR5iJw9lrxWxzKhObjVAsqpWAyoQAGZWJMx49USnjUuaqYkeqlB3s&#10;ijxR03oeV88Bt68ADy8P4nrHfSRnZiIo/Dgyk3JRnF2JivR61GQ0o7nkBEpjK9Ce14UH2edwObQV&#10;obtioalggNdfef3fwPC/bc899xxGjR6NF196CW9++CFkRgyNAqp+ilGHJ2HElq/wnvdkfBm2BBOj&#10;V0A5Uwcm+RaSgxnXEqg9KVbIy9wFyzIbWNbYw67KWdKsCZENoRLnJBQjgGa0gY417si+mCdRK/s6&#10;AR2Vrtwc6vXqsOm2RtrNNDwYeDD0Dfzj1l8WqnP3zuPy9XMYeHQfp6634GjNdtiU2jFkuzNf0d4R&#10;KDGMbl65CSblbjChOhmXiqNynWBBqMzYDIocYJBji6zaOly/MIBbFx/hdtdtXKy/gObmsygqKkd+&#10;dhFK8upRUdiIwpRKFMRXICO6CGH7wnDqSBmO7/DBmNFPFOT/qr0z9n28+MorePvdd/Him29Kbnt/&#10;0nuYHyOPjwPn4aODk7E4aC20UvWhmaoH/TxzrMrWhFWiFioz9sCtiCpEoGwqxXFlYmY7l2zilGe2&#10;BEs0K0LmWOuK3S37+HlZYEORHnRK9Zm1THndEuvr1CHXsg5BV4Nxq+8f+9CRvyRUg4MDsGh1g3ah&#10;OQ7X+aP6fB1OtOWgquII4qt2YRsVSRw8aFLhSIVyIkwuMKNSmXFpVOgIgwI7yXC5IS9r51oipiwH&#10;LeVncbKkA+cK2nCi/hTq2s4iJioKuSnZSE0rRE5qHnJi85ERUw53uz0Y9fwIyP22GC+PGkM1GQZZ&#10;WWaefwXD02pjxryET7/+HuPe+xAffvkVRowYheEvD8PcffOwPFwJ4wMXYbTPBPwethR66caQT9OE&#10;PIErTt6CvXni8A8BFK2e2A/HHCXOg2HDTGXDbGVT7UArKDKpOD+GLTSL9aFVIs59YQGNEl3olRnz&#10;fic41bpBr1EXuh3acDzjiJirMejt7x36Rv6x6q+pVAP9MG63h0a1pWRKkVGJI+yLN8K/8igqayPQ&#10;VheBkppjCKjaDtdiB5gU2zNjOMCQW2zjQnsYFThAN88GWrkW0Mwxh19eDBWpHCdKT+B8UTfaKzuR&#10;npCOlNAYJAfE4NixI/D1PorcqHykReXh+OF4vPPGuH/u9M8/98SS/XfasH/ntn/dnn9+FAEaibff&#10;Hocffp2Ob3/6DR999S1eefNtyD4ng5/dJ2Gu72KsDVXG9Mi1eC1kFj6OXYipEQuRkuiJ0CxPAmUn&#10;yU3ihxQsCJMloRLHYInBCqFQ9sxWNoRO7K8yLWcOq7SGTY2jZHaFcaUF86kDH+ME51p3ONW5wbjZ&#10;GLondKB7WhfJ15OHvpB/rPrLQmXT7gpNQiVONSayknG5M7SLbGFU5IxtZbuRWBmAptpYtFSHIL3s&#10;AHYXb4YVgdItsIJegTX08qyhkW0M25xNyMwrQ2vtSVxpuIr75wZwtfkGSiJyUJZSgbzEQqTGZCLS&#10;LxJJoSmY+9t0rFfUxosvvsqOL4sxVKqXR43EmBHPS4bA/y0csniRuWjE0HUBkyzbK3z8C7z93z7+&#10;/7Vx4z7Edz9MxDff/IRvfvwdH37yFd754FM8P3IknuPrDlv4Mj48NAm/HpyBdaFKWBWvgTFhk2EZ&#10;pIzk1K0wZ66SnK+dUJlXiB28BEnkKSqWxPIRMLNyG95nTchsma8caQHFDAwxrcmc6iV+0YQWkZAJ&#10;uJwJlRPvN6jRx/o2Ffje9B36Qv6x6i8K1QCs2hywplIPtpUCKnEMlCfMy9xgSEXSIjgb8q1gk++G&#10;Q0V7UFQVQriiUFpO9SrcBOd8G+jlmkIxSxse2TvRXnMN51ofEKg+XGu7je7ybtQwP+XHFdHyFSKS&#10;+SkrMQvmBuYYxc7+wvNPlGnUyDEY+9rr+Pi1lzF2zH88jP7lG6/gEz5GXH6RML036nmMfeUlTHj3&#10;7X/zWNHGvfEWXn3pNXz55feYPG0efpsyDz/++gfGvPQKRr/wN3/n89GQ8RwPmY1f4o3tP+LtrV9A&#10;bftCJEa4YV6+BlSYh+zKHCVg/RNQollV2MNEzNynMlnQ8gkbaEug7AmRUCwBlQDKhrcJFbNlc+Jl&#10;D1pEzwZPuNZvhHmdOYIvBQ19If9Y9deEqn8Adu3OmFWpxIzgRpg8YFLiKmliIMK42JFqZA/tfKpR&#10;rhm0sy3hkuOB6JKjqKsIRX2ZP+Lyt2BjlhmsMmxQXnkSZ9p6ceXEY1zrvIPTpV2oT65AaUIFihJq&#10;kOQdi6iQWHzy1liMHTECI6kSL4x8Aa+9/g6+eXccpn32Ed57acy/AEM0kbOGy8pg6hcf4kcCJFTq&#10;1ZdewsyvPsN3H7yP1ZMnUeVGSR77HB/7PLPZC6NewMQff8EvP/yK3yfPxu+/z8IvE2fiS6rVmBdf&#10;kuz8/afXH/HpaIx2+REyXj9Dxu5dvKHxBvz2GWJm+Dq8nbUGXxUoYF2JkSRPOVW5wlacj7BcnFPQ&#10;BhYVtlQwsb/KngrFXEVoxICEaaUlHOqoULR8VoRJnGtQNNsaglXvDI9GT2xq3kpbaYWjJ/8xz477&#10;l4XKsd0Nc2uUYCgsTKkrO4s7sxOtSeGTibCiGeTb0ebZQCePypVrDrUMYxilWeFA7k7kFgeirjgA&#10;aTnbkJIehfrqi7h5Gbh9CTjTfA2d5WdRX3IKJenNSInMxv59h/DR229h3Kuv4eURo/DuuA/wzpvj&#10;MP/bL7Dk5+/x6Ruv0ZKJHET14HL0qNfw+ktv4A0qy9Kff8DvX3yKD159HZ9++CXW/jEdU7/9Hvpr&#10;1+CHL77E62++h/fe/QQfv/8xPvrgC8yZOQ8LZy3EHzOW4Oefp+HLz7/G2++8+8+zK/6pjfliDKbt&#10;mo2vAhdjtOF7cLddDSU/BchEzYJM4gK8k7sO75aoYGKZJtaUG2F9qalk9oSwfBaEy4JLq0pCw2Zc&#10;Zgkz2kCRn+xo96wlQAkVs6dquRAoV9jU8jOtNINWmT5UC9Xg13Zk6Av5x6q/qP0bhFObCyaVL4dm&#10;BbeuVCjdInEErBPMCZhpkROBsoVOrjU2UKU2ZFtAJ9sc2lQm9SwTKKbqQi1RD/apTjieshUxMe4o&#10;zE7EybY7aKm7iPLiFqSlFCA/ow7ZmbXwi42C086N+Pbbr/HKmJfw9ltvE6r3MO71N6Ew6Vusnvob&#10;Jn74Lt4ZPRwvvf4eRo1+De+O/QRff/g5Ph/3EdQXzMOiib9i4lfj8eM3P0N75UosnjYTTnoGWDp7&#10;Hr7+9nf89Mss/P7bDEyY8AfmzVmKlQuWYcb0hfj26x/wwesv48UXRmPEkO385/aqDMbqfYDJ3rOg&#10;bbcYNu5L8K7vZHwYuxQT0xTxe64q/qjQxVfV6hhbvhZTqjSxolIfytUm0K6xhGEtwSI0+iVmBMpK&#10;ok7C7llX20nAEhZQnL/dqtYBupWmUC/WglmBDvZzY5WS6Ya2+rihL+Qfq/6ySuXR5oYF9crYQP9v&#10;WeJG6+cMnQIbWj5L6Ivh8gIHGPLL1821hHaOBcEyw/p0Q6ixqaYZQjFZB2viNbGMAV89cgPcIiwQ&#10;kXAEKfFHERrgjM3+pvBM2gnjTEe4Ru+A44HN+OjjD/HS6DF4/9338M5b4/Ax4VKdNgGLf/0FC779&#10;CuPHvolxH36Djz/7kcrzGX79+jv89t0EWMqvg+KcuVj4+xT8+sMk6MkpQW7eImwyNoX2mnX47rtJ&#10;+G7CLMycvYp2bx7++GMxVs1bgCm/TsYnH3yMz18fiTHDZGglxUDI3wyGjGabL4PJGj9go+UKLPT6&#10;De+EzMBb4bP4PnVgRnXWyTWCESFZ0GqGdXVmQzt+HZil7JmpqOLFJpIRP2EBRbYSNlAok30d1b/G&#10;DoZlxgRJDzuzjZGU7oSSrJ3Iyt6GwzkO8KnfJ/k513+0+stCZd9gh0U1ytCljRHKZFpMlaJimRU7&#10;w4gqpUuV0swyhWq6AdQzjKhSQqnMoUW10ko3gVqKARTiNkCObXWsBpaEy2NNmCLMIgywNd4KwdG2&#10;OBJqhC2R9jiWGgXX/R546403MYZ27tOPPsWbr7+Nr8aOg8r0nzHrmy8h99v3+OO7r/GugOqLn/H+&#10;uE8w95dfsHjqDLhpqkN32RKsm7sQE77+ESpLVkJ1/gI4amvDXl2VGWoiPvzkO0z4ZSamTV2AiRPn&#10;YPmsOZg94SeJGn7y6vP48pXhkkGSf6FUbG989TJsTNdgvv0EzPaZjwWRcngleBbeiJiNZRlqsCy0&#10;hnWJPWwa3LCkRfx4t5lkdoVxkQXVXfzIgQ3sq5mhxEBFjYvkcBD9CjNulPTgmW2EmBwXlGZ5oSDD&#10;E8FZLthaJk59TSjrCV+TO3Iv50l+fPwfqf6yUFnWWmBBmRxMSu1hWijsnh23ylZsFtDPtYFpviPM&#10;8pkBhAXMNIZ6uj6UEnWgnKADpRTavyR9aCQYQTPNBEq8TTVGB/LRGpidLI9pxXJQztaFC6EKiTuO&#10;yJhkbHR2xcjnR0hyzXtvj8VrL7+G799/FypTvsfcL96H8YJpWDVzOt79+EeMHkMr+Ma7WDtjGtbM&#10;mAV7FUVYK6yF8uLl+OWrbzD39+nQWjQfZuvWYLueFub8+hvefPNdfPLZ9/jll+n46cfJmPXbZKye&#10;9As+GfsO3hs1DPM+ew0T3nwez1Ox/gmo556Txe8/f4rlrvMwJ2QZPtg7EVMOzsXicDm8Fj0P49JX&#10;YkWBruQ00fb8nIxqbDGlXgPzqrVgVGYF20oHiSpZEShD2mj9AgM4ZOrCN90KuamuKM30QlSOJ3YW&#10;OMG+whFW9bSDTR5watoIuzpC2OAK18ZN8G4/hKTzKZIzWv0jnG7pLwuVVR2hKpWX7HMyodUzZtPP&#10;s5VYvfWZhlBO04NKqh40M4xhSLBMeN/mYEPs2aEEkyg9rI3SYE5agz1mC6Dnp44lcaqYmaWAhaXq&#10;UErTwupIJawIV8PmpEB4hO6EvqeRZB6e6Mxvvvo6Xh4xGhPefwPrp32PNT99gY3rFkBp7iy8Pe5L&#10;yMq+iPfHfgSVOTMhN3MGdJcshLuKHBVqKWZ89y2+/2w85Amc7oK5OGKujw0L5lAFx+GlV97G51/+&#10;gE8/+xY/jv8Bq3/+FjO++Qyv8+8u/fItqP32AX4e+/+mRI0g4JPX/QQZk3fwh/9SzGT74uBUTD08&#10;F0v5fj7OWIX381bht2IlLCncAIMSCzg0b8TCDnMsbTaGQS3tX6EhLHL0sTPVEEkpTihN80R6xiYc&#10;zHKEc7EDrJit7Bvd4ESlc2S+cqx3hWODOxzE4fr1TlyKAQw7gmkLow5TeF88QK6ebbL+olANSpRq&#10;Uu4iyHHLKtTJKM+GqmQD/RxryYCEgEk9jRYvcQPWJWpCheq06aAKgowWYdcxA+hlWmO32yr4LfsV&#10;msEKmF6hiuXZalgTpYKV4gDAoJVwSNqBjJJm6MRaYdq2Wf/cmV98YQzeHDUCc754FzqzfoYq1Wq3&#10;6lLoLp6Lt97+CM+PeAkfvfshtJcsgPq82ZCbMQOeSmuwfMoUzP5mPD5+cyyW0ypaL5mNGHcb7DDU&#10;xvhPPseYMW9I2muvj8Nbb76Phd9+iVUTvsQnY0Zi+rjRsFv6A/TnfoM3Xvh/O401TJfC3k8XP+76&#10;A+vClLAweBWm+i3CgoAVWJmuIRlW/7pUEcuq9bGqXB8KJXrQbrLBylotWGZpIjLRBoVJbshOcYNv&#10;phPcaJ0ty+0ls9kdmKtc6j3gXE+oCJMkaw0NXjgKyAiUU4MLnBrd4UjrqNdkANVT69H56Nk+ccxf&#10;Vqncmp2xoc4QJoWOMM63gSGVSNg+/WxLaGVaQIO5aT23vmrJ+pKmkKgNBXY6kz3LoR2iDoUELVrB&#10;9VBLXQ/lAn0qmzbt33oqlApWhSthaehaaEaYYX9GJJRidTB760J24ieDBK+OHoVvXn8BRvN+gcWS&#10;KdCZMQGHdNbCdM1SfPjRVxj+/It49513oTxvLtTY5v/yK3ZrKcNs6XzozZkG9ZlTcMBADeFOpkj3&#10;3oUD5gZYMmkSJn37IyaN/xYLJk7Ekom/wFlNDg7yi6EzdwJMF36P45arsd9oBaZ8O1ayHrO//hh1&#10;x7bhbPAemB7ghsFvCRSj1LA4ZB0WR6yVHLy4KkcbP5QoYlqFIpSLN8A21xiH0yyRGe+AhDhbHE+z&#10;g1e2HSyLrGBWbif5VUeXhk2SKUl2VcxNNc4EilARMLH/yl4ol5i6VMv76l3YxC/vEzICp1+uC6Um&#10;eRy9dEhM0Bz6sp69+usqVbUl1lcawqHUExaFzjDJpwXMY4aiUmllmhEqU6gLqJL0JD9ZoxKvDf1M&#10;EzgwZ61M0cScIg0o0OYZRxO2WHWsjVaHavQGqMfpQjFmPcFShFPyLmhEmmMJO+g87+UYNurJkPZb&#10;L4zEugmfYqvSXLitmwmbhb/B10oDtoqr8Pmn4zFi5Mv4hEqls3IZPAiGJ4GK3uKMgqN7UOa7HxUB&#10;3miOD0J12FHkHtmLlH2bEcX7o7Z5IHHfDuQeO4AiX29kHtiOhK22SNxphfhdlkg/aI/ILTqQm/89&#10;xo2UQbSdARqDDiJBdR58jlrimwOzsYJAyfG9rE2g6qaoQStFG7rpG+DEPBkTb4/85C2ISXbHrjQb&#10;6ImzJ9XrwajWHm6NnnDvEOf4YH6qFvul3CTKZFf1ZO6fgEZi/ySNcAmouBR2UNhA0cRUJuVKeag0&#10;rEXn3ZahL+vZq78kVH19j6FJlVqVp/ZkDl+OOdSzTaCWaQQV2j6VdCOophrQ8hlIBiEUEzawacIo&#10;WhdOcSZYU6iNDVlG2LJDDvZUrVXx66FzXAleJtNhZ/0H1GP1sT3HH5bxnlhD1VobpYqlMcp48cvX&#10;JFCNf+9t2K+YioM6y7FNZT42rp2JIGcdbFJZiV+/+Q5j33wXm4x0kXZoB/IOb0FF4H5UhhwhSIFo&#10;jft/rSHaFzUh3qgPP4yWWD+cSg3H2ax4nEiPQ1tCOBpCj6Ls2A7kHPZA5hFPZB/ZiKQ9FjCQm4ZF&#10;X72MWA8TFBzYiAyNVQgKsMWUQAVM8VuOFZFyUI1QgU2oDvb7GyM22AFh8Y6wStWnoptIzhUofolR&#10;zLJQbbbG6kZTHDh3EOHXkrGr+wBsCZJQJud62joBE62dM6+78bprgwcB3AhXNmdmK2daPzsBVJ09&#10;FW4jbNucmNeW4dDZfUPf1rNXf0moLtzpxm7alQM5rticbgW7ZF2YJ2nBIHE9tOPVsUGclpmgqPOy&#10;Cps8lWh1rApWxChiSZQ85ketwWJ2PtODa7EtygMmEQbQ2sOspfQDbC1/w7bMY4gur2UuWY0VYfJY&#10;HaEEvQAl/DznMwlUEz8dh+3qC+FvroDDBqtwyFgBfg46OG6lA09tJWw30ERzcgSaEoLQGH0M9WGH&#10;0RB2CM1RPmiJOYam6ONoifPj8iiaQg+iJfIIOuOO41RSMM5lJ+JSUSbOpkejI9ofNUEHUHDMC3nH&#10;t7FtRZq3PRzWL8Bm5ZnI3GGJWv+9qGUuOxbmgOlH5mLJQQXYHFDHvp068PWxxo4QU9gkGEO/wBwL&#10;Gg0xr8EAJtV2kqlLu6u2IKB4P9TKjGBz0gMhZ9Pg03EUVuXWMC2xlMy0EGdZMhdzBMus+BwxvckK&#10;puXih7wteZ+VZPqSS7MnXJoIGptziwc2dOvC4ZzjMztg8ZeE6tHdWwjP3gqfNHdEpG1HVBotTeoW&#10;xKV4IjZpE6ISPRAR64TwaHuExNgjMNYWvrHWOBRlgh0RetgYoQXHEDVsPqaEkL3m2OOrAbXwVdA/&#10;vhLrQ1dDNUQLKiG6mB+yHHNp/VT95BFuIYfDBOmNYbKY8MFr2Ke7EqGOmghmC3XRQ4izAdIObEJ1&#10;6GHURR5DQ3w4mlIS0JIYhsYoghW0H42h3miKIUhUpaZ4X97ugwbe3hx6CC1h3qgJPojUw9444uKM&#10;IPdNSNmyBQUHt9IKbkOJ/w4UHd+MTB9nbNRegv0EK91SEdWHNqKVarjvgB4MXZfCh2q2c78tLA9q&#10;QitGGxoZejAQv+pYYC355fs5jQZQrjaDVZktdjTxszuThYOF26FSYQSPdk/sKXKHrRioqLKT7LsS&#10;aiRUSxzAKGaou4h81SDylRPvo5qxCUtoTaUyrTKHSYU5NGs1od6uhvb7rUPf2LNVf81MxcrgVnVp&#10;sTLtnhHU00wkO3R1U0QzhX6SCYwTTGCRYAbnJBtsTrLHnmRHHEl2QUCyB4ITPBAa74HweFeERdsh&#10;IsYaUZFWCI0wR0i4MXxDdHAocD32B2nCM1gFe46uR5TybITT7mlP/hIzvxiLbRrLEb3RALFbTSTL&#10;hM0WyD24GWVBR1ESHomS2GRUJySjMyEEreEH0UBFqQ/aR5t3FK1JQWhOZKNqNQYfQANbVngoFi9W&#10;hszzL2Hsh19il/tOHNNVQeGBzaiJOIyq0AMo9t2CjIMO8DJYSRtI0HZ7ov7odhQd2ow9m02x0c8d&#10;SoeVsOjIcihRucWpy/Sy+FkQKtMCKk2pveRwmVV1T37MwLHSFbvqvXA0Q/wqpINk6pJTNUGpc5PY&#10;PclEW8lAhRiIeDJIYV1hI7ndnlAJpTIjRLol+tAtN4A5M5p1jQ1Bc4ZSiyIOnj849G09W/WXharv&#10;8SOY1NlgVb469HKsoMOmnWUBzQxxvnORqfShmLQBcsxTa+NF06AFXI810euxjk2EeYUoDShFcqsa&#10;oQnNiA3Qj9CBWYQ+7CIN4BFpjO2RZjgQaQG/CDtEay6G3/KpCDaTg+bMH+EoNxdxnkZI3G6OxG1W&#10;hMoMKV6OOGRuDX1lffw4YQp+/Xka5BcuQV7gUQJFlaINbIs/htaUMLSmRqE93h9tsb6oj/JFemQc&#10;dm3xxorZC+DjtYcghaCRilcXeRz1cQGopkUs9tuC5H2W2G24GmWB/qg/tAetIT6I8N8NXX8TLDm2&#10;AitD10oGWtRTxf45MxjkmMIo10IClUWJLWwqHLCuUg+aVBVrKpddKQFhs6tygnG1OOefgEYcak+1&#10;qrSFVYWtJGPZiJPGsFmKHz4oMYJ+qRFMys2eTGOqtCBMthIFc210w7amLbBvc4BBlxFu9N4Y+sae&#10;nfrLQiUqqjsKS0rkJb+AoZ9tAd0sc+hkWFC1jKGVZgTNZAOsT9KDeqIel/pQT9CFctwGKMVpQilW&#10;k51PA/KESz5KDWsiVbEqQhnLIxQlMxIWhK190iLkoBCuhhgbJUQun47sbSZwWjUFRgsmInaTIZJ3&#10;WCCHFizrgDviXY3htXYhjuw5iN+mL8XI0a/A1HEbksJimY32ozU+EC1Rh9FK9epMj0cXoeogYJ0p&#10;tIoRx5mvjqMrMQZdKXHoTCZ0yeFsEWiODSJcRwnVVsTsNMZhCzXkerlRpbahzt8b+gdUMNd3EdaF&#10;y0MxWhVKMVTwBC3o55jBOJ9Kkm1IC0jFEmesLbUhBLZQqDSWHAlsXUH1EYfaEzb7CicJROIIYHFo&#10;vTUzlQQsNjHR1k4ylO4kGUYXo4Mu9e5wb9wIj6ZNkqWLsIoEy6XBDRuZr9Sa1yP1eurQt/Xs1F8a&#10;qtuPbkKvxgJq2QbQzaRaZRIoKtUGAqWRYgD1ZAGULjuYNtQSdKCRSLDidaBK5VIWUFGpFIagUoxa&#10;D4VItaFfixe3qUpG/dZGKWNVtAo2HtqAFL3VyNtihP0qi6A27XuEOvG2HdbIP+zJDr8b+Ye8UOm7&#10;E9V++5F9xBtx2zfTtgUxSx1HR1II2qlKLUE70cqM1ZEai65oQpQQiO6MKHSnRKEjOhCdEX7ojvHH&#10;qeQwnE6Pxcm0OKobVYsqV3x8KyK2G8PPSB4FuxxQ7bsLyQddsOrIEiwPW4UV4WuoxApQiFeBUqI6&#10;1DMMCJKl5MxKlsVspXawYJayJUi6tG5aQmEq7CU7e8WhIB71G3Gwcx/cxQ/jSc5b4cJGgGpchkYD&#10;xf4qNt4uuS4ucyl2DP/tdTHU7kbAbJut4dztjN6Bx0Pf2LNRf2moRB056Y+lmQqEypIZwgwaaYbQ&#10;SBXNCOtTDCUqJYBSideCGgETaqVKtRIqJReljrWRKrysjvVx2tDmYzUJnXrMBqhGa0KO6rU6XIEK&#10;poAVhGv7AV3kepohaMMSaPz+DQ6bKiKZ1i/3gAfKjuygGh1BQ9gxtMUE4iTV6BQVpo32rCs+iHBE&#10;oD3iAFoDt6M1wgcdyZGEyBddBO1URiTO5yTifGY0ziUH42xyKM5nxOBCVgLOpEbjRFwgmkMJ1dEt&#10;CN2ih/TdtqgN90GJ/x5EeJthV6AWdseYwSvOBK4xerCL04J1/HqY8n1bZRvBodQSDrR6wu5ZUokk&#10;506vsYd2rSXMax0lv3piQ4jsal2xp3UX9pRskthEO3GwophBwfvEsLpkeJ3NmY8TwEkuEyIX0Qic&#10;MxVKqJWAT3J7gws0mjVRcqdk6Nt6NuovD1Xl9SrMz18H5XQ9KCRRlZL1oSmUilBtEI1gaYrbkgyg&#10;lczbkwwl9m8t1UcuhkDFrYd8DOGJUGJTJERKkvOTqxIsoVjLw+SxPHSdZAfwqlB5BGzWQ6q1Kkwn&#10;fgx35flI2GKG/H3uqDq6C80EqiMqACcJ0wmqzYlYP5xOCiQsUTgpBieCdqPJfxtaww5IFKo94ija&#10;wg9LbODZrGhcyknA5Zx4XMyKxSUCdSkzGeepYN2xAWgJOYwiH09EeJmg5JgX6sOOoCx0P6ws58DS&#10;4g9s8ViN/Xs3wMdbH/FhLshI2Yvk3ADkFAYiK20rUtI3IzF7M2Jz3RGR54rAXDt4F9piV5k9dpU7&#10;Ywshcim3gWOpFezKrOBeaov9FRuxpdoDNgTLVuzwpRKJqUtPdgCL5f8b1PgnJfsnoMQOYkdaRaN6&#10;Y3ic2YSBZ2gm+18eqruPb0OnzgwK+RugnWEmyVV6GebQTjehBaRKJWpDP90Itjl2MMugRSRoWikC&#10;Mh1sSKQlZPYQP/kpfp1QOXo91GgL13NLrx2vB5MUU5ikmmE91Uvcv5TWyuygIlLtdXBQaxmMZo5H&#10;hKs+8na7oPrYDrSHHyEAgRKlOZMSQpUJxYVMqhDtXVfsMdT5EoZjW9Aesh8nY47z8YfRGLCHkHnz&#10;sSG4mB2DK4TqWnYCrmen4Wp2Oi6mJ+JUXDBt40EU+GxE/A4ztIQdQkvwYeQddcecLRPwi+ePWOG1&#10;BBY+htgftRN+yUewO2kXbGPsYBqgC7cwA2yOMsYWtp1RJtgfY46j0WYIjDJHSJwlohPtkZzqgdy8&#10;ncjI2ojkbBdkZbshK92Jl51xtNSB6mWDLWXWcCd4DpXWsK22kUyitaphq7WHTd0TZRPzAsVooVO9&#10;E5s4060TdNv10fzw2Zlh8ZeHStSedm8sL1Ci/TPEBvEDbWn6UE3WgUKiJlbFqWBNLJUoRgkrouWx&#10;LFIeKyIVJBNn10QqYw0Vaq1EoRSwMoxWj8u1kYoStRIZSzOWtjCOOYz5a51kXqAC9jrLI9pGC/uM&#10;5XHUXAXZ2+xR67MTHcFHcCrKH+do1y7Sxl3OjKDixOB8VhTaCFWFtxvqjngyS/lQwYJxMjFYAlXN&#10;US+0Rx3BhYxwQhWNG9mJuJmbgRu5WbiUnkwbGYzmgP0oYaY67qiEWNvVqDrghHg/Z2xN3wSf7CNs&#10;x7EtZSf0Qwyw+uhqrAlezdyoDKVYdWzIMoBBvimMCixgWGgFoyJLGLKJvKWTb4wNOQawzLGAe6Ez&#10;Nuc5wyvbAT4FmxFTuAO5sW5IS3FHauFOpOdsYduMzLytSMxxQXShG4KLXeBT4oi9ZXZUOxu4Vonj&#10;swhcjRUs6mwImj0MGwzgdNoZ9/ruDX1jf+6SQsUqv1aJxcWKUMlmHhLz/dKoUCm0glQjOWaLVexc&#10;K2OUIU+rpxinAQU2ZckI4HooMFcpSpoaoaEFJDSrwxQl05NWhxO2UEWsDJEncPJYF/7kddYHKsLP&#10;WQuBNpo4ZLgWqZ5WqD6wDZ3+h3EmzA8XY4JxNTUKV4Wdy46VQFUTsBtl+53QGrIXp1LDcDY/E6ez&#10;k9CdHISm4H2oPb4TZ1OCcYXKdoPPu5GTSsVKx6XEGHSHHUWT316UH90ML0Jl6SQHbx93bD3miYO7&#10;HRHn5wDno2uw9MB0LPSdB2XaWn1mS6MsIxhkmcCiwBa2VBvbckfYVThJhs/FyTT/6exKYoaFOK+6&#10;OA20TbUzFUicdFMMs7vAM88BToTGrtoNThWutIVO2F3mCe8iDxymjfTPckF8/jak521HKu1lRt4W&#10;pBVtRVLFTsSWbEVY2Wb40kbaZK7FibPPxi+JSKFiPex7iPXVxlidq0YLaEq1MsT6VAOoJQv7pwd1&#10;MawuWoIYqHgy+qdIqBRi1CXqI0b8hPVTpsVTEIMThGp5qBwWh6zG0jBmqWjmLKqdSowadGI04BCj&#10;C3+P9YgxWo0IO1XEu5iibLcH2o7vw9kIf1xOiMT1jCRcJxiXcxNxOiMCxQdc0BRGqxdzhLnrCE6n&#10;hKMrzheNwbSNUfvRGLQPp9PCcSE9HFczo3EtMwFX0uJwgdbvZNAhNB7fTqg2wsNsHUL9t2LzIS1M&#10;d52An3Q+xsr147HReh6i/EwQkGoLV3EMmZhJkW0AwyxjWOTTromjf8sIlgQqZ0mTQFUpTrJpLxlm&#10;F/dZEzwxhUnyGMJlSdDEeQMFiOLXFm1FvhLnAqTNsxCDHcVGUMnRhFq2BjQzaZ1TVWAZtg5HIw3h&#10;k2mN2CIB3UYcitNFXIwH7p07PfSt/XlLCtVQ7e7wwcJcOWxgh9KkBRRQqTM7SYbVCZRaki5UEzYQ&#10;KC0utaBCtZLAJXYI0wYuDV2DRSGrJG1x+GraRDnJgYrqtIeWEevhFaaHoyHGCAw2xbFwcxzar4tC&#10;Zx2kbNRFuIMOirY6ofHQDpwKPY6LiVG4kp6Aq1nxuJIdhzNZcag4shGVhx2Rt8sCRQccUB+wDY2E&#10;qy5sLzPSDnQzf51Ki6BaheIyIbzMHHYxJQLnYv1wIugAGo5uQY3fZigt+RlL5ryPJF8beIfqYaXP&#10;QvyxZxYmWf8AebPf4L1DlZbNFYl5m7AjzxqmtH7iBwtsCJVtKZuApmIInEoxC92FcDnBSDItyUVy&#10;u3mpLUxLrGHBpdiPZUu47CQn32QuZaYyLDWHYYkZzMWvMRJG40pLaBbpQiFvPRYmLIGvjw4aQ/dg&#10;e6QO7MsIdoUallcshbr3FMQ766Ln9s2hb+3PWVKohqriRg1WFqtCk1tmzTRjCVRPmj7WE6wnO4Gp&#10;UgnaUBIzLKJVsDR8LeaELMeskKWYE7YcyyLWQjlCGSbh6+EZrocjYcYIDjODf7AJdjOr2IfoQitU&#10;HWtDqVwhSnA5rAYzHyUc9dBC4SY71OzfSgvojdOR/jifGM48xEyVEYnT6ZE4kRqCtmhvtMXTykUd&#10;QnPcMXSlhFCdItCdFoJuWr8TzGGnkoJwjpbwfGIgs5kvTkdT2YL3oIF5Kt/bAeorvseCFZ9hhfxn&#10;CN+jg5AIWjxmQTna1vkHF1K9JkHVcRaOHzZHWc4RpBXvx6FiT3hSeWzEuf4q7CT7qQRYEtUiRPZU&#10;K4NKAkhonGrc4VK/ibnIFaal1tArMIZBgSmsyu3gKEb6GjbCgUtxngqzcksYES7jUkuYlllDNXcD&#10;7P0V0R7rj0uZKSgK2wm7VF2Yt5lDuZnZ7ugf8FadiRNFWRgc+POeMEYK1VDd67sPnUpzqGbqSiyg&#10;RpoR8xWVSnI+Cm0oMFutjFbGIirQ3MjVmBW+HPPClzE7rYVBuCo8wnVxONQQQaHmCAqzhDfVyIXq&#10;pBuqgbUhylgcuhYLGP6Xhq7DKnbidVSwZZEKWE44t+3QQJ67OSr2uKP5yHYqyyF0x/jiTALhIjin&#10;0sLQJaDidTFLvYvL06nh6I4PoAUMpCX0RWukD9oJUGfkIXTRJp4KZ/YK3YuTBKotcCda/Lcjao85&#10;NPXnIixkF6z3GmDvYQc0lichszwcgaWhiCiLQ3xlIqJL4xCVH4XEglgkZgcjN8UblUWHEV+9Bzur&#10;3AiS+JEC2sEKhyeWkOplQuBUy01o/6hmvN2BUDnVe0iG0QUwG3L1oJ2nD+MSCwIlTqzpLjn8Q8ys&#10;sGH+0ikwghY/37LkAFwpK8PppCjk+7hSnabCos0MqxsUoOw1CXsVZ6ExLhSX2lrQ3/vn/IEDKVR/&#10;U9va92FNpppkP9V6NpWhEcDl8cpYGCeHRTHrsC5aAQZRqnCL1MWhSDMEhVsjkBDtDzOBa5g+9AmR&#10;XKgis5S8pK0Uo4Kh8lgWwmxFmBQj1dhUsY6PkaNaLeP9BkeVke5hhNIdVKsD7mg9vgOdwfvQGX4Q&#10;XdHHuOX2ozodQW3YQdSHHkSnOHYqNgAnIv3QFnaMWesQmkL3ofyAHfK3aqFynxlOhu9Bd8QBAroL&#10;7YE7UHvEBYG0jcfTghAQ7oPy4kwEJB+H1V4L+Pm4oSLDB7uDLaDnrw31w1TSPauw+sAKzN89H6u2&#10;z4b7fmUkR29Eec5+ZJXvxcEaAkNlEjMprMrsJJNt15Xx/ZdZwlocb1Vqw9sJHi2hg5gdQXjEtCYB&#10;mBmb5LTRBMyETa/IBAbJ2khO9MaZgnxmyGSciwlBwAF9TNv+NX4L/BZuoSqoi/VFZ1oiuvNy0FmQ&#10;i/s3rw99c3+ukkL1NxV+NgpLMuShkWkMZQZ11TQqDXOVTZIhvGJNcSRSqJAFAsKssD/CimCZQD9S&#10;C/LhzFTh8lhANVpEeFaEylHBFAmTGAlUwFqCoxqlLhlWlw9XeQJUmNI/X14WtAYHt2qgcqcDKvcw&#10;L3m7o8VvG1qCd6PioBPSN2oj1cMQBbtdUeRuigpLHXRucsdJZ3s06iugwlQFBXYmKNhqjzJvW1T7&#10;2OJE9H50Rx5AV5AXmkM9UeOihMTx46C0bzl+1vgMO+3lEBe7FdOsvsFktQ+wb5MCQo9tgO7eWVhy&#10;ZD4Uue4a0eshH6Ys2QisDFyFtUeXQ/fwWuz1N0Zu2g4Ul+9DYJUnXMVsC9o7tUpTrK3Qh1mJFQwL&#10;CUq+MQwLzGBYZCbJUmKEUJzGzLHaTZLDxON0xK/gx6kjOmgToQlHPW1vG4EqOLoVaoeXYvn237DJ&#10;YwE6IoNwIS8fZ/MLcCI3C5Wxobh/+/bQN/fnKilUf1NxlxOgnEMVSrPBnmRb+MY5ICTKEX5Uoz3M&#10;Rs6RRjCM1YNy7HqsihEHLapgOS3csgh5rCA44oDEtYRJnP9PKNPKcDnJULtQJ+UINagQLCVeliOE&#10;q0LksDxoNRYHrMDSkDWQ91yMZDcDNBxyR7W3G+qPbUVbuDfq/DxRQNuW7KKHZEU5FC1djgZFZbQb&#10;meDsFi9c2LgHLYq6qHN2QxstYFfsIbSHbUdX+BZ0BW+i7XNAua8Bmr/8AOe/kMFWvz8w5+BaTJZ/&#10;D35bdLAvyALT3Cdiov4X2OyxGlUZe3A0xRpGycx/CTpQj9aEXpIBdJMNocMNjFqCBlYHr4O8zyq4&#10;+KghMdIORdmetIyb4F5liyXVWjCstpNkKvFDBqalVjBntjIptpAcuCgm5JqX8LrY11VoBv00Lfgd&#10;tUJVdAgaUqLRnBaD9sQoRPu7wmzLfERu1URjpC+6srJwOr8QpwsKUBcXgdbSwqFv7c9XUqj+puov&#10;luJguB6Cop2xJ9oa9tHG0InVgVqiFpRSdSRtdbw6lsUoYkW0ogSoVWLfVKQy1rKJ/VDiHA9LQ1dB&#10;LlIRykP7rwRUAiZ5AreKmWpZMNWMTZ4qJR8qDreXw0TXafj1i/eQ62WEhiNuqDrohiZmodawvWiL&#10;Ooym2OOoOLwdVQ42OOWxGRf3HsbFQ364fPgYOp3M0HJ0C1qjvdEhWtQeQrUZrQGOKKed61z9O86+&#10;+yJuRI9DY84UxBdFwD8jGGHMXqWFcdie6AblYwr4w/IXuG6SR23OQcTmuUGHNndDoi70kglVogF0&#10;CJZuqpGkqRM6MS1rxaHFMN61FL7HtFGQthFBZVQjZiurCqFMzhK47MUgR6UjLMpsYFpM21dgDp1s&#10;PahkaMIxQB0loUe4XhloZWtOj0N9bBhyDnshYbMx6hOCcbooHxdKqnAytwjt2ekoDPXF7Rt/Tusn&#10;SgrV31ZvH8IaArAscR3kUjZANVOfVtAIG4ZmrovzVCyLIkwEakW0ElZEMXtEqRAKqhaVagkVZxXV&#10;SSFahUCpQYHqJBehQgsoLzll2Tz/JRJ1UiB8yhHqUKC1EteXhq3CH1vnPDl/xftvItxREdX7jFBF&#10;K1cfuB2NIfskR/lWhx5Aud9W1B72QNMRD7QccUL7cUe0h3sRvP1oDd/LthttoVvQFEArGaiHdtU/&#10;cGPCS3gY/y5u1s/GnbIfUZq6GFvjd2FPwgGEJPiiqrYQOTXZSKhIQkCqL7KzQnCyIQkR6Ztgmagv&#10;scA6iXoETA/a8YQr0RAbkvWhlWKI9eL2JFrlgDXQ2Tsfe48oIyvOHlmFm7C71A5W4ofgaP3Eb12Z&#10;lxAqKpRBLj/PTG6kEpRw7JgVwYlCW3Eu2vMzUB0fjEzfncjm+2zLisGFinJcqqjB+bJqtGRlEyg/&#10;5BCqwT/x2ZakUP2reow+bG3ZgdWpStDKMJLss1qXqIElVKdF0QpYGCmHJRHrsJxwrYlWxToCtCZK&#10;GYvD1mA5b1ehNVSR7AhWk2SpJcG0eMErmbPWQiGSsEWKIXUFLApcgTm+izDHbzGW837TA3J4fejX&#10;41e/OBLHlKahyEsFhbuNUXFsI2oCdqJOwBV+AE0RB9AecxAnEnzQnXgEJ+N90BnjTfu3Fy2h4hgp&#10;K1T4aqNbZSoer3oPd5Pewv2S5/CwYAzuF41FS+xorDs0DRO9puL3DZ/h8Kb1SErcD3NffdgH2MAr&#10;dCuOxBxCYVYoSkq84UJ4tJNoB+N0oSlavC42xOtJDoXZQBUzzjODU4YXvJL2Yp3fKnyy/VNsOqKI&#10;QipgbuFmHCp1hDVzlR4zlm6OEbQzdKGarAEDZsoMf2400uLQlJWIqlh/5PF6aYQ3ugpScbmqHFeq&#10;63CxrAYnCopRnpSAmH1euHz6xNC39ecsKVT/Tt3puwOdMlMopm2QHAqyJFYRMyNXYEb4UkwPW45Z&#10;YYQkmpYvRo1gCcWSkxyHpBSjDmW2leHrsDhEgLQOihGqUIvWkOSpNaFUrMDlmE2YZvkuxKyARVgV&#10;sBJ7g/RwMMgYb37xBp4fKYP9Aiw2xelfItNhGdI3aaDUxw01/tvQIjpcvK9kf9TZJH+cTTyO0/EE&#10;i1mqK3ovGsKdqXKquKwxD70O09FT+gkelr+He/lv4lbWK7gYIkNrOBp+mV6wjHHAHCrkFLlx2GO/&#10;Ema7V+KPzRMww+M3/GDxI1aaTkFG6EY0VPrCM9WEMGlBI1Yb6rFaWB+jjfXh/Hy41Mk3g3G2CzbG&#10;HYR7rBvei5iB75jd1I+sxG6/DciNd0J+lgsOZJlAL5UbnVQNyKeowSlkPcoD96E2LggN8QGoiTqE&#10;VnEYS2E2rlGhblbX4lIpbR+BasjNQXaIP7rqKoe+pT9vSaH6D6rhdgMUsjWxJkEdi2IUMCdyleQs&#10;SitilLAmTg3KCRskU48WRazF4og1WEmwxKm9loetxZoIeShRxVSimakilCU5SsA0j6o0n22u/2LM&#10;CVwKrSB5BIVaYIufHtVLHu+s/hR/fPEi0p+TRRyheoXNYd7XSLBcjHh7RRQddERdgJckZ52I8sYp&#10;ZqdzsXtxLn4/zibsRXuYMxodVuC++e9A5DT03TmGh7UL8KByKm7lfIILfjI4GyRDVXsDEYneiCjI&#10;RUJpJrxidmH3DgPkx++Da6wx1gTKQSlMFdO3Tccs/W8R7GOD5jJ/7EmzxPpYDUK1QbKh0DmmBr1D&#10;qtCN1oVuvjnWM3Oph2jiF5/FWBggD50EHayMkIOK/xp4+qshNdoWSbFm8KCCK0SvgGOwKkqObUZz&#10;Sjhak4NxIi0cl0pycKuqFHdqqnGtrASncvPQnJeP0vgYxB878Ez8SogUqr9T+ZdLMCd1NX6LnIdp&#10;VKkVsUqS2RUaSTpQZxNQrWS+kuNSLlYZ8uL4qhhVKDLgC7u3IGgpFgQsw+KgFVhMqOYzU830W4jZ&#10;AQthG6SKsEAzWPuqY7HvcqwMWYvJXnOhPW4EcglT93BZGHM56jkZ7Jj3BaKM5yDaYiXSNmojb6cl&#10;yr1tUOtjiVY/S3QEWaJ013oka43HvS1fAdWT0N+5GH0dZnhUuxj3M9/BrVAZXA2UwZ3a1eiM/QRJ&#10;vh/Abt902B7VxfbYY4jITUdtZQFyS0JgkUiLFq8DtUgNLDi4BJPNf4THJmU05h/BsQx7yVC7WrQm&#10;dKhUNsfs4HHAExsClKAc/CM0A+ZjteVyaFvpwNXHQDI5V4FtjThUP2A1NgavR3SoIQJ85bHzwEIU&#10;+m9Ce1YS2jITcaYgE1fL8rmOFbhdXYnzedloE1Dl5iLu0E6Yh+qjB3/+X7SXQvWfVNylJCzJWoeV&#10;CewciZpQSNCAYrxo67E0Wg6LIqleVKi1tH/rYpSfWD9mpKXBq7BSolArMDdgMWb5L8I0v/lYxMs7&#10;Q7TgH2AMzePyBG05lvmvwGp/Kl6kIrbM+Aj5hKl5hCzqqFjf8PJXsjLYOfdDxJjOQozZfESbLmJb&#10;jFizhYgzX0TgFiDD4VtcSpmMwbrX0F/4Bh4X/YR7xRNxJ/Ut3CNQ16lQd8oX4Fq9AZqOjcbJsBfR&#10;GfIakrbLwN7qRSibfwctd0Vkxh1DVkM0DNIsoJpoDOV4YywLVcdEl0nQt1+AmrQDCE13gAY3HAIs&#10;rSAtWPi5wujgUpg5yUB/2yvQ2bwMS+WXYK3zMqwLXIO1wbTHwWtof9diGW2xQtAauISow/cIbW3Q&#10;HjSnxqGjIAdnKitwpbYatxvrcLOuBmeLi9CSV0BbGAPdgwpYXaj2TBz+IYXqP6megUewa3TC8gRF&#10;LBeHgMQpcamEBbR8iyLXYR2toDjyV5x3XIEZS4G2Tz5SWTLqt4LqszBgKWZRnaYGzIMcVcs/1Bj7&#10;Ag2x1m8tAXsC1NqAdYRKALgSgR4vo+JVGVQSpo5hsgh5cRTe4+XVw2Xgs+JzpNgsQJbbOuRsUUea&#10;hzbiHeTQGTUfA5UT8TD9NdyNkMHDxOdxP/ll3E56Hbd5/TahupcxGrdr1+BsxCh0Hx+JW7VWuFSp&#10;icb9MmjZI4OKbTIIdZRBiP1YZB9ZhSM+07D98E/wOvIrNkZRefieJm6Zg7XmM1AQuQnRybbYEK4E&#10;FaqZXJAilA78Bj07Weiay2Dtoel4desEvOk1HosOz8OCw/Ox5NgiLPNdzAy5HKuDVjJzrsIWn4mo&#10;9V2LmthANOfnoJtQXapvxM2WVsLfgNOlJahPTMGW7caYEToPs1OXoulm89A38+ctKVT/hSq8UoT5&#10;GewIMXJYEL0WS2LWQZ5KpSaZYCtmrGtCmVlDQKUowIpUlSjV/IAlmE2Fmu4/H2YhyogMs4Sz/wYs&#10;C1iFZUGrsTxgJVYHrsW6ADnMPbYMzoSwM+ZHdvpFqB8zEoWE6cLrL0D3hRFY9fLz2DzvG0TaqyBu&#10;lx0S921DprcFzidPBy5NBeo+QE+SDO5GsWV9gfs5bHGEKftz9Daror99KW5njMEVKtaNjF9xq8EM&#10;Z2I+QEuADKr3yaKWilW1WQb5bjLIdJZBkSdB28X7Dsig1m8Eco69iL3HvsPsnfMwx/BXJB+zRmaa&#10;M3RCFaAUoIwNO5dByXUSlCzfwzq9HzHW+msMd3sff+ybiRk7p2LmnmmY5z0Li33mY7HfMmgem48K&#10;v09wJfwFnIzbgNbiCpytq8LFulpca27BpZoanMjOQtARLyw7tATzw5bht9jZyL/w593p+08lheq/&#10;WHtaD2By8hzIJ2pgfQpzFdv6JF2oJWhDJV4cEkKwxAGMUWpYHroGcwMXY6r/XEI1D5tDNyAk1AZ6&#10;/irMWEsJ1EqspAVaHURbSagWHF+M2UcXIDFRAbebPXHrtDNOOs2S2MBLI2UR/+OnsFvyO/YrzUeU&#10;sz4i3a1RG6yLnk4rPCpfjt6cMUDDW0DFSPRmiWHzP3C3aBZ6Sr5Cb9009J1ww0DF2+jNewkPkkfi&#10;QcYoXMv+GW1+Y9DoI4vG47Ko3CmLUjdZFLvLomq7LBoOyaA1SBZdMc+hK5p2lGrX4C+DmGPjsHQ/&#10;ldfoZ4QfMkd+pgdM/JbD6JA29rh6Qct0IRTX/IzFcvPw+sr3MMHpJ8zwmobJm37F1K2TMItw/eE9&#10;G7vCFXA3eQJ6YmXwqGASzuXvwemaZlyuq8SVhjqcryxFc0IcdhwxwPJg2mbaxikJC5F1IW/oG/nz&#10;lhSq/2I9fvwIllXWWJy+Cpop+gRLXzJYoUalUiNUagnitGXrJVOTZlKdfvOfjaVBi3E80hQHg01o&#10;71ZjIWFaQYVaG0yYglZhVRAtoO8SzKMlkt85A+Uhk3Gz1RXXi5cxWxii9Kc30EKwGr/9ED6aSxBu&#10;II9Ya0W0Hp8CtMzB4IXt6Dtpisd5r2Ow/BUMVr+JgdYF6O8yIHBueHzhKB41a+BxzSLero5HTSZ4&#10;3KCGnnYbXEz/Cs0+Mqih9WvwlkXrUVlUb2Hzou30I8wpw3C7eAxuFQzD1cwX0BUxDE0xsmgOlCFM&#10;b2ORz0pMNJmAA9u1UJjmAbtDS2G4UQ2qG6lYy76C0vgf8O6P7+EjjQ8w2e03/Ob4C353+RWTPSdi&#10;6s7piDn0JXqiZIGi52kFZNCX/wozVBguNrbiEsE6XZKP8sgghO2zQHisLTyjNJhd5+JQp+/QN/Ln&#10;LSlU/406c+sU5PIUsTpFSXLQolLiBiiJQQvCJI6vWhK2Gn8ELsTP/jOxPmQNoqPt4Rq4ATN9F2BB&#10;0DKs5G1rQ+SpUGsgFyJHlVqNxQRtzYHlcDL5EadyVQmVE64kfI8LhctR4/YLSghV5zuvIEpXHmku&#10;qrhevQa45oDBk5aESh+4sh4DjfPQV0iwGn/E4Cll4KIJcCcYA3ej0NNogL4rCeg9tQ89hKqvywF3&#10;C75Dd8RwtB+XQdtRGbQflkETlapppwy6Q2gRcz/BjZwR6Cmn8lWPI1if4UzqZ2gOk0FXHOE6IoND&#10;x7/CfD8l/Gz+A5xd1iAn0gHm+2Zj9p6ZWODxB2bIfQmZebIYq/sOJtr+hAmW3+IXm+8xyXkiZmz6&#10;DUV7huEeFfBxznMYyGI3rKZVrZLDuUqqVE0luguzUR4dCDmL6dA0n4nQ/SaIDTWHT7oDHvX1DH0j&#10;f86SQvXfrLSTKZiVuACKCRqQj1MfOn+FAhaGrcTvgfMwKXA2nCM0EBNpD21fOUzxm4M5AYsIzzIC&#10;JScZCVtOmBb5LcXCgBVQ8VmILW5L4Wf+Ka60euJa4TqcD3oLl6tM0BQ1FXkfPo+WUS8gYuUUXM3/&#10;EXgkj8Grbhg8R6iumGHwsirQ9jv6Sz9Cf8V3GGxdhoEORd63B4O3E9F/NQJ9lwPRVzEHA/XLCVgo&#10;rhRMwNngJ/usTtLSddACtnvzeuhzuFW5HLfrNXArfxweFr2IB8Vv41rCcFxMeg3nyxVwMesdXElk&#10;1jo6HO7BCzDHVwm/2v4MHYs5iPM1h9neBZi643f8vm06RmiOxhsar2Oi1U/4yfQbAvgtfrb7GQtd&#10;J6Bx/zDcimC+S5BFTzq7Yc2L3FDI42r5PpyuqEZ3fhZyQn0g76uIKXtn4heLr7Fcbzyyko+if+DP&#10;fboyKVT/3RoEjjUfwdy45VAQ5/wTE2yj5fBb8DwsCF4E73B9+IVaYPnxZZjmP59ALcaiQKpU8GpJ&#10;jloTzAxFuzeXQK33XYYYX13keBshyetnXK01x2Wq1NUKfZyImYiaY2+hcMVI1MiMRIHcCAzUjQAu&#10;zQJuOWGwXQ6D120w2LMFuK7DTDUBvRW/or9pLQbalNFfx+U5P0IVw1wlz1zljEcd1rhZOB6XU9/A&#10;BarOhRBZwiWLbmaqiwTsbvG3eNhhgXt8ndu5r6CnVUUyE+Mq89QNZrFbzTa4UjwTd4rGozV4FAoO&#10;jIJVADcaxxQw0WkiVuv9iuPb1GHkOhmT1N/Gh3KvYoziC/hSbxy+M/ocv5h9i59sfsYyp2/ReVBW&#10;su/sZjKhKpLBYNMnwDkl9Laux8nCJHRmZyPKbzs3QopQitbAzyHT8dn+r3H11tWhL+LPW1Ko/gfV&#10;1/8YBvmGmB+9Ckuj5TEtbDHUQtciPMoO20P0McN3HmYwT80LXCIZBVwevEaSoVZyuSBwJeQI1Vbf&#10;qcgIM0Zb+gEUeKugYNvrOBf9CS6mTMG5zKVo8h6Bln3MPPq0aLKj8HDbaDwqHcat+a8YvKlN67cJ&#10;A53rqUamVC9XqtcG3qdH8OZiIHscM9ZPGGzTx2Dl10Dlx+g/vw93isfjarIMrsQQqDBZKqIsLkVz&#10;yZx0g0r0uEsffR3L8Kj8bYL1Ix6d3YY7BZ/jThJtWtFwPKr8HjcbHPGwzQqX0j9F3bERKAt9ARt8&#10;ZmHWwdWY5DYF8zZ8h622S2CsMx4/TJPBy2tG4D254fhYYbREqb6nqsk5jMfpAzK4FSKDOwkyeFT8&#10;Bvpbp9PWrqV1VcSVEkc0xKfg8FFnKMVoYHHYKrzj/ylcqz2HvoE/d0mh+h9W4ZlczEtahiVUKccI&#10;LcRHu8A6VBtTAhdgEbOV2AG8Mox2TxxjRdu3OlSecClga8J6lCXMRNrBRUg/aoN8f2Mkbp6NxuPv&#10;4ELK9+jyfxOdoZ+jK/o7XPCRQevu59H20Su4sXwU+hvfxOCZlRi84YzB/gYMnD+MwY4pGLylRMXa&#10;zXxFO1jwAgYrxgFnTQjePgxUfYW+RoLSro87WcNxNU5ARWWiSl2JZCNgt5KHo6ddGY+vHMbjTl3c&#10;r5yA+1S2nnN7qFRv4FHVD8xtH1FJfsS9mul40GyBgdrxOBH9GjriP0X2sVFYs38epu9ehEkekzF5&#10;wzewMZwOPe2vMF77HXxl8im+1nsXv1p9jx8df4Oiy1c4tUsGt2lB72V9jp4OS/S2E6rry/k35qGn&#10;WwNV4f7YdMSGWVUVM2IX4PPIH1F1qWbo0/9zlxSq/2H1Uq30MjSxJ8IQoVHOWB+qij9ClmBFpCLW&#10;RipBjk0hQhXrwhSwhG1R4CocilbAiax1iNo6HoFb5JGwdRVy963C2fhZ6A55A52+o9F88Hl08frp&#10;0E9x47jIPG/htI8Cuj8biRvezwGnJmLw7BKqlT1h2o3BrtkYvKaFwTsutFDfUp1+xOCJObSHCzB4&#10;rwp9NzOoOpNxJ/8t3EqVwfU4WVyPlcU1AnUrhR07azR6mhZi4Nou9F/aIYHqYZs2Hrasx/3ySVTH&#10;seg7xfzW9QvwcAN622bhUc6bQPvPuJL0IhojP0M3c1nckbcwZ8c8TPGaTcWajJ83fAlN5W+gTbAm&#10;mXyBXxx+wSS2n12nQN19vASqe2LHdMKbeFC1iEpqgP4L64DLyzF4XgF1YRvh4W2AueErMNbvU6zL&#10;VkffM3LqZylU/4tqqMvClkgDrIpehzXRKtyqKkOOW1Zx8J6wfbMDluA35qmlPlNxeNtrKD/4FqL2&#10;T4GP6zLkHNVAjPk3tHjv437EK7gQ/jaavUeimZav/eirOHWYChIgg+6DL+Bs6i+4uP0jnLJ8AX2l&#10;L1GF5tHqEZzTq6haphi8rIfBVsLWRWt4kpB1rwA6aQO7LfD4fgvuNazG3TRarXTmpnRZ3E2VxYMM&#10;GTwseRuPm+aj98oe9F3egf5TxujtVMKjM5vR17oEj2vG4zGzW+8JffR3/sAtCTPcmTlPBkQ6J+NB&#10;3stoOjoaJ7meZ3xlcGjfh/h18xz87jEFk1wn4aMFL2P+92NgqvEl5lh9i4nuk/Dblpkw8vwaF2j/&#10;7g/N9ujl3+vptkP/6fnAXS3gzFK0RBnCe9daTA2fjfeivoVfR8jQp/7nLylU/5vihrPxciMcK1ww&#10;O3oxlkWJE8MoY3W4PGYGLce0gEUw3vMlojcNR4azDHxtX8KRTWuRvFcV6R6/oinwD2aL53CbHfJi&#10;xJdoPECrx87WKUbijlFV/GRxhnCd2k0ASr9kB/wED2nXcGUulWkTFYp2r2sRBms+wmDzlwSKYAnY&#10;OldhoH0Femt/R0/jWtxvN8etrDdxh0p1N1MWD/NkMVA9jDnmd0K5FwNnzQmUCXpPavKyJvrOO6L3&#10;ghP6Tmuh/+ou9LXIUT1mYPAhM1z3L8xtvNwt4HoBHVy/zmOyOEs72X5IBo5bPsYPLtPxq/MkTLAa&#10;j/dnvYT5s1+Fq/lErHP9FRO3zYHrjm9xk8+7G/sK7hYtQV+3LQbOUaEuc93vOQFUrPM5yjjgPg0f&#10;e3+Et49+gvabXUMf+p+/pFA9hert68HR9iNYnLQEa2OUsCxGE6t952HHlteRRJhSXGTgZzESB92W&#10;IGGvJtI3j0f1zs/QtvcdnNwjg6vHZXEn8VO0HBwlGdo+eUgWl/xp0wJlcZ656iLbQAW/quaf0Bv3&#10;GQbaJgA9HoRKnVaQgJ2gQnUPqVfHdAy2LEJfmxJ66mbiQeFruJc7Grey38RtoVTZMugpfh59lWMw&#10;2EjFuR3A11Clqq0jTB7ou+CBflrBget7afu0aQn3Y6CJf+/6Qj6WlrJ7MgarRgFXl4BhD+dChqHr&#10;yHOSgY+TtKvNe2Ww1etd/OI6FRNsf8Uko6/xo+4XWLjmQ+x1WQit3Qvh6/U2Hhylcsa/i/stTug/&#10;K3YRzARuyaH/JuGu/Q5XUifgsOOP+D56EpbErkXfn3wY/W9LCtXTqkEgoNMPixKXw+bIb4jc+Dwy&#10;CVO6mwzCrYbhoNNsRO/egCSPCajfIosG1+dQt1EGpw/L4ioV6Rq38t3skKd8qE6E6koQG9XqLHPU&#10;7Uh+TaIj54/AYMFL6C/4nFv1LeyIhhi8tJRQfY3Bq17AycUYbPgSA11a6Kv7FT3Vv+Bh8Wg8LJDB&#10;o0LRhuNh4TD0FA1Hf+2HzF1/EChzPnczejvUafWUmNWogPdCCdkaDJxWZ4fn/Q2vML/x79ycxcdP&#10;4fWxGDg5gzZ0Mm6kvYUzfi/gepQMLgU9hytUXdF89nyA6dbfYcrCsZi2/lv8YPk95il9iUOblqFh&#10;9wjcZQ67G0ErWroYvaeZDS/pAefnof8iwTqxEA9qtRB9aAneP/4xgruihz7kZ6OkUD3F6idYQf4z&#10;kekhg0xXNncZxNvJ4qD9FITv0ESi5yTUbWJmImhVdjJo2SuLi76Eilv4W1zepEqdP0KQqEyX2DHP&#10;EbQbhYp4VLMG/XnvYSB7FAbFPp26DzBYTrt33g54TKW5RKW5zmU7O3zncvR2mfA5P6Gn6gs8LnsF&#10;vZWvYKB2LPrrvsZAPQFs/gU4tY75SJGPn4OB5plUIB30dfC2nhy2rCc57Yo7lY8K2DSMKsX8dm0S&#10;Bi/8RpimoL+F6nhuCe4Wfo3zgS/gNm2psKYPomTxOPVNXE54D/lHRiLccxQsXT/BrD2zMd5xKiwM&#10;XsVVbkjuMIfdj5XBvcz38LjTCQMXNnMdpgD3LTFw14HvqxO37l2EboomTt86O/QJPxslheop1pna&#10;RKS4v4IYW1nE2cgg2pLh3W4SQrZpIGXXcnRl6qE75HPUbR6J1t3DcI4wCZW6QYAknSxgDDvcMJw9&#10;MgwX/YbjQuBY3GnzpCo4o69ZD/1VtHflhKpxLNViArPU71QUqtVtP/RfD6RCEb5TZnjcIo/H9byv&#10;kY9pZs5q+PTJyGDHaqqaCoHSwOBpZaoOl6fW8v5P+JpfERhmm5u+6L/sjMGLZgSVClL/Me3ky8A9&#10;Pu7yNwTpZ+YwearYDII1Gfeq5+FKLO0cgRpIH4a+/B8wUPoDzqV+ik6+LzGAcZot/Nh4zN+3DP77&#10;PsLNYyNxL5gQxsniQZIM+or4vLNbMXDVgoq/E4MPqJZ91ySf6Z/5BC//UUmhekp1qbUQKZveRLSD&#10;DKJo945skMEuw28Q4qWJvMMq6Aj4DtcL1+Bk1Je4mDIOt9Newc1Q2h9aoAfRsngUza18+Eu4HfQq&#10;zhwZhet583AtfxUetrKj101HXzs7+XlnDHTKo7/mRwyWvoH+017obdmAnvoVhCEAYD7qP78F/c1z&#10;0F//DQYamH/aFmLgjAGbPga7qDbnuDxDm9c5g5CJ0cLlBG0mcxof203IulcRGL7eqZXoF/aw9g2g&#10;6Q12dD7n0vt8/mfMUysIFgGm8vU2Lsf9tHHoSRpDe/oagXXE/eyxuBghg8vhYgCGLYC2s0wRvt4z&#10;UBz0G27Ef4v7kbyNIPakyaI3j2DVEf4HLnTRhzDYu4Oyf2rok332SgrVU6jeh3dRHb4CaZ4ySKLd&#10;C1KXwQGT75Ht74i2JDfU7PsFp72ZmxJew+2cD3G/5Fv0VI7Ho9TnuLUWW2w2ZpL7DO894cNxM/pl&#10;3ClZhevx3+Mx7dUgIRq4GYj+c1vR22aL3tLJ6M8ejf5KdvpuG/SVj8W9Qt52M4xyqUsFmcbbCd+l&#10;bei9GYfHV/2oSDpUJ3Uu2U4TkLPqVLlFwInfCcpa2i8jDFwROY2WkHlp8OQfQCf/dt2LVLvXMHif&#10;IF0ex+e9SbjEvrEFBHYi4Z2HgVY5WkyqKOEfbF2KnsKReFT9CS3oeNxKH4M73HDcTvkVhcYv4UTg&#10;D7hVTBCjn5dA9VhMU0qVQX/jhwRpCz9N2tje7bR/rU8+3GewpFD9L6rn7m3cv3oNndlbUBv4GkqP&#10;fIQkcxkcNv4G2QGOOJm+GaV7fkaWmQxOHHgetwq+Q0/dVPQ1/Y7e5uV4lPCcRKHuRY7A/UTClvQV&#10;7oa9iIdp3+Be3GiJLezP51d0wYSd3Bn9uR+jt04RfTWr0ZvLjFT8Ou3ZT0DrD+it/h4PapTRx2w0&#10;eMUF/bfD0HsjCr3nNlGFCEDnMr6GHNXOCgOX7dF7yhC9nSpUNks8PLMD/RfdCAqV4iKhOk+rd34N&#10;s5bIbs/R/r2Dwbt8jStcnqVqdf/A+2ktTwslVMXg43oMUikHWwl5/UjgJNfp3AKqzze4nfg8epsW&#10;4+TB31GiQ9VK+Al3K+VwP5wKzQ3Jo3gZ9KbT0l6iNQXh79+DwUdbgb4rQ5/ys1dSqP6Hdbm9ESey&#10;EtEZG4bqw5vQGj4e9eHfI9rjVxREeaI7fz9Kdk1FnIEMcpitWg+8jIf1C9BPm9XbPBc95b/jUcxw&#10;Wj5CFf0SHhTMxsOCWbgb9xF6M39Af+oYyTSewab30Zv/Ph5nvI1+Sf74iVCxw9YsxmA1Oz2t2uAZ&#10;5qTOSbR77zBLzUPfpYMYuJ/KnBXAnLKXVo3Ls/YEYBL6zhjy/i20kYSkYxr6aQt7Tlkwt80jULSC&#10;N/UweFWN0NA2nvgOgyUiw1Gp7hHWa+9isP0VPm8swXmLf5tZ7ZoVQbjK7HORmYwwdn3ExnxW8yaz&#10;1RvoKxiNwbwvcdrrFZxNmInbtTq4k/yNJEPeE9Y3lu+p/HXgvhkGB/ZhsIdg37Xja/65f4Pq75UU&#10;qv9iibj86P49NBRmITfwIMp8tuNEQgRO56ajNToCTUEWyD3wG0K3aaAm1gpNfksRpiaDZFMZZFOp&#10;are9hYd106g0X7Djz0RfxW8SqB4xTz1g7ngQxsZlT9gI9PHyYPFX6Ikbg96cYehJpk3i1rwvnzmq&#10;YSUGxYyGNuajCwvZqQnXGeaRUz8CXcw7pxehv3Mp+i9sIwixtI3+VCM7QiPH7DSLUPyC3hNGkhHC&#10;x13GeNBhzttnUA35emL2+30PDD50xeB1BaoHX7tMlraOYNzk9Su0fk20g6c+pFoRtG4qpdh/1RvD&#10;Vv1k5+0lWsAuZr6CYXzuqxhseB/9tLc3037FnTYv3CpXwc3g4bgbyvcrjvpN5Hs9t5h2j9D3eVGl&#10;xDqYUqn+3CfM/Hslheq/UD3376I01h/BG01x3FELYc56SHE3QslOJ7RGBaE7Mx4N/t6o3K+F6uNq&#10;KDuohlSTTxGj/y5SzWWRQ6jKnYfjTtVS3M//CD1VM/EweaxEpe4LmKhIvRnj0Fu7Fn2ZH6OP1qi/&#10;8DsM5P2AgRRawCwZDBSNxkD1FxhooS07Ycj8I46X2smOPp+W7Bd2ZOYfsb/qynrg1gYM3NDl/UcY&#10;/pOAO16SqT+DHZMI3s94fEIHj05tx6NOe9xv1KWKEZjrVIjr7nz8NuCBJQExJYhUntqXMFhFqG4Q&#10;yssf8/oYQkAlOkeVPEe4rkwhvMxpN9iuMaudJ1iVtIllfNzZucCpSRjke7iZ9DFuVWjhTqqwuHzf&#10;BO0BrW9v7hjgrjFhov0cDKZacZ2pWvSmQ5/+s1dSqP4LVZUeg6OWavCz0UCokz4SN5qhPdGfChWA&#10;cm8vNPjtQ2vgflTutEKhw0qc8j2AE2G+KNtpicLNK5FrMRzFFjK4kT2RUH0gOdOR2FLfCWLnovXr&#10;yWUmqmNOqlqOvoTh6I8kSCmvoL+SwGTTbjHID+Tytjxu1UtHUJk0qSoE6oIhs9L3VA+qRsfntG+0&#10;cA9N2ckNgAECMhBEK7ULg3fYYW/pEwKq2DkdKtQGPGgzRX/zDCoXleWKDQHczqV43c0EQ+zkXUDY&#10;mMEaaOdKmKsuU7UuEt7at/l33+NjqFpnmamu0TLeYF4jTAMXzJ5MN2riurRPICya6Kv9CT1HqbTZ&#10;z+NO+g94kPhk+F1yUhoxDN/0A6Gn5Xxgy/X1YT6jUt7UpVI9GVJ/FksK1X9Sl051IpCqFOGshVr/&#10;PWiK9kXR4S2oCzqIrqRotMaGoHyXK2q9t6Ju/2bk6q3BhSAf3IwJxUlvK7Qdc0GxyxsoNJLB1bjX&#10;0ZPzAu5Sme4SqAdiMmnjevQ3qqI3i9YubxQGc9jRuGUfzHke/bm0WmUvAiXjMUALOFA4DGj5hp2b&#10;nf7qInbc99nJRwONtFndPxEMeXZygnWfKjVImBDFjhpGqGit7lB5bjvTCtoTFnX0d9NydYl9V2Jf&#10;1xqqFMG7f4jgrcTAGb5+28cY6FqL/hbCVEq1ukzbeYkWsZ6Qned6XRBQzebz+DcvzyVMagR2HXBb&#10;m/aQzz+/BLjnhsc5n+GOPrsZrW0/IXqUNIb5cDQeFf+G3vJxwJXVBJnr+5B/v3cLNwJGfL3ltAfP&#10;xi/R/3slherv1P1bN5F4YBPC3E1RfGwHTiSH40RqFDoyolEfHYjKwKNoT09GW3wYCj2sUO9Nxdq3&#10;C9Wu+rhAmM4essSJozrIM38eJbSAN2LHSNRG2L6+bEKSKXLS2xioYSaqfolw0F6d3EBYVjFLvYXe&#10;ypXoL/+NarEGqGZHLSRsLezUpyZwSbWoIoQ1L7OjM9ucpc3q/oIdn/brsTOBiiBYuXwXkVweIDBe&#10;6Lnoi74LW9F/xZyZi5bvnCKBohqeZEa7qszHhBMmYSOpXp2fY6D1K1rAJcxwbzJz8f7rFhho5Lqe&#10;Gcm/9zzhJkDX+Dpnx1NdCKYYam/m5Q6u3w1axxvWGEjle95BoA7JAlFcFoxCb8N09IpzbNzg82/S&#10;Nt7R4t+2I1S7ue4beZsy7a0Hg2zfky/iGSspVP9B9ff2ISfwIAKsNJCwyYLq5IXqgH1oS43AqYJ0&#10;dGXFoz70MKoCfdCZlY6Gw1vR4uOHM8lZCFkyATXbjNHluxGth5SQT6BqXGRwK+ldhn6qQ+NHBOVD&#10;9FOV0DwWOKcCXGMHPMPOdekgVcAEA+Wvoqf0Z/SWTaSSsZN1m/Ox0xj8afWa3sdAPgGroi2rFQMG&#10;P7Jj83XPscPfYed/7IrBfm++i3yJWgF8zccO6L+kT+tnip7TG9F7xhYDl6hg5wnxZareQ28M9sQT&#10;ik/5NwhWO9e1mX/jFK+L0b+TVKlHcQRtHnCCf/cibendo7SMhO4cQbpIKyhG/ap5eyfhvrGOwC0C&#10;uPEANyKP44ahL3o4kMDn1nP9u5m/HhH4W8yGZ1UIFbNUD6Hq3crPQI2RainuddGSSr6NZ6ukUP07&#10;Jb7I+ox4xLgbo+iQFxrDjzBDhaIt2g8N/rvRHh+IM+mR6Ag9iEbfbajj/fVHt6PGQw81OzyR7+lC&#10;e3gIpxIC0bR/BXJp/Vo2s2OVjmUnNEb/yQXor30POM+OeJNAPaDluW3AjkmLdoKhvYsdsvEH9Fd9&#10;h8eVs9Bbv46PZ2szwkDtFAymU+WETSwQysUOfPYPqgs79ilawDvMRQP7qU6+fB9JbLFstIB9e4BH&#10;VJqLGuhpVkBPpyH6LzJ3nadCdFNZHhCQXkLYSnAlikgFbKESNr5FwPjaDcxSfV1ULipTxwsEkar6&#10;qJzPpyJdoeU8+xsfw8dWyFLJphIQvrbIWiXsYlWv42HWm3iQQJsqRjZzaVlvqhFGgnqJufDsIgxc&#10;ZeZ7YA3cYr66pIVH9d/ibOKn6Hv85z5z0r9XUqj+nerr7UWh/wEU+OxEecBh1AX7oCs1Dheyk3Ex&#10;MQzNh7ajkbmqOyYQncxWnZF8zAEnVLgq4mR4DM6nZOFESiwzlw9vewf5JjK4FPUOcJ0ZpWMhOx0h&#10;uMSOeJMAnOd1sX/onhgsYAe7yC34RVqi86vR17QQfc2r8LhBDv11c9FXKWYwTAfyxL6fYRgopgWr&#10;/ZyZ50MMlNKiNf/CLb8OwK09BpiPEMAlbWD/cQlUgz27gIdUJ6EErYT0PCG9zI5Mu4Xb/JvXrQjQ&#10;DwSDMHV/T6jG8PUJy2mCQyuIR41UUeYfMcviMtXlNpXmJNXpLJWyiblL7NOq5XPP8zkDVL6LVM5K&#10;ocavo6/gZTxKfQGg5YXIijeoyiK7NVERL3B5W4OfgSkB1ZEM/z8ofRtnY2mBH9wa+laenZJC9e+U&#10;mMTZmBKHcr/DKA3yR/oWB5TuNkV72CFczsrG5bRMnIpNR/3+XTgVFYYbpW3ojgpH+6FNuJSejos5&#10;uTjNrFW5dRrKxYx0Jxk8bJoLtH2LvvTRBOMHQAxN1zPsN1C9zjEH3WW+uMFccl+bVlAB/e2L0FM2&#10;Fz3VM9FTsQIDLfPYZgPd66lKDPc5w9lh2YFP0fadYqdupWU7t4CgKnKLr8egT0D6dtL2UU0e5LHD&#10;0kr1xPDyYSoSQbsTx+ctozJoYuCWDTOMFgHTISwr+bojCBfVpprq1CYm3i6mehKyO8xm4m9X0RLe&#10;oKU8R4BPMtu10h4KK1pGqFpp/84TuP59BJP5j4o6WDYM/Vmy6E16Dj1sfbl874Wj0Rv7JFcOXqWi&#10;XeG6c10Gz5vSDitLflPrTPSb6H14Y+hbeXZKCtV/UBdbmpiZ/NEUHYs895U44b8El6PMcD7qOC4k&#10;pxGuPDRsnIva7Wbojo7DieCjOBcbiqvFBTiXW4i2ACOU0PZVO8ugecco9NFWofA5DMTLSHbu9mdS&#10;ZZgtBrtoAU+yo7bOZSentbswCTj1Ne3eZ+irGY+Bxm+oUry9eyY78VL0ndJHb7M9+gr/wEATs9DZ&#10;+byPQJ1lu0gb1+tFhapgO0G1qOP1UualHLYIqhQzi8gu9wlXT8sT1Tk1jTbQAr1dLlQLE95HG1Yq&#10;FEcMixMeycGMtHVietJ1Wjaxg/fENwQshX9XzBEkOI0EXMyeryNYrS+jn5lNYjk7PsSggCZXBj1i&#10;xC9pJHqYrR7H0iKKwRo/QlXK176xlGDxtW66se0lVKp4UPIxzka+gb6Hf97f9v2PSgrVf1ADtIDd&#10;BXmo8PFGtvN81IQYojPKGjfTt+JcoDG6vWeg3vNnJFmoo+yAF7pig3CltBjnCkqYtbbgxMFX0EDb&#10;V7lBBh37XyMYnwJp/Lgj2KFC2JkiqQbCstW/joHqj9BfyTx0gopz8kuqwwfsqMwfrbRG3b9SDSZK&#10;zkvRf0oRD6p08OC0P/qvBnFrz+e2U+FuEZhuKox47j1eH+xmp75FoNoIUyoBoBV7cJCKRHD6D6P/&#10;yl4M3PDD4DXml7oX0N+lhP7Lm/g6Vsx3zHa1zExVVNGO37l+hKtiJIHmuj2k4l2jCp0hRBeoau1U&#10;qXY+rp7XqwkPgRqo/5S5zZ+fIF+/4R0M5ssCZSOoTsPRT5gGRKYKlkWfrwx6uYHB5SVUaXGqNWEn&#10;PWlDrTHQMRt3M0biatZEDPzJz0b775UUqr9Tty9eoP0LQMluLdRGOKDc1wotR1RxPWodTh/6DbVH&#10;d6MjORFn8rNxsbQI5/NzcDJyK24deR1nt8qgzkAWpRrip2rE9KL3gER+3H6EKplLtsEcXq6hhWsi&#10;VPXj2SkZ/pvZSRuZTxpefzII0UnYOqlAbb8QIHX03YrFo9O70HctCLjCLfuV/VQbT97PjnmdKvWA&#10;1wnQ4MMAKpVQK+agBwmEzfvJ/L8rthh4IOYDMsNcXiSBUZzI5XGnKQYuqAOPzbkOVJiSYVxSIZuY&#10;98qZgU7/TBXja17dystc95O0fO28vV0MaFDNml8Gut5HX8XnGLiayL+7me+HSpfH91hI6KpexEDu&#10;MPRGUbWC2VKoamKDIZTxnpj9weVtcQSwIgY6V+B+ziu4Xa0x9E08WyWF6u8Vs1V7QSEKj+xFyS5l&#10;FB9QQbHXFHQfmoEL6UG4kJdDu5eLi/mZOJMRh+q9jrgZ9z4QJ4OzW2RRY0SoFAiX/Uvo5RZcgIRj&#10;7JCV7IjVb2GAOWOw7j0qxUT01oiBAYLVQrBq2GF5+2Az81IrrVbHJAI1gwCY4XG1Mu6UqeLxedok&#10;AcdVKlMnLZnYKSsOSOwQp4UW041CmaeKqUwEq59gPYoiFIRNTEUSgyIPDAkVLWcnc1wlrVf5Z1Sh&#10;dYSNrZ1/V4wsCvtXzlyVT+t3kvbyLjPPRea0VoJ/ilnwNJ/T/QnvY+ukunZ8hN4SbgDuFtJeOjyB&#10;qoYZq4zwlXBDIU4GSuXqTaH1q/2GeY629y7V8h7V8Z4F14857wGV9dI69JS+jvtNzIbPYEmh+k/q&#10;ckcbsg7tRbmfN0q366F+vyqu5obhTlMTbpbk4mpeOs6mx+Bk7FYULX0J+cvZadKew+MAWZyxl0Wd&#10;kiyq2O6kj2OmohVijpAMANTRumXSBlV/jYd5n6GngKokdv5WDsdAObfsYjpQvTjClxaqklbwBDt0&#10;hzIeFc/B/aJZeNy6lFv5A1QeZYZ75rJuAlXGnCYGBioJxcWjVCZaupvc+l/bxc5LhYEvQaJanWFH&#10;Pj0daH4F/WWfoD+fAAs1OTePto7Z7cIfGCwiAJWjCRUtWzFvu8jniZ2zV1dxPZiB2qmkzbSFJ7h+&#10;J7nurR+gv5lQVa6g4mQCF5R4/698jjH/1i8YzOB6lVPRqvi6xVSpU3OAu8xojywJEtXxLpe3d/B6&#10;BP+GJh5XvY871SpD38KzVVKo/k719/ajPlwV6dumoMTPFx0J8bheVoZ7jU38wstwqygHl9MjcTr+&#10;GE4EWeNR5Huo+F0GnYQJ6TK4RLWq15BF+UoZnDn4FlD5IuDNzkXoBpkz+nNHor/mO4b4tzHQyo7Z&#10;QEUQgV/sQK1hpxVANbzJnDIZOKGG/toVeNBohYcEq7eZyvWQtq6vmo2K1JPCzhlJgDbSCrLjVwql&#10;o3W87MSOmsW8RFV7SJsoZi6cJaBitLCOUOQ+B7DDQ+zj6vydcFJpxI7cej6/jFA1j8BA1Y8YaNQi&#10;vAqElPnuJIFv4no20rrWUbVaPgBaaf34mr0d7ui/EUtwqX65QompoK18rTzxnqlYZVyWME+K06N1&#10;LKJCCbvKrCf2W4lM94jv6Zo1+hp+xM28b9HXc2fo23h2SgrV36lThfuQZSiDAo8XkX3QEw0RATif&#10;m47rtHzXcpJxPimQCnUUJyL2o+u4JQbqfsTDg8NRP4+ZIfMF9MSMxkkLGdTKy6DDih2qdCx6PXif&#10;HztzySjC8hW34ux8kpNgsjMzX6F6DMAshZNTafdEx6Ml7GSIp+16fDkCD5qs0NskzsPH+y4vYAcU&#10;Id+DbRsb1eQBt/b3D/M+Mz6HFuzEYqoZ7dV1MbJH23fuVwzQXvaV06aWDQPETuSKL2kvaQULadG6&#10;uDw/jX/3Z66fgIrrLWZFiDwoRgXPfUlQCMW5z6k2tKxVVEdxe9076GucgP6bhei/RGU8P51qRqCE&#10;euZTnQRU4nCQQi6LXuB7YkY8zXW768r1Yv66yXW8yffSQ5t6zRkDTeNxPf1d9Nx99g5WlEL1H1TP&#10;vXMo2vQustbKIJZKE22njnIxoTZ4PzrDvNERsgcdkd7ojDvOy/txNsqWlmcWO+r76Foqg5t+7IyF&#10;L+O+ONmklixOUrEexL2Bvp0yuO/3HpDLDts5nZ2HVk1YMXE4edNYWqgJzE1sJV+gv2AsBkrHEYKF&#10;6G+xQf9VdrhbIYSEnfE6IbxFuG4xG10nCOIQDHHuiHu0aI8SMXiHAF2j/bvoTLVjR+5kvnloB5xZ&#10;SIv2OwbKhqMvbxT6q3/m86lu1/TQX8y/36YJtNOunZuPgWZa1nMTmAW5EYgahb6El9FXTJDO0w6e&#10;5zqInbcC/DbmxROfYKBlGvrvtPG1CPMFUyouwWsW9pXPFzPsRU4roHpVvI7+0vGS/WLo42PFjufz&#10;U7muC5/AdUELjyvew5WEceh9IFWqf4jqfXgPN5p0UOMjg2w5Gfj9IoNj62agNPwQqgL2oz7kAFoT&#10;AtGVHIyuGB+0BOzB9Rxzdix27OafcYog3jn6EnqSh6E/Shb3dsuiW0kGF1yex8Dx4egNexMooK2q&#10;5Ja8hYH95M94XPoe7ia+i1u+o3HroAxuEcYeX3bCcBn0J9MqVq5mRhIHHlKJHtDCPfJm82djrrpN&#10;G3VLHLXLznmPKiGUS5xb/VE0Bm/so2IQhBJmplME4TGho41D93j01k5Fb9tK2jU3yb6wgTxmvKYf&#10;CDEh7yIshGvg3BRc3vcKbmx/FZejJqCnchJwerZEyQZPsInjuBreRV891e7MGoKbT3tJ+3k7jupL&#10;SyfsbOs4qhlhyuVlkacKXyScVLxzfPwjC643Nw4XmeMu8n1cV+Xrz8C9zFG4kLoQAwNDX8ozVFKo&#10;/lWJL/FKnTGulXyAK3lvoHP/KERMl4HPT68j7/AmVEYFoCkhDK3xAeig9euIPIh2gtVbryuZJtQT&#10;/Q7OKcvgcS4By38fAyH8iAnWdQdZtK0bhvsHRgBhvK2cVqj5E3buqbif9jauHBiG63tlcMNfnLJM&#10;FrePyqI3RBb9obLoiSCcRezATSuBEmaYdna+i17com+gQtFm3WQnF/PsHgrIjhG6g7RUYlg9nEs/&#10;DF5i52VeGyik7RLnr7juQus1H/2n5vGyBvq7CBZVqi+JHb+RABePe3LYftV43M74Gp3aMuhSl8G9&#10;wp+BS7SGp6kqJ35g+4YbBQLT+DZ6az7j31lLO0eIL3J97hD+U1Secr6msIcCLsmMeuaxkldpT+fx&#10;cYTphjIVljb24kx+8IuAq8pU749x4ZgMTkevf/KlPGMlhepvSmwUb7V74mYJs0/7PNqg32h//kDn&#10;tvcROXkYklQmoMjHE3XRfmhN9McJ0WL9cT5zJ7fscwCG62t7vsMNC26N0z4DznKrm/QSII7sPUio&#10;VtAKKrGThfJjr3yFVusr3Asbiau7ZHBlP4E6Jotb0c/hetjzuMPLvcGyeBTGFsjck/UJ7uVPRJ84&#10;W63INxnMQ0OzFQarabFOiZxlzA7KXHJDlZ1bHE27l8plyctaBJDQtRLA8o/R17we9ws+wYOiz6lK&#10;H9F2fkZ7uQw9Uc+hP4+w1zyH+/Hv4FYK/2bASzjvNhzXIr8GLtJmiuO4LjAHDh3CP1grZrN/DJzn&#10;/VcV0Xf6AAa6XqcKcb1OstWyCZUSJwGtpiWmQopTPEsm/t5jzhOHnFwX05SWEix+5qfm4mHWCzjh&#10;JYNTUUZPvphnrKRQ/U3dv5iCG8wy96q+pYLMxd2SyegK+RaXak1RZvQ9Yr+WQYbKOJTuNkRz1EGc&#10;TPSl/fPHg0ZHoHM+bsTK4aLtR+jNp93Keo/WiEpywRUgRIM+sjivJ4vyyVStrQSi9k3cDRiJO4Tp&#10;OoG7cZxABVChwmVxM+Q5PKJKDcQyh/G2XjEDI/MN3E16DQ8jqVri9WL41YkZCWLflzgbUd6IJ1OC&#10;St6XZLlBMQjSymx0SZFKpkTQVNihqSSNPwJUlcft2niQRwuY9xkeZb+AXnFa6Pjn0BtDAOqew+ME&#10;GZw5/jYG0l/E9WMv4WHDXKoUYegS6sT3xhwljrkabP6CVlBMquV7vsysdpI5q4OgiYMlL/zGvyd2&#10;DxDUAmH7xGUqbQNft2MOgaJNvEZVE8p2mhmR+Qydf+AO7W6rOzc0FaFD38yzVVKohqrn3hncqvgd&#10;PQ0/4X7l9zh19C0UKzyHElMZnMxcihs1zihZ/SryZsmgyOBTVO7SQcPxrWg9boh7KYtw/dAkXLL+&#10;BA/3jKJq/UpF+B4D0c+zQ1sBpYSUduaGuSwqJsqgRfN5qs0o9B6Rwc1DsriwUxZXCdY12j7xSx93&#10;I4ZLfrm9h4Dd5/X+WMJS9Brup76Jewkv4VHyO3gczdvE7eJQ+yS2RMKQxk4rmanxBuH6gur2JgP/&#10;GiBnDAZKP8BA8YcYFCN9ic+hj5azv2gs7hd+jwfN1njcooiehGF4TCUcKHsDqH4JXV4jkK73Bgq2&#10;jsfAKWapMwRHnASmgVCdmogBMRDRQrg6PsWAgExYw4sfU4nE4Mcegkf1ESN9Qk2zuX7iJC/ilGtt&#10;Y9FT+D4eVGlQRbfQDUxlHqXStX/GnPkGrvN9N7rys2nJGfp2nq2SQsXq7x/AvU5L3C7+GleTx6LL&#10;5wVU28igVFEGVVYy6E6ag7vnDuBqtiJqNF5FrdYLqPP4FW0ek3HW9j3csB+B+84y6DvEj1Oc57yK&#10;na34HfT7j6KVeksy9A1auJsGsij5VhbN62SBIBk8ZH666i2Ly4fZDsrgWiDB8htGBWMmo2I8FPYv&#10;SgxJE5bSl9CXQ8tY/T56S6gw5eL4pW/ZaZ97cgRx+mjmuG/QVzwX/WUM+GV/MBMtxsOTO/G4dAFz&#10;0u/oy2T+IYC9KbR7NbMwcEIBfVeC0HM5GvfOh6EnYzgeR/H+JG4Y2sbhxOFXoKTugrQg2lhxspcT&#10;PxGmSVz+TmWZhoGG79HXwNetHo/+Om5Irq4jVLSE5wj1JW5UxBlui/n+BVQVVFKhbBf53KtUscsz&#10;0Nu6HAPXw9B/zhkDlw1pX5cAjW/gTtJzqHfh59EgheqZrd5bObiZ9x1O+r6Ds/4ykl9tb/WiVVOV&#10;Qa09Q3rUT7hWZ497tSpoPrYMVa7TUO/4BbrdX0Pfcdoa5g/kvAjkc2ssttilXwLFL2AgbiT6xdD6&#10;HXOg4F3cNpFByZeyOEUb2B8hizu0fDeOECwq1JWjz+NG2HDcJkgPY6kkCVyGE7xQvmbF65KfBx3s&#10;EEPdS9lZF1E5DDBwTgsQ04fEfiPat4EMGckO5YG2FbRjG9HXpIneyiXou3Ccl7WoaKPQk/UL+rtM&#10;aW+ZabrWoudKGB6edsPdJmX0nZyLvvwX0UsVRM0rOBXyFixMrHGr6CvgAmE6R3t2lrZN/A5W62e0&#10;fr/gcfUU9NbNQH8j89ptZrhLfN2b4rFUqIaXJDu5UcnLNWKi7UoMPhBZSjRmqSsE7JoCBq5ZYeA8&#10;wT21GANVL+ISNyoNHm/gweVn64cJ/qmkULFuNW7DCSrFJXbiW0ns4LReHdsJlZosasxl0HloJC6m&#10;/Ibbie+h68gnKNuuhqq99jgRrsFONoFb8fnccn/JRttzZjK35grMNOx0OSMwsJdbadoknPgKdwlo&#10;/VRZ3DtAYJiVbh2jMgmwfJirQkbjVvzbuJX4IR4ks/NTMR4S7r5Mqlojc1I9X7tTDA5MJTDc0p8Q&#10;gLFTisPZbzM33VNjKNQG7q6hCiyiGpiyc+9mTuF9p8wx0KzDPEMVa+W6tW1Af4sZevI/xgPmv0cE&#10;43HtV8xWVNkmKkzuS0DGSFQe+wb+m9cx/40EWsY+mZp0kvauTdi0d2n/fkBv1S8El+okhtbvelGJ&#10;DNg+4HP4vgXoYuCjkJYx73n0V/A1LlG17+lBHDc2eJPwX+f6XuPlU1S6pk/xMEsWp5kzGzd/jv7H&#10;0nNUPJPVe7sDZ4M/xqUwcW66YQzJwyW/iXtiryzK1GVRayqLzp0yOCfsGdvZ7TKo3DgZlV66uJgu&#10;zi3Bzn1TnGloGTu32N/CTt7CrXkJlUXMHohh50pmhrq1FPe2jsYlPdqrEP4tdpybR2Vxkxbw5lEZ&#10;3A4ahlvJ7+Fe7IvoiaD9E9kmk88vkMVAES1UmxhxY0a5Qot1naDcIhzCRl1gxxTTfaq/oe2kRWsk&#10;aN3LuT5iuN2TlsqWMHC9mvncDgIimjjUo1WLueY75qq3aN++4+VxeEiL2i8Ut+1DydSlFPvP0BQ7&#10;HzjNLHaBUIvBiFMEr5kdvmYeemunQxyN3Fv8BfrraUXv2mGgdQqfz/csdvSmC6BeYb4c+URN22n/&#10;zgmbyM/nJj8v8R5u2vEzk+N6/YH+8ldwO47OYBuh2j4VA33P4hkqpFDhVpkFTu8hMLRjN+OpHnHP&#10;SS537aZSacigmlat2VEWJzfL4vxObkWZnarMXkO552rcLp0JnP+OHY0dVvygdTc7S81X6BczEDJp&#10;ecQOV3asAVpKdK5Ej+/7eLyDCuRLZRKjfkdkJD+WLX6e9Dahvp36ER5lfoCHGR+gP4Mdsphb94Ix&#10;3MJ/wc6owo5NmC7yb3FrP9jCv1vKjFPEVrIYg4dfBo6/jwFP5rhIwiWmNnWuJgAzacMIZPUvgGi1&#10;k6k6fH7zSuYg2q0G5rBSZrX6z/GQtk+cNRcXmcHShyPbbCweFVJluwjDiff4/l4DzojZ6RMw0DmT&#10;AE0gkOz8VNHeQoJ3mn/rMm1gFYFKYMsSmVJMa2KWE2eAujANgzdoXS8T8ttUKLFv7RbB72b2ap+N&#10;R3kjcI3q3MnPqCvi2RxOF/WXh+puwzZcYKa5IX6tnUDdZMe6HEh12iqLEhU2ZVlU6cqiwVIWTday&#10;aDSRRZEys5H91+g9MRW4zA4hOmkbrVkTO07HdAzUUS2yX5EclDhYyi1/NMGKGYv7B99CP62esHUP&#10;Ul7E47zX0Fv9Nfo6F6CvfSoelExBT6M6HtUqoK9tITvyXHZUtksa7Hz72fmUqESvPplPl8yslU2g&#10;KphNSo0wUKZLUMy4Luys3WImOZ/XOou2ketSQRWpokUT61VHe9rAjt9MlatfRLB+Qq84bVjuCPQR&#10;4IdiZ3XtF7gY9i6aPccCZbR89YS6jWpZx/fTMOaJ1b34AzMQX7eF1reNtrLyE4LLjclpwi4m5eZy&#10;PQv4nGrCRsgGWvkZ3dDkB74M/adFjqKS3qSqX3Hgui5Gf/Nc3E3kRib4ebTueh5nsvYPfUPPXv3l&#10;obrXshU3kkdILN/t+OeYa4bRCj6HDkJVvl4AJIsCRTZ5WeSukUX8almELZVBkS2hubEKuM2OXvcp&#10;O+n/r723ALPiSru2T6NBEoKEBA3u7u5ugYQkhOBOcHeHhgYad3eHRrqbdnd3d3eX4+tf+/TJ9+Wf&#10;dySTb8IM79RzXfuq6jpWBfuutZ5dW/pDI3oVRFIVRAdWa97V37PiW1cCXleB4rIMaSv5GweZJ9nT&#10;QgW0h4pgaZy/pO1pCbGurop3/DLP4Shz5t0/qD+U/qN1S3VqowmHWAYncRUrMCus6B0uOrLaUA2f&#10;1oXWhCriyFzHmedhRdtpzcrswkruxcofSPBCRA8IgpYyjxWe0MXMpKWj6kXPR6ldOxQxf1PZfg7k&#10;zIGSFlht3wLvd/dE7tMOgJsYgMjvjCYsYfxeMZZKTF8mOtMm87vFhJzM83Qri/jwbzECOIf/BnlU&#10;TzHZZpToEPwlf5Ov598mVHugih/LshbIo01NW0O138ncrBetLx3D2zbwPVoLedE++v+hjy/+66ES&#10;zeQZz6oi6yVVimCJHg1pdw10UHkuMYDtdzJYTpPBapoBLGYa4O1cQjVVBpfdtFu5zGdiaHm8aIk8&#10;WHHEjKvRoucCK8v72hV5hejhLR7KWjBPevwpSs5/iuLDn0J+oQpUr2pA49AA6sD2UNjUg8KqBpTm&#10;BsxzeJf3rgmNTxPaM1Zmf1bi4H7Qxv5IMFayEhOiYL7HoSYgRtBSZbUWVBRL2qw39ZnHsCK7UpmE&#10;GollRlOodNE8J7HAWwrzwMTZQOx3QNIS5D/5QmdFlTZU1LKdQOZ8xL4bjAdH+T5z3jh0z71YxPyC&#10;GVSlNFo4MWlm+mT+49FeJvK3wmhVxXzusQuoXFTuqIZ8H0EWVjCDN4SsCUA6Qcvdx3IDmtRNUOc8&#10;4b/fWt6AtkGTuLNijS27Zoh92hH+pztBWabQ/w99fPFfD1Wu2xakP2B+Q5gyWTlzntKCPDFA6F4q&#10;FZXF9nsDWH0rgynBejXdAJaLDfDuRxmCLzUDsqkiXqzw9p9AZdeIFqw5IRgH1d3q0FhXp3XiXd62&#10;BpWD+zbVAIcaAG2W1rwGVE/rQ/WI+ZJjayoVraQXE/gcVnYxDbLobZ7EShhASHyoDmKOCE+qjiut&#10;lLsYY8Uch0BpbZizuVD1RHM2IdGGsrIH9uV30AoW7mDCuI2VejVf+wEIYb4XNoYwiWmama+kLmRF&#10;X4vCZ1+h7BnP15bq59EWsG8Oz2PNYGM8mjcDwipyI/HQVnQzCuNvpxCawrkVw0jEdM1iarFonoM/&#10;35tCNRUjg8W4MLHkTkI3FiqrWHxbtPqJwY9ptKtFD6Et94Qy+RzzqytQBY+DxvtLZFn2QNCZqvA7&#10;N1z/v/Nxxn89VHkuPyL3pUxn+3JeMLcyqYLCt5URvt8AvusM4DTfANa0fm+nGuD5RAO8omK9+EaG&#10;hPtM4AtYQUKZ+Dt8Co1jE4LVDIqXjVBuTPXwoJI50wJa12LhviWBMuc/NyuprnuRrVjOszU09m2g&#10;Ma0PjWt7wiT6wTGJF0M6cgmXsFxiKjMvVmgvVtpg3v1dqAxmrLBWVANv/nb4JCCKVkvMxuTHnIk2&#10;Shs9nWrG7xIjdCOpKOETCR4hjSSsycxlsjfy3HcTrq1QO/BmIJr+WcTqHKLLU+z53si++QlVkL9J&#10;9dZtXXlzEJ1ixaqKWfzeYipmoZgEdA7PldbSh9ccxeNZV6je/A0xb4WYjDOGN4vEWYRqF1+7zPff&#10;hpiBV6haWcRulCfchTJwEModaiHlZXNEXDBAyFXmpR9nw58u/uuhynWahMynVZk/0M8/llG1KiHl&#10;biVdQ0UQ1cpzNdVqHqH6xgAvJxng2UQZnn9TFfnmzDfE8HdPMfShL1Q2jaCy+AJldxpBfrEq4P0Z&#10;FawyYWKltGT+I9TKXORX/CcXD1dNuW/PHMiZuYkjwbJpSMCoTIGERjzkjRpIOAQIfZlHMVeL4O+E&#10;8M5vS2V8zQoeQNspkn8xF2Ao90OGAf6EzI/2LHwKQWO+F/Utrd482jzaskQWsUBbHmHK2cQKvpEV&#10;nTbMszfzOpHbESKXKlTX6gja0BKpRjxHMSKYoGltCYyrgJiQhNFmJvYnHIuZkK6DtpSKVczvFi17&#10;nnyvGIsVx33R50+M44rkuYvFE8QCcmJ654xL0CTsgNqtPhTBi6HIsSJcB5HntRCxT5ohzFiGwKu0&#10;jPr/n48x/uuhKvRaivQXVZBtUh3ZT7l9WgnJlw0QvscAgVQrry0GcF5KyzfDAK+nGODJWFrBOVSm&#10;kJ5AYFtWtkbMgdpCaVYFarumkF9pCMVtAuRTnwpFuCwIloUYsk6lsqYFNCVkojMsk3KY8ZhNA6oW&#10;lYfvFTYLov+eP783kVYtmQqUPI3bsQSYd/ygUVCLjrqiIYJ2DuG0VKFUqHBRmO+EUZEiviFMzJfE&#10;1NHx8wjSBqrSHlpBsf7UFlZqqkT6Gm5F2Qi1L+0q4RFL9cCO50bL5/rDJ4g7wH0CphWT0+iW8OHW&#10;l5CE8GaRwFytgJ8XE8gU8fuLqUzFosNup4qGigAWoa4BvF4x9594MBxNEHlN2pjv+W83VdfDQx59&#10;BIrMFyiOv47M120Qd6EWgg1liH67W/+/83HGfz1UJSHHkfOqEnIsmyHtaTWk3hVP9A0QaWgA/12V&#10;4LFOBrcVtIBUKxPav4fD+Pe+pqzozBM8mtKONYAmfASULt2g8RqI8qMyqN7Q2rnwzv+eFVMUS1ZO&#10;S97lLVnJqFba1wZQP6gMNSHWUrk0T1gBHxnonmcpLsmgNqdtjKPCZP7EJH4iSj07o/xNPaismlLN&#10;qI6BzDmiCA9tnnj+hRgBkSi0jYQJ0bOA+AWAWHwgk5Vf2L0sqlPaSh5bWgFVpoBrNTShP0DF/Ezj&#10;SPCpWMr31eH8PZX7hrgJECTxvMybIIcQ5AhCEy2GwxBYMbJYKJXOqvI3C5mr5RNs0b9PzJzrx+tk&#10;QTBvFiFUtwiqatwcqOM3QRFjDGXaI8hTbvHaxqPIsQtvZpX5by+D9x4B1SX9/87HGf/1UBWHXkLG&#10;c+ZRNk2R/qQqUlmxU29VIlRind5P4bylFuznyWA3V4a3Uyrj0VDmU09ZsdJmQO3YAmqnr6AJHAEU&#10;7YLKbSKKWSnEyFaIpTkdCJMNcxXLT5lLsXKJ/OQNK+o7HjetCvXbKlA8NoDCqiPkNu2gel0LZddq&#10;QGVSi+rXicrXRtcHUG5aB2XmjaBwbg+NP21e5A9A7Fwq0XzCJwBizhI/l1ZvIVWE6iSO0+5BtPpl&#10;r2IRqrSaNnAZLRhBEyqVtY7QEqzopbwZ0KJ5f0UbWhvZV2Vwnk+43lJphfUTq4v4UW2SCGPiVH6W&#10;QOWuoOoxZ9PlU5P5XVTUzAk8xn2xXGrgVwCtIIRauTMH865N9WWOFTER6vDvoIrkzSJmNpQB/SB3&#10;FB1oP0HGyzqIOMscdrEMcVYP9P87H2f8d0OlVaHUdw9Sn9VA5ps6SH1ogJTbMmQ8roaYy5URc6s6&#10;3A83gseWTxF3uz3iHvVFyrv5vBuLSs07b3AnaDzbQ/6qNhSew1FyuSHKL9Hu6eZk4FY8pxKtZ2LO&#10;cFHMakJlWhlKE5mus2zRLZanDVFk3wUllg2hcm5HaAZC49GLOQ7zLMe2tGMNWCmZs7l1hyZA5Fgz&#10;+dvMYWJ5HgmEJ4X7aQsJ+RIgfTkrv8ifCJYYIJnK/QzCkLWKr1GlCJVQKqQtp3KtJwjrqLKzoPbu&#10;CI1LPWhoTzOvV4bDgrootx0JuBI0cS2i1S/PCFqlGdVpF7QKOyoTLZqYCDP/J2hTejGn6s4tcycC&#10;rQnkTUe0FrrVpr2k5ROPFn4d/cutRuz7fK57rlfm0or5rAHiz8kQso/51FGqckGB/j/o44z/bqhU&#10;aZD7rUHqq05If/4Jku9XRvrDmkjiNvJOfUTe+hqJrwcj8mkbBF6oBlfmGdGPmgEZ01hx+9KajYLK&#10;lSrzpDLK7lZG0XHaOnMm+1aiQYJAUZnU3CrfsoghF2/5vmcGupUUC+7JkE8LWPC+GYosv0SZbX2U&#10;0iKqvZnoh06hZaKVip5JpWA+4tkXCg8qlLCEtFCIIdTC6iX8TEgEWDwuwMoSD1K5jRX51E+EiGrC&#10;92gFeMniONVLqFgCt0n8m8qm8uY1ODdmblgXGqcaSLlbE1HnaOFcetG68TwiqHZ5d6lIO6AtM2YO&#10;JaaHvgVl0gloMiYTLKGCI2ntCJV4VpU6mOfdU9frQ80bg1hJX7egtoDMidbWuwMU3iP47z4RJR5j&#10;kG/RGJkPK1X099tFF2C2S/+f8/HGfzVUGlUh5P4LUOjwLUpdWvM/uDnyzJoi7/1XSH1aE4mvWiDg&#10;flu48g7qulUGm+W0RvuYF2USKr8B0Pj1gtKhE8qffkqgZCgXqwWasQhVEnmTgIlFwSKnjRNr3RY+&#10;JUzPZMh7ziJ6cJjVQLFVPSpDfWiCh0MTNoXbiVQiWjrR49uhLe/wA6DyonKI1rwYluhpFTkVcylt&#10;AnMZFiSKfoEEQPSaiCd0BAppi1jJhYKxJBKmaB6jbUQUPxM+A6AVUzj2YU5VByrbmih9Vwmhxz5B&#10;2nneFAKpkHkHCZGY6TaKareFdm81LR6hytgGZcQv0MT3JsSiPx9/O2sWVIEdoA7lucdQUUOGQh28&#10;GCr3flC6UXmj+buB3aHwG4VClwkoCdyEItteyGEelX7bAHFUKm9ClRlgo//f+Xjjvz6nUmVaodxl&#10;CrLetUMGK3w8c4qUZ5URfr8ubA/KYEuY3HeK8jlc9raGp3HXCtvl0Y+WrBOUNm1RfKkW8phLKalA&#10;umbotzKo9DCVv2MxlaGEkBW8IFACJkKXy3wq36wWii3rMFdqCW0QoaFl08YTFNFyRwi02et4l6cC&#10;OLME8I4fSaCoQjqwxMPe+Nk6RdJBFMtjcUK9+LdYmZHWT9g8nR2M5bEoKlcEQSVY2mjuhxHK0Oms&#10;9IOgsKPdo03NfmAA9wU8V9H/Tyw+UPiYls+FMF0hOKI5fhM0qdu53VDxvCtBPIMSvde70Up+D2Xo&#10;aOZMvIZwMTSFuVrKLigDf4TCZxrzqM3QZN3j8Z954xgHVYIx5JHbUPLmE2TSbgcdJlQHun3UPSl+&#10;jf96qMTzEEWqKYq91iHbagaKws6iMNkUyQEvkeLzFFkBZsj2sUZJWjwUpXIoskKZM4xixRgGtWcP&#10;KF/XReEJVsidVCUxS5KVgIrKRIjKCU6ZeWUUM4cS6pQjyqvKyH1TjYr4CUqtRR5FoLy76JRHm0xI&#10;MoQ1E5aO9kxAFUKYxDMs7wHMTwYQHFrCiAmEZDLLVOZ1VIXgATw2Wte8Lnqga4KoeJ4E0b0TcyJW&#10;eO9+VNbhgD9VRMDp0Z/5kui1PhIql94ofluJRYbww4TqZ55/FH9fdHRN5++rzAkV87Ii5l+556CO&#10;3Q113GICQ9USs9CKZvSEHpAHTCBUooOxeGjdHpoo2tfsHVAl7YM8bAMUIQsg950CuddAuoPBKAuZ&#10;iTLnFsi3rIeEG1Xht1FYv3MV/ykfefzXQ/VraNS/c0CcIocVvBsrXitofZlU36bqbKKFWUyontM2&#10;vadKvRQTZxqgxLQKCt9UQp6AiQqVS9AKzeqgyKIBgaoLhX1DVvquzF1G0ZqJDq8i/xFKMhkK176E&#10;lkogplx+X5v5TlOoRJ8+Vkitf1/AnbmWVxdoHdvx95pBY9aKx3oQNCqYLy2Ze1/CwxzHqycgVkN0&#10;YN7E3E3XE8Na5DgtAe+eVNteKH5XHcU8V5/NBng3UkYImNdoHgJixticlQRqOdSZ+6gux6FOJEyZ&#10;zKXESpDZ/C0xE60YYh/bAUjmv4no8xdFa0w11BbepxO4BE36Iah9qOwB3zJ3bI2CJ1Rr86+R7zIT&#10;yQ8bIOKoDBEXeYMq//iWzflrIUH1T4ZQNm3CMVak5rRQnaBxbofc9VWQ9D3V6TnzLdooOW1e4ZvK&#10;KHhTBXmEK++1DAXvaKveV0KpZU1do4TctiHUDg0JFBVEWLQEqpTo8CpG0Xr3Rs7xapC/4+vRw3h8&#10;CrSi10QA9zM2suLy/f58XwyVKoEwJgobyPxJNKeLPCqBNi+GypdAG6lrrKAlE12UhBqmU3XyaeGK&#10;9jAP4nuT59ECtkW5a304/mKA83VksJhWFykvxRwSBDKdJW8sUET7l3kFGgGV6KSbLnqhE1yxGr6Y&#10;g0OsIJJBoDJ5nhm0hJlUsUzmbWL1erGaR9oRXR9FNVVTblEdJZbtkeO7DXHXaiGcuVSu78fdjP7b&#10;kKD6A6FNu8UKyrt9bH/awNHIPVIb0T8yh3pqoOstUUyoxAhWUYp0MFG5rGqjzLo+ym2+IFBfQmnb&#10;CFo3qku0qOy0ctEEJ4iKEkB18RsIjfVXQAgVIG0axHx6Yg1grQ+VKpyVOFC0sPE4VQ1iKHrJQWjl&#10;Z6EtP091ICwFzHnE8fxNVJo1/Hs7UEAY81kSmHeJ51flJ/m9S3gNs1Hm1IcAV0HUXgI1SAargTI8&#10;by/Dq3EGcNr8KaJfdUF28m2g+A3hOQ1t2Dx+lsAmEKqg2rSe9XgNX/NceW65vDGIFR3FzEqZtJui&#10;8aTIluezlec7B+qAfiizqYEC26EEtx8Sz8iQZroAapVa/6/78YcE1R8IbUEIK79orWsChVkTpK2r&#10;jLC5YkGzypDT6hW9qoSSt5VRYsZcxUJGoKqg3K4R5HYNIRe2z6Y+1I7N+R0DqSi0UrHTCQwBCmQl&#10;DaGd8usBzVtW1re1WGmZmwR3AsRAQN9JULuPIoyiRbAHINQtg2CkMw/LXql7dqQtpoqKbknFR4Gy&#10;MwTOkGBtoSIto9pR2RzbULXEBCwnCNom5kfzkO80HwrRhG5fDUVPqiBmTxU4fSfD/TYy3Ggtg3E3&#10;GbbNnYAr1w4h2nE78yIC41yDilqd3/kVoaKtjKCtFMNRUsSNgDmbGB6Syd/JPcRzeA1t6hYgZiCU&#10;zvVQRgUvt24Nuc3nKA1aBaVSqf+X/d8RElR/ILQalhAqRyjzHcuGyFglQxSVquSeAYoJVNHb6ig1&#10;rYHS99VQYlWddq8BK1NLXaOE0rYu1LasfC68s/tRlURLGRVLy/dog0QnWkIVzIr5sBK0/A6tPyum&#10;b31CJF5fCE3QLv427Zfo+S2WNGU+ps1YTqCoVsVGVKP9QM5W6DrOZvO94fy8GMBo14SFIAfSphWK&#10;BQnWE4DZ0MTNRXnABJT5idlhR7Pi94XKtTlSH9SF+zoDPBkqw93uMuzpUBX2di4oyMuHQl4KTa43&#10;NP48BzH9mJjaWawCGdOZ30lbmsbzSp/A86L1zOV58fw0om9iBPOuxN4so6BOXgN55juoxbTA/8tC&#10;guoPhZaVnwl8GJN9lwbI2VMVEVOZF1yiKr2ricLX1Wn7qqDM8tOK/MmhCdQeYkh7F2g921eMjRJD&#10;MYJ4x/eh6vjwmBiRm8z8KHc+Kynf+5ZQidG7AaykQaIjKz8bS1gKrvK3WVH9hArQzrnTEuYfAEqO&#10;c0uIMmn9on+kHWMJZEV2p6L5j6Q6ifyKqlawX6dciOdNIXcLFBFroIgSz8b4PTHicQFzvNgJyHMa&#10;gPhXrRB5vhosFsrwZJIMGUFe+uuvCMGDOsOMcPHcXT4FnAiYWAkykzeKTNGliVYzU1hX5lkJIwjw&#10;DMjTdkBe6AEV7d7H3BP974UE1R8MbRwrrLjrFr1AwYkvETlGhvTjzJ3eVyZUVVBsXgelFvVQal5b&#10;lz9pXFsTENFKRhjiWMGDuB9AUMKFOjH3ECsPijkcYphbOdJOOXxC+DpRiWivgglVGBUpZi3ft5M5&#10;ygNo7UUrIFUtkJ/P2kyoqFJiZiLRn0/MnOQzSNelSZtCFcvlcV2uRZhyqVCiQSRjDdXtMFSJp5Dr&#10;NBRZlv0gF92LkkcxbxpJWzYSaZbdUeDUFSGXa8F6uwz+dxf91VU4xCF5ThBKvOZBHS26L5kCyjBa&#10;TFNoRL9D0R0q7xaUpfG0ehWf+d8cElR/NEqDAFVFH7Xyt98ikXfy5C2EykyGYuZCZRbMnazrQWVP&#10;lXJqBY2YxsuuMVQOQn2oCEFUkHDewUVOlS4e9C6mkhACa9o8i6oVE6f4UsEC6/Luz+JRjXavCRC3&#10;jvA8gu7B7ysqgyfBKt1H0KhWYpyU6CzrQ9C8+vJvwlZMVROKRgsmHuAij/lVtmi0EM+hNgKp11Hg&#10;twAZlj2Q7zgaqripUEVQRWMHQBk5CvmePyD+ZTfEPK4J3/NVUZgWorvmvxZiRrHfMieUSPRa0Wr/&#10;t2rSXw8Jqn9BqCNvIXMeoWLJeyhDuU1DIHISED0eCOzGCk44xELVOtvHPCqC9iia9itYjIMazRxk&#10;Dgshcafte05QmIvp5vDzoRrF0CKKBa3F4treDak+PJbGnEhMhxbJYzaf8jV+j5izPWctAf2lIm8S&#10;w/PzdlJJD1dYPkIE3dpWZ3R2UZtLABOWUbleIddvI9LMmqDAdQjvFaNQFj4Lpd7jUOxP1cpciWKf&#10;IUg06wLfK5VQkGipv2op/lZIUP0rQpGMgv21kT6LeYeRgc76qVy+htqtGbSuVCkxJ55bW8CzO+A3&#10;tCLHERU/lMm8GPKexPwnmqCFMsEPage4EUCxKkaUgI52MaonAWzEfSqImPMhcUBFo0ASvzejLz+7&#10;lJ9ljpcqhnpQyWLmVeRVQrkKjwAFB2n1qGRF3C8kYKKhIp/qFic62I5HYeAipJo0Q5lvZ2gi+0AZ&#10;PRT5bkORbDUKuSGzCd5PSLXqDL/7o6EoydZftBR/KySo/kVRZrcVaT/IkLac5aZMNylk4cvKKDOr&#10;j3KzWlCwqCzqQGNFZbESQ+2ZK/kIIGZUqJUYKp/KPC1ddEgdC41bT2hEY0Ii859kwpU6GhoBjZgf&#10;Io2WL5mfEc+KsvhaPqEqtmT+dJ6fpZUUAxLF0Pns9VSnY7SqYp2q4zy+iu/dTat4lPvchn9DqAhS&#10;xlSURc5CCaFCWBPkWNREzNPmiH/bFVEm3SEPGo4ih9ooiH+hv1op/l5IUP2rQlOG3AsjkTxDhiRD&#10;A2SJ4R20gsXPDVBmUhWKtzJdUYkpv8SaUmKiTaqYGBavdRdzUzDXCqZCJYzn/hCoHDtBEzuZakOl&#10;ylzB43MrGjMKdxAW0bpGQIpeE5ab3BKm/PXcGhFCqlQYVUz0whAWr4wAlYklTEVDxV5oS05VPLdK&#10;pLKJ3C51CNXrGxQHjaM6DSRk/ZBj2xLJlqORZjcOCa9bo8B7DJShg6h05vqLleLvhQTVvzDEItL5&#10;Nzsi20imGzMlf2EA5ZvqUL6uBqVpVajMq0BjXhlas8qAFfMh1zbQiofAXvVp8bpTaUQzOaGIHQeN&#10;3yAq1TeE5TtoImZDEzSTdo2QlN7ie6YSrK2EheqkjmSJJyx3qGC0k1n8jmzR2bYtYWUOJ/rgFR3U&#10;wQVuUcB8SjS7RxHSAP5+MmHJGw15+GTk0OKVx3wDefw0ZFg2QbJ5FySZtkShZy+Ui8GTaVQ3/bVK&#10;8bdDgupfHFp5LNSJB1Bi3RPKZzKo31SB9r2Yo4/5lXj4ak37J0YE2zeGmGdPG9yF+ZMAajyQNYcq&#10;IloCfwRSCUc61SZrJtQh06EKpNVLOwxtuQV0o3DzlhGw29BqEwlVKLRKP4J1nceu8DsW0QYKWPk7&#10;llREOyphEL9fNK+L3CpvNyEVeRe/M57gZRKsjG9Q7jcGxV69gJxlyHHvgniTdkh8XRdpNh2gjhwB&#10;NYFTFfnpr1SKvxUSVH9SKEuzUfLya2ioVlqL6oDoMe7SDnD+CnBtwX1CFdiJlX8IFWg4oRLqI/rU&#10;/QR1/CSoosYBAiqxplPMFKiDfmTucxYosYI24wgVTFi7V9CqwgnSVcL2jlARtjSCIibbdCdMPnVo&#10;L2kxg1sAYp4J77ZQu3QjoBOgjmUeJobUJ44gVH0IsZiEcwqUYrRxEvOriLGIfz8I4Y+aIfzJ15CL&#10;eeKjqZ6JS6AqdCbIpforleIvQ4LqT4wih7WQ3+U/sZhNSfTV8+4NjdPXusGNCCNMUSzhAyp6oieJ&#10;zqczoYmbDLnHcJS7jGQFn0SwaAUTp0EV9gs0STuAbNq2lMFUGNGBlTDmU5XyqW4Fond6H4JUCVpP&#10;ghzelfmReEA9jYonZjwiLCIXi+4HjT/zN9HxtYBqlyOmGNuB4sBxKPNpC42YFi13JcrjZqMkagKK&#10;fQcg/k075Dl+iTKPRsjjDUEdxlys6J3+KqX4y5Cg+hOjPC0EJU9qAhafUJ1o8bwH6BZ3KzRvTaAI&#10;UcRwILQftyOgCh1BCCZCHUyg3CdC6fstt8OgjhpFqMZSWWbQolGFUgcQKhbRBUhMo1zAfKlkP/8m&#10;JP4EKqAG4RpJgAha3mICQkupW0j7R36OECby98SwjFyqYN4SqtV3tISLkO/zDbIsh0Mhlr7Jm4sU&#10;x3FQiamh08aiyLsLsm0bocyvJyKffYZ0my+QF35Ef5VS/GVIUP2JIZL6UvdfmNc0gNq2GbLe1ECG&#10;SRWWxlD50XIFMX8J6gxEjoQmcDAVawyt4FiUeU6AIngy1AEjoPD+gXZQNH33IBBUqOwFVKhlQD7z&#10;KbFYdcFTbplHRRCqoFp8TSjQKmgL11YokZiTT0wflkabJzq5EhKtWGo0l1DnUt1SJ/O7vkOee1ek&#10;Wvfm+VJRo9sj06kv0j2oljHDkWHfnEB1JGBTkOc/ARFvuiPdZ2fFRUrxP0KC6k8OZaYP5Fb1ITer&#10;hrT3tXnHb4z0t82Y5wwiUANQ5tSeEPWB3J05S9JYaOIHo8yVyhXci3nUACj9JtMS8r3RzL/C+B7m&#10;Ploxv18RYSq8RqUxhDZ5Dz/LY/kLaOU2EibCkvcTYSNQWYQslUCJ5T/FdxAYbcogfpZwilU3YmgT&#10;sych1bYHYt72RoHbJCiY65UHdEP0qxZQJM9Cmm1HFPnyd5PGoSjseyTY9kay07fQqP93jNT9V4cE&#10;1Z8cmuJYKCy/RvrLYUh43w9pdj2RacvKHcSKHdQf+VZdUGzXCWViKDyVSBPKvCuyO5DYHZqQQVB4&#10;EKqEscytCFQac6Qs5lQxs6hYl2j7HhEgMSkLFYu5kbZQ9O+jzcvk+8S6v0lUvsjOtIT1mGsxrwtp&#10;SGsoJgKlbRQ5VdY8IOQLqGP6Is+5J/KcWqHEvx8KaVU14V0Q87o98gK/QbrnECSJ4fpxw5Fs2RmJ&#10;1n1pD4dBVZ6lv0opfhsSVH9yyPPCkOp1CfH+AQh8MRmhD75AsmkLaJlLlXn0Rq5FFyrHeELEii4m&#10;8g9jvhMvhrIPg8J9PFThzH0yREugaKVjKVgIVchSaJL2Qlv+iop1l3DsgSZtH6G6o/subSLzLTHx&#10;SuDX0LobQOsi001iqQ3rUKFaYknVXFrBbCpZaHMoIgYix6ETENsdxf7dkG49gTawPVLet0LEy67I&#10;8Z+G5Hf1aUF7ocBnECJeNIZaPGBWpOqvUorfhgTVnxxaVT6K458iLdQVIe8mw/9GPeQ4iaU9R6Dc&#10;ZwBVQQwH6UfIOlbkOzGjgIThkPsQKm9W/BgxFwTfI5b9TOM2ZxpzLapMOm2e6E2RfZoQ0cZlcT/f&#10;gsdP0vqZ8r33CNQn0HpUoUpVpd2sz+9hTiYULJPg5Y7mdgZBawNN7EAog/tAFTkQ8vBRyHUZgWLP&#10;nlCGtEWhV28oMtYgV/S096kHddQQJDv0gSKoDb1tsv4qpfhtSFB9gNAUBiDV/zbCrSYj8MFXKAsd&#10;TSs1kvaOuYsPbV0kS0wfXfM50kZSSYZAE9GPORXfI5bLiRUDCFtRZZgXiQe7wT35vnmE5zrUCQep&#10;Gj/T4tFOJmyFJp/qxa02eTXfJz5HdUroToAIbL6whqLXxWJ+F78vZSgQResZ0Il5VEeUhk9Aqttc&#10;5LtNRZlvDyCirc4GKlIXoiBwOnJtWiPLpg6KA3pDGT4QUElK9ddCguqDhBo5UQ8R+GoIQp61REHA&#10;CKrRSCj82qPUpwttF21ffB9dLiX36AW1qLBxHXm8PQvzrwharaDmBKQZlYawRNAqisUCYsdA49cV&#10;Wlced/4MWn9CFMvXRAtgBnOsTOZaYgRu3ne651koFJPBLKNNPAvkDIQqfig0AU2R790f8SYNoI4d&#10;jmz3WSj0ngJFGNUzsiOU/q1RHjZIN9iwhOqZ59EX2c5NoSb0WmWa/vqk+G1IUH2gUBT4IcVpKALu&#10;1uWdfhhhYYUOo52LEK15/XTN3sqAPihx6Et1EE3rrLSpvWnnCGAGAfTpxVyK+yK3iha2kOokciWx&#10;dlQw1SxhM5VnJeGkYiXxPUXm0Ja8J0C0hrnMsbLEUP1ZzMmoYkXP+Hu9oUqYyN+ahlTbzoh80ZEw&#10;E6LwfpCHiFbIQQSf4IX0hty/LbK8hqPIa5jumVWO69cop10Uc9FL8T9DgupDRKEbSkLXITd4GvL9&#10;xzOfElOSsfLHDCA8A4BU5lHZ41HqOwiFTqzQYvG2ZOY/YvHp1OE6kNThI6DyEQ981xEeWr/EJcyH&#10;CGQMlSyNeZfoYFtCWHLEiF4CVGzIv5lXFWzXNXSIRgld62DeJqqVCX9vOtQZa6FMOopU636IedGd&#10;qkR1TOiAYp/BKPfvTbVsB3Vwa5R4t0Ci1VfIsOY+bWG+Tw8U+FIhFXH6C5TityFB9QFCm/oQpS5D&#10;ke49ESoxpXPsaEJFoOKHAKKXQ/JoyKNGIt95IEq9h0MTNRxq0fdPtPaJtZ+yqExxzH9086tfpeIY&#10;s4iJXsS4Kb4nm3lY3h5C8wTa8res7CbcX0FFOgEU7a14blVACPOpVJniedZboNgYmpRNVKFRKAsc&#10;ikyrblAxt0JMC2ijmrC04D7tZGhLFHk0Qtz7esi064QCr57I8+2HAs/mUBV56q9Qit+GBNWHiPIU&#10;FHr8hFibYUhxHwVF5EiqlWhCHwx1wjCokyaizHcwVOG0flE9oQoWjQ60hzGjac8IjVigOpJqEyca&#10;GqhARbeoTkegSd1FuHgsj+AV/EKQHkFbasFyl+AQQLlVhVLliuEgLDmEU0x4mf8IkFvS6s1BqejF&#10;HtURZT7M7zw7QOVXH4huw2OdoYkWvT1aoZhQJVk2QprjMKTa90KsWQPkOFRDSfId/QVK8duQoPpA&#10;kRb2GB732iHOmtDE0gLG0daljGGe0gtFnv1QJuaDiBJdhLpSIfrQ4jGnSmIRuVUs1SyKoCWK0b6b&#10;gDIqUf5FaBKPERTClD+bynOBsAkFWw3kMbcSqpQ3h1ux2uECQkX4smgrU3vxuCGgdENp4AoUPGcV&#10;iGiMEq9OyLPtQgv4NRD6uU6hyvy78bX2fK09Mpw6I9OmB7Kc+yD48adUrZoojP+4lxH9s0KC6gNF&#10;ZuQTeD9oiRjzLlSqCcxdqEBpE5grDYEmXjRAiB4QhCeJtlDMQ5HQmwBwX+RV6QRK7GeLfaE4NwiK&#10;EXMl0QgxCxDg5At7R3USKpYrelZMIzwESazJSwuI0mdQJx7i760EsrYx37oEVfQqaPx7AUmDoQzp&#10;DZXHZ1D7NYI6sCkQVg/5DvVQ4PwF7V8zZDh3RbHnMBQFTEfsm/pItKiOzIjT+quT4rchQfWBIsHH&#10;GN4POyHDYzwUYpalxFEEZTIr9GggWTRGEKp0WjzRQJFEiMRiaqIXuuhSJKZSTuxBiIRajWFhjpRF&#10;JcoimPnf0eIRHGH/lB7Qlt0hfPw7l7lTgegjSJUSa/Nmf0s7OZKFVjGjYjIXdfx6qt1cQCyVk/4D&#10;gRsGTUgXFDk2gzqgLopcaPtM6kARVB/hT+qg0KsHSiIWIu5dc3jdkSHJ/7j+6qT4bUhQfaBwN1kJ&#10;94fdkB34A1RxEwnVUMIxVqdYEAoVzyIGDCaJ44Qorpvu2ZU2aSCLmCCmNYGjgsXxb+Y52mxh8QhX&#10;7jfMpQhO8X5oyy0J1T0qFP8uEfNSzOP7qGxiQpkUgptBUDPG8vgRqttCqGK2QBXIcxHPyOJG0g7y&#10;PYkjoYydgAKnllD4t0KGTU9kOzRFwN2GSLFsBU3SJGS794bzZQMEma3QX50Uvw0Jqg8QYlovqweL&#10;4PesB8piWOHjJ0ARMQjysOFQRg2HJnYw86k+zKeYP8WL0p2lK9SRnaEMZUX/dQxVKoGKF4XWjvmY&#10;rndFjoCKiiQgyqcdLH7M/btUKDFfOl9LG8/3EiQx85LoliRa/wqP6/IvdepJqCPWMr8brHvYqwwi&#10;0OI8+Bl1yo8ocuuMXIfOiH3RGP4PmiHRnOfE3C7JqgksjSrB7S5vAtKkFf8jJKg+QJQVpMPq/lIk&#10;uYyHMmkeykJGoTygH0r9BqHQtSfK/DpTrUZSiVj5ozuzYrekgvWAJqobyryn0BryNTHkI2t0hTVM&#10;YOUX05CJ3hJivV3RpF5M2yfmpxAPe5XO3L9I4GgRkwmjWAQ7W+Rce1n28O/DhOoFNClHaP/2QRMx&#10;FKoA0QdwArSxtKWil7xQzJx5VK+hSDTrBt87LRH1sgNUET8hwaIxTPfLYH+Z1lR/jVL835Cg+kAR&#10;634G6b6TURrzIwq8B0IRPBAl3v1Q5iUUohvVgrBE9WbpSAtW0fonOroW2w2DmhUd6XxNDIcXOVdi&#10;J9o4qo4OknWs/GIYx2ZaPz9CJVZBTKJaPSd0qwkjc7Vy5lqlN3jsIfcdaf+4n/eAbzPm585CHVax&#10;2gcSaDvFhDOiC1RkGyrkMOZe06GMGY10x35IeN0Ypd7tkGHfFr4P6sDlFqGSqPofIUH1gSI58hWi&#10;bPsjx28cSv17Qx44EGU+g1Ds2QslYixVLCu0aPmLEwtTD6QFGwJ19AAUWg+D3HeSrvldm7mUr1FJ&#10;4sVwEdrEHP6tm/NvK7TpP0GdJZ5T2UEr9yI0h6ApFD0qdgCFp6BJPwlNFm1hGV8vfgRN5g3mTnu5&#10;PQ6l6MERKXrO8ztFw0nGdyiPHE3wv65oREnmsZRRyHYdjNQHlRFzvwG873wF52uD9FcnxW9DguoD&#10;RXGOPzJ8JqIobApKaf2KfQayMo+mWvWGwrcb1YF3/dShVKyezG9Ef0BCFdUXBTaiP+AIqtYkqpAh&#10;cyTaPaFUAqrcFYRHLFiwjYDNpPJsIkhUIjHjUtZSaHKoTIVCjaZAFfMLVCn3gBzav7IXQKkpFKFr&#10;aTFXoNi7DZT+dSmnbQlsbwLEnC9pNvJ9hQ3synMSytoZOV5dUOzVFQVW1RH/pgZsz/armDNAiv9f&#10;SFB9oFCUpCKd+VFu0ATkuPVBgXsfKKNGMp8ajHIfqoTIqVLFwmv9oArrDmWI6DLUEfnW3ZBn2guK&#10;iCGAGCKf/D2VoyOV6RtCRYUqPEqg5hIs5lg567l9xe1rqtdxqhRVLOc0oWLelLiAyreKnzkATYEJ&#10;1eoGNPE7qYzbUOTZCnLvzwGxukhUZ54X4c6cgTSnvlBG9uE59UCRV3fEv29MteqOIo+GyHaojACT&#10;cfqrk+K3IUH1gUJenIx4p7HIDxqHQvdOKPHpjXJ/ghXGnCmMeVLyGFo+VlIqlBgKUujYHqrQdij3&#10;bIuM131Q5j2CUJ2jes2hbZsCZIs5KERXJDeCQhuXvog5F5Ur+zxUqdeoaLR9urnXLxM8W6hTjlPJ&#10;eKzoEjSpe6DJOwJN9FyCO4DAiOnHCFVwTSDiC50qIXkQUh37INmmB/f78VhPRLzsgCyn1siybYiM&#10;9wZIcJ8FpVKSqr8MCaoPFEp5MXJCV6AgeCxK/AYQmH5QBveHJmIgNGE9aO8GQBPeDeqgNlD71UGp&#10;UwPkWbfn311R7DiUedW3tGXTCdUoyIOpODnbgILNBOYFNAkbqDprad1WUnnEVijQdmgT+L7o76GO&#10;XQV1JI/nXAPEyvRJVLpMMbCxFUsdZDl8TmibosSlDhBSDYqQbtBEtkeBTy/4XhejfQdADAOJftUS&#10;4c8aIMHka94U2iHoZSfkZ6for1CKX0OC6gOFWNu2OOkQisNGocCzGwrdWqHMpw1K3ZvoxiuJ50Oq&#10;4B7ItWmJjLfNkPGuI4rF4tahLQldF6gjRhK8GdCG94QmaDA0WRehyb0EdfJBaJJPEEgqVeBElqnQ&#10;BtFKhnM/vA8Bm8LtWBYqm+hMm9QI2tiqzMvaAFHM1SK7IcOqJkrdqhKsVlTIL/n99Zk7tYU8pB28&#10;L9VDhj3VKnWMzrb6XqVKWTRD0L16CHzUkFCF6q9Qil9DguoDhWh6LorfjbLICSj17Y4Cl5YodW2K&#10;cu/OVAJavmSRT1ER4noTIDH6V8xo1AEKb6FeraF0Fz3Il1PFCIa/aKQ4TxtnDFWiITSBo6HxaAl4&#10;dYbWtz+0Pp8QIsKTPIvwnWT+dYJwTaA1nM1j4sFyTYI1jgCK3+mMXOeGPI/PgOhWKPIdjcz3TZBn&#10;14z2tA2C77RC6L3mVK2hKA8fjYDbTRFyuyEcDssQ/rwmctN89Fcoxa8hQfWBQq3MQ07IjygKm4Dy&#10;gF4o8e4Jpb9YLoe5khhlK9baTRlMm9abtm0gtDHdofTtBpV4hhTXlRDQqkVTpcSCBmFDqTjLofHt&#10;BY1djYrRv64s3l9AG9yXr3MbSYsXx/dk3II6/RS0+Ytp+Rbwe6hcoa2g8RtOOPn7oa0RY1IDaRaN&#10;IPdrwZyqEfKcuyPhZUfkO7ZG0tvWCLrSAMW+veF/uy4iXneC76UGiHnRCNFvv0BRlof+CqX4NSSo&#10;PlColUUojFqE0sjJzI96QRXQHhrRJShpuE6dRJO6IrwHil17QyPGWYX3gzpUKFcHQkeQkjoQiG60&#10;YUOoNNz3qQytWA3em1u+R5swhu+hGqWPgjaD23jmTBnbaQ0NmbstoUptB7JXESKqmhchpQ1FUE+o&#10;Q9og1qQSMq0bI+l9ZxR7tAIia6KYtrTIrSuKvIYg9OZXSHlbG94XPoXr2YYIvdsIofdrIMWuFhTF&#10;vvorlOLXkKD6QCHayBQ5VI2ESdBEDNBBg3gCktAfmviBKPHsj3LPvlBFDtN1UZJ794c8gHlRcAuo&#10;A8VIXPGAWAyjF51ve/I47V1wGwJFK5g1EBB9AFPFItlUo9wZ/Hs2UDCDVnIelIGreHwvNClb+V0T&#10;CFNHwiWG9C+EMrw/Mm0+R5F7XeS7dSDofYHwplD7NoA64AvmV82Q8Kod4h7WQqZpM6pTC0Q9awDH&#10;IwaIeFYNyhLJ/v1lSFB9wFAUOkAePYbq00/XmVYRMRhIHKBr+ZP7EZRoYQNHsvQldKLj7BBux6HM&#10;iTbPpwVfn1Mxy6xYiCCoLrQpI6lGh1jmE6RhtHe/QB3Dv3NOA4XLWMZDHT0XmqRjfH0XVDHrqH6E&#10;j9ZSG7eQ8AyFIrQDUq0bodD5UyDqayC2K9/TgvneF8g0a8BSDwVO9ZFtWZs5VktaxdpIfvsZop5/&#10;rms1VJVI61X9ZUhQfaDQarXIjTmPHD8x/Vh/KsQglAX1J1SDWMn7MHei7UschbLQwVBSycQCbKqI&#10;gVCFToMqiIolVC3mO4iVD3W9HtJHQ5vH/ChXTARjTJX6hfvT+R2r+fcVqBPFcPuFVKiz0OQ9gqbY&#10;hMd2MScT8w0S2KSNVMQNKAkchhSLGsi0a4ZcZ+ZUtJKlfp2QadkZcsfKkLvURL5dNbgbVoL/WRm8&#10;r1RBoXsr5lh9kOfdGupSyf79ZUhQfaCQl2YgN3QWVLETqA79kWXXrqKBgiolFKo8cDAK3foh37kH&#10;FKz0JR4TqV5i7orxUAbR+qUNhiaBUKXS/tHeabOnUpmYP2WNpyVcD23EBr62mSr1My3mLijDNnF7&#10;FNqS1xXjrApvU8VWQBPGz0aJMVuLCNVI5PmNRJF3T8S+aYbgh52ZQ7WEKrwVchy7QuVdBypXGRRu&#10;1ZBp/jncT30Gm4OfoNClDbId6yPNkTlVodRQ8ZchQfWBQl6ShcLI+VAkfINc9x6EqjsQQ1AiqVYJ&#10;w3XLf2a874ViLzH5Sy8q1WCCNRnF7tNQ5MgcLGEEc69lhGsagRpBsMSWCib205YSzC3QhLOIh8B5&#10;C/l9S7m/DSh5B23xi4qe6ZnMueKYh4lF5sK6ANGNkePeGSlWDZHrMQDpNh1R5t8O6bbdUB7QiufW&#10;GkqPylB7VwNCatL+NUKM6VcocPwSyWZVCKIMeQlX9Fcoxa8hQfWBQjynKk85gLzA8Sjx7YryUNq4&#10;2OE6qDRRg6Cm5VMEDYIikErl2xNFLsNQ4DAAJW7Me3yoLLEDofBfAjXBguielPk9VYrKlU67l7WG&#10;AG2BKpIlYidtn+h0+y3h+ZlWkPtZBC2b79PNg9GcFnEOlAE/EuY+zKeaI/5VNeZu3VAS0B8lfl2Q&#10;Yj0ART6DqFpdkW3VGlrfWsi0qoFUqy+RZFWTsLdGplNvhL1siljPPforlOLXkKD6gFGSKHpUjEWu&#10;Wyek2vZkRe6LMq+2uqHsSB2te2ZV5tMDhU69kGvbC/n23aEO7UsApkEdMgWl7vOYe82sWFExhZYv&#10;6TA/s4vwrIE6agWUkRshD1rH3In5UsoKKthMFuZPmT/SFu7k/iQgqRHUST+gNOYlUHQFie8+R9zz&#10;GlS5LijyH40S/94o9OqOTOdxSLMfjQyrHoSoGZIsOyLX5Wskva+GItdGKPXvjBirPkgLOaG/Oil+&#10;DQmqDxglaYeR7j0K8WZimHonaEN60FL1RKFrVyrNaIgFChShfZBr1YsVtzuK7HsTKjFfxSgqGW2g&#10;lRiCMY1QTaH6iCVJmUOlz+b+XCD3ZyrUKqhjmTdliZloaRXzCJ9urV/mUcL+5V7kZ+cSxO+gTCNU&#10;pY+Q8Lou4p7IoApprhtTleXYEcnWfQnRUG4JuffX/M12iHk/CJm2dVHg2Qxlno11HXELA4ajKPmh&#10;/uqk+DUkqD5gFKbeRIz9QCRa9IAmuI2u82ypVzcUuPajJRtDqMZTZUZC7teOytFd1xdQG1SPFbg9&#10;oZqJgnftUR74A1D2lICcJVDC/g0hVCOpRLR7BVSkwlXcMscqnMvtfF3TujafNjBnASET81g8gSbt&#10;Nr9/AZA5C7HP6yHNnHlT0JdAZFckvm+D2NcdkWTRHTFvuyPdjsCHNUUWbwK5zo2Q59mKtpD5WMI4&#10;3gjGQJFvrb86KX4NCaoPGGnhDxD4uhsyHdoQlqZQB7aCOrgXygIHQpPCfCd9Em3dcCCiBcQ8f2LI&#10;ha4PX2xvgjUIcmfawail/KJF0E0QI9bxzVlMUKha6cyzxOQuOVSpjHXQFi2ivRNTP7PkfENgB/M7&#10;CWDOFirZa2gjZvA7v0LkozqIflQNSv/Pgag2KPTpjGQqZYqlAKonYp53pmq24mtNaC1bItvpC5S4&#10;d2DuR7X1HYgwR6qj6C0sxf8JCaoPGOFOWxFtTfUJaweVX2vmSFSkuCFQRY+AJmkCKz7BiulJG9a6&#10;ouk8qj0QJ2Y3EutVdajoiRExnTBtAvJPQlv6rmI8VdE5KhOVK2cjgaJiZTLfyqJN1K32MZnvJ0yi&#10;pDO/SqN1jP6Z4A6iDWyDgKs1EHanFvM2KlVUO8LWTPdwOMOhDwFise8ApV9zKPxro8zvcxS4N4PS&#10;uz6KHWXIdGkN39ejIC8v0V+hFCIkqD5QKMpy4fGkH1LcByPXtR0KnDsg33UA8r16I82iq26RAKSO&#10;JTTMteJFlyRRxDx/ol9gH4IgepcPY+UeT6W5yS+0I0iXCQ3ByT/C/ZuEhkolFCvvqr6FcAz/ppoJ&#10;lcr8htAtJHTMwcImAcHNoQzvgaBrVZFuUZnK8xWh6qlTSUS1hCJiGHJceiHNpitynDtTMZlL+dMG&#10;2jUhZJ1R5tsY0e++QpD5NCgV5fqrlEKEBNUHCK1agcSAW7R+XZHiMgpRJrSANv1Q6j8IRSypFqJH&#10;xXCoWMm1cYRHKBWVSRtK6xfdlsdYqaP5Nyu7Nvprwsa/hTUU6pM5GtpsAlRMpcozZCFgeceZc63V&#10;wQSxYoiY+jmHNlAsZpBFsBL3E57OBKcf4k2aI8euOsp86hG2jiwVUEFYzthR0EQPRL5bZ+RTlcoD&#10;WiDPpTk0gW2hCB2KWMs+8DebDqVSguq3IUH1ASI/zQsR9mtRED4d2V4jkWTWHqlWtF9iPvWk8Sj0&#10;6A9FSC/mVx1YkalKtHzaGCqUWKAgZRgViooV3pSQVSVUn/Lv/oRkE1VHAMU8rOgoreAr7gtwCFjh&#10;AcJDmMRMtWJNqiLmXTliKrN5hJCvJx5ivrYQpYE9kGLRFPnuX6PU6zP6006EjRZQrPoRKaxgawLW&#10;l7nUAGRYd9DNTZHvzPMIaw1lYCckWvWGt9kMqDQq/ZVKIUKC6k8OlTwPsV5GCHdYhDiHAVDGTUSJ&#10;d18km/WCKmowVPFjuGWuI+b9ix8KbYKY14/5lM4GEi6xDnBiV6j9GrOid2IOxrwqRsxHISbTZL4k&#10;1q8qFJNo0goKy5dNmHL5uljfV8xEm7OsArAsMfx+K0H9FhrbGrSa25HrNwdRzysh3bYaSr1r6cZW&#10;acMJdlgTbqmKVEoQIEVwP2RQYePeNEWhG5UsvB0Ufl2RYd8dER6boZamqfj/hQTVnxwqRSGyE+0Q&#10;77cbZRHjkRc4Eel2nVDk3gXqsN7IdmgLueitLlamTxgD3dx78QOgDagHjXcdyD0aQMMKLuf7FQEj&#10;qWATdHNOiMledFM+58wkQEZAkViVXqxYf5qwjSdEVDjRgJF3kIpGSPNOAXlraBvHQ2VaBYjegiSH&#10;GQi/J0OKZWXkOdeGOqgJgWkDCJWK7ML91lAHNGIO1Yj5VCfmgh0IVWeqGe1haDsU+bRAlL+x/kql&#10;+DUkqD5QqJWFQNkDpLqNZk7VnhW3C8q8GqHYpTGViDYwdrCuq5I2dVRFT/QwKoVXbShtZFA4ylDu&#10;2ob2UMwHOIW2cR+h2c739gfEqvM5qwmZsIP8rNwCWpUT4ToClJyHOvM+NGLG2Uwx3TNtYNY0qO1a&#10;QhO5HynOUxD+oAqiXhggz+kzqIJaUK2Ys0V1I3S0nzyHMvdPUWBbCTmWVZBiVhU5Dl2RZdUJ4Tc/&#10;QeDDOkhPdtZfoRS/hgTVB45k97lIt/qaUPWC3LsBSj2pDglUlQhaPWH7EofQohGWGNFQwfwlkLlO&#10;wOeQO9aA3KsV3yt6mBOSJGETexASQpUv5vtbwjIF2oIthMoLWoUnYbsOTfYDaAqf8fg1QsX8Siii&#10;N61k2HLk+c5A9MuaSCAs2Q7VIQ9oC1XgV9AEiQGQtIIhraD0/hQlTpWQZfEJkl9VRZ59RxS5dkO6&#10;SX0Em4yEXKnQX5kUv4YE1QeOdN+NKPf5GvJA5lfhw3WKINaF0iaO5j4VIoYK5tcfZYE8ljII0K1N&#10;NQQljj2QZ9YFqlC+hzmWNoV5mIBK5FWix0T+LOZMzKlymGNlfw/kEi7RjangEdVLALZf12NDk7AW&#10;WvcvaO1aIt+nL1JtOxGuPrSkNVHkWZ8gt6X168bC79a1BjJ/8m2MDMuaiHpUg1ZQtA62htK/FkpS&#10;pB7qfy0kqD5w5AbMgSqkMwrcBiDRqhdK/AegzJvgRPfTLbgmWvbK/SagxJNqlCJGAYu+fyOg8BmA&#10;UpfO0IiHw2KpnWQx0JDqJprWM5hDiQe9BVSi1Nm0dpMI7HTd0H0UMvcqc+HrzKmKzkIVf47q8yMQ&#10;1hUpdj1R6DsSqqRFSHduhSyqle55VQTBCmNuFcYt1bLM+wuEPKkP36ufQenTnurZSDcDU1l+iP6q&#10;pPhtSFB9wCjMtqVSTEWpfzdk2I9E3PM2SH9fH4ogKk9Uf6hDukITLtRhDMEQwzREa2AvWr7hUAaM&#10;Zn4zAZpAQhT8JcESixQQqhTmPmIFRjH9WDbVKW09VBHzoQybw1xqIZVsGY8bQ1tqRUvoBE3KCijc&#10;f+TvzUC620TkuNNuZq3TzZse/boyEs3FQ2AxMQxzqxDmdeFfE7QvkOn4GRLNOiHldVskm1RBmh3P&#10;V1mqvzIpfhsSVH9yZKT5ICL4IXw8bsPZYhGU8ZNQ4N4VaVbjUOIzCNk2zQgarV/2NCB1HMrFcPfQ&#10;/lAGMz8Sz7HEcPv4QVSob6COGkc1o2oFTII6cQSQSSBS+lHNmIuJBd7EKvRi9cT8lXxtOTRJK1k2&#10;Uc1Er/Wj0BYd4/tnMTdbBHXMMhQFjkAxS7rnCBQEf4MEy2bwvfEZitwJbThVikUR1BoJ5nXhc7sq&#10;oWqLQufeCL1aDVm+q/VXKMVfhgTVnxwJcfawt9wC05fzYfJkFvJDaeuihqI0aLDuOVWZ31BCNQoF&#10;foOgShiDMt8xtH4ESSyZI1oFkwlObFcgfhzzK+5H9YI6cjrt3U9UohlAkujGRIuYxe/N+U4Hl1hc&#10;QJ1hCFXKMcJIBUsRMy3xu7IXQh2/CnLP76GK3Yh816+Q6doM0e/bI1aMjXIbiWiTpij1rAuFfx2A&#10;1k8d3hhhLz6H24WaiDXphTLPdihzrQF52k39FUrxlyFB9QFCo1EjOzMEtnYnEO/zLQERz6XGo9hr&#10;IIp9xZI6/ZH0ujWKPTug2LUfSn2HAQQF6VMJzQBC1Y05F/OoCFqysGa0iQIuQhU3msdFw0IrgjOY&#10;uRVtYN4aoOAk1KnbafXEIEX+llgoTuRgKT2oglQ1ryaQh85DLnOoBHMZ/O7VQ4xFD6Tyt1Ps26Dc&#10;ty6UfrV0XZdiTOoiwexLJFk2RdzrgSi0+ky3kIEm/6n+6qT4y5Cg+oCRlZcOF4t5yHZqQ6UZAVXQ&#10;BCjChqKEqlXs3RdlHk2RbtoSxe6dud8OquD2BKiFbm5AbTRzqJi+up4Ouh4PEe2BaPGQljmYeBgr&#10;OuGKzrNiIs0MWsm0IbSTzL9EY0baIoI1gErXjtZxFFQeo1AeMgOZVpV1D3797lZDmnMvRJg0Qqxp&#10;U6pnPaiD6qGU8BW7NUGpX1PmWvWRYUO7atkEiGwDlTSJ5t8MCaoPGAq1llBtRNTLRij17ghN2DAo&#10;Y2Yh3aYflCGDoPD8EukWvZBhNxI59gNQYilDgZkMZc41gKjOgFAs0TcvqhMB60aQulY0fcf3Yb4l&#10;ujTRMoqpy9KpRiliWdMp0CTr167KnEKqR1AVJ9H+fYds126Ie0ulMquBJIvaBOoznfXLcGiJlPeV&#10;UehaHQrf2lAG1ifwTVHIPEvu3wopbz6FUgwbUZfpr0qKvwwJqg8c6bGWCH7ASupKCGImQBk1BnK/&#10;7pD7is6rYj6Itkh62wd51k2gsJdB6VQdSs8mUMcwp4oVHV1b0RqK9YCHMSejKkWP1s1qqwynZcwY&#10;RpUaQ2WaBHXCOl3RLQonjoneFyn9qVTM43x+QuTrprA1rgG3y58hw/5rZLp1RsTLxsh06YlshxbI&#10;Ilj5djLkO1dFkXcDWlOqYUQr5FpVR2n4HGkBxb8TElQfOrQa5PouQpl3b2gih0Id3oeq1Yo2rxtV&#10;oS2yrGgBzVsTqvrIsmhGtfiKNq8vFJETmF/R3sXwMzHDoYiehhK3kVSNHwnUTChjp0ObTVXK/JZQ&#10;jadaiSnMVkJbZEql2sZjfalU42kppyLPZRLcb9aG5Yk6CLj9GdLtP0eqQ234P6mDkCcNUB4xFkUe&#10;DZBjJUOWpejCVI3QNyBULaDyroHSuJ36i5Hir4UE1b8j8u5BHdod6sh+yBPN6/a9UeLZHAVUhkJ7&#10;5jfmLRH3phMSTLsh17M/5BFjUO5D+xdDdQqjTfTugBLXXjw2EgpCUhY8h4onJnihKuVegDpxM7RZ&#10;Yk51KlUWwcr7hTaQ0CXTAiavR5LNFJjtlcHlVGVawKqIN6+BGPNacL1WHeHPvkSGaxvkujVAvn11&#10;5ngy5NlXgTa0MRBeC9oA2r+8N/oLkeKvhQTVB4qcvEREJnjAy/cBUl2nQB09BCVh4xBFeBKt+yPf&#10;tQXSrVnMZci2rY4M2zZIteuLsshJSLNsiiK3DrSHQ5lHidXix0GbOFKXMylDZjNPWkwruBGaNENd&#10;j3Wt6KKUS4uWtwLInM39TXxtCTRRY6FJ3YRg0+9hd1QGtzMyBN2rhDjTWog2qwmfu58j1pQ5llUd&#10;FHi3o+37CnmO9VDuJxpMeqLIrkbFuC9lgf6qpPhrIUH1geKF+R5cfbYUNx4vROCrbigJ7Idcj66I&#10;NOuLWPN2yHFphBzasEyHZij0bABl5HAok35Gecwk5Di1Yt7VB5o42reYb1DqOwhF7hMhD19DsDYy&#10;UaMi5Z4kUNeYP60hTLuoWkuhGxYihnuUmlT0/UvqzO9cCbfbnWF7wgAWh2Vwv1ANie+rIdWxFQIf&#10;t0fkm2ZUxolQRU9FDkEu8u4ORegY5laDEXarKjL8d0j51D8ICaoPFG9tDXHh4Q+49mw57B/0RbpD&#10;O6pTbUS9romoV58j5qUMMW8aIcWhJ+RRw6FNnQVNygzk+A5Fod9AaMIJGdVCEdIb+Z69ke0yA5qE&#10;hdAmfUdrt5jgWDJ/ekiouJ+3FdoCsfrHDMLGv4seETIjILEL5Mk/w+lKR7zeaACzfZ/A904DJNL6&#10;ZTp9ijiLzvB70B5lEZNRzt/L9+mPQq/eKPbojlyHvoh63hQFsY/1VyTF3woJqg8UWbmxMLU/gouP&#10;5+DVnUEIedoS8e+bIsZEhuB7MoQ8rk6V6MaK3QK5vt1RHjUROV7dacXaQhErHgJ/A2UoLaN/RyRb&#10;tEGZWJExbDQKfcZSVZYAYnCiACn/MrSZtH45tICZE7hdBG2hGLi4nraR+VjcWDgZf4p3m2Sw3F8Z&#10;3pcrERYZUqxoA983QpxZV6S7D0FpxHjkeHRBrktH2tGvkWnN833XDiUJF/RXJMXfCgmqDxhiOR2/&#10;cFPcuT8N/s+aI8J0FOKthyPubWMEP/4SIc87IMmmM+LMWyHHZyDKI0ZCGTUBSJlJIKZAEdwDBV6s&#10;6N6DIY8ciLKQ0VBHidHCgwhdD+ZLv1Cl7lZ0bcpbS5USM9MuYCFg2WuB3O+gTJ4Ie6PqMNstg8VB&#10;GRyOyRBwywCxb2VIs/uMAH+DFFq9bK9ByHanQrn2Q6FbHxQRsBz3kciLuaG/Gin+VkhQ/RvCxMYI&#10;72+3QfjrXoiyYu4S8AMSbAYxp2mGeMvuCH/xJTI8h1He5kKdPh/KmMnQxAyEOrIvyoIHoNinOfLc&#10;vkSBd3MUeIi5+OpB4d8Syugfocq7CeTvpjKJcVZULFHSp1OxVvD7ptAejkPs69ZwOvUZrI/XhL0h&#10;VfKODAlvKyHLToYCH6pR6DiUho4nvMOR5dgVmTbtmce1R6F3L+TFv9JfhRR/KySo/g3x2vE8rp3p&#10;gMiXTZHsMBTlMT+iKHgMYi26I43KEG/WBqmOfaBOnIri8NHIdPkCZX5iNqVWKAlog/KQzigPbIN8&#10;D9oyxxpIsqyNVKuqSLGugzz/KQTxGHOyJRU5VSZBShlA5SJcqSOB2M4o8uyGiJdd4HWxHsIfyJBE&#10;lcq2JVCulZAjFnnz6YR8357I9hyAXI+eKHLvgEyHJsj3agd5cYL+KqT4WyFB9W+IN85XcOp0V2S7&#10;9dM9yC0MnYy80J8RY9odybas0N7doUyYAXncDNq95rpeDdnvaqLMui5K3Jsi16kO1aop86uWVKov&#10;kG33CXIcaiPHqRHy3RpAEdQBSKf9y/qZVnA4tImDoY3uBjEhJsIaotR/GDLteiPX+isUOn2JEtfP&#10;Ue5ZDeW+9VHm3xZFfl2R5tgY6fYNkWlRnwrWChkOjZAd8C20UtvfPwwJqn9DxKdH4d7zb5Hl0RYJ&#10;Vl8jyWk0CsI3I91pMEJfdUaGaw8U+/chII1R5Pw5VMGdoQ3rAUQP1TWrl3g0RrbVJ8h3+IyQ8T0u&#10;X+rmuij3aYFi91qQe38ObWBzaINFP8EuEGtbaWkftRmTgOJZUGcvpFoNgiJkMHQr4Id2BMK7QB3Y&#10;Dko/QhUwiDb0S+Ta10WuQxuk2LRDqnVVlGRID31/T0hQ/ZvC08sIYW+qI4pWL/L9ABSELkWW01CE&#10;3G+ILNsWUIb0QKFnV4LVHUihQqTPgiZZjJ8axb8HQxPWBeXuX0Du1R0K7wEocaYdpPIU2TZAuUsT&#10;qHzFUPh+0CaM5GeFBRwE5I5nvsWSOw3lAYRUDLcnpNqgBtAEfQl1cE+C2QEpFnVpBxui3LURMnku&#10;+U61UOjbDWpVsf7spfh7IUH1b4qQ8KeItfsS4U/rIvBxC2Q5DkCe6xTEPmuCQu/+QOr3tHgDqUYt&#10;WfHHATkzUeo2APJAQpE+HMhmCe4AtX8vwiOmN5tMpekAuWcHwtYFcveOUHvT7kV30vVORwbVKKkb&#10;86XxiLVZBM87Y5BsNwnqoOZA4Kcs9QjnFyhy+5p28yvut0SZK+0lLaXS3QCqjPOS8fudIUH1b4qc&#10;wkyEWPRF2rvPEP2sITIsmqLAoZ9uVfhEs5bQRI1GqV8PZHv0QVH0bIRZTYHZsfEw2T8D9ldmIs1j&#10;LBQRVK04FtF9KWECkDYMyPuW+10JSSNofBqi2KMTkh16w9N0EkyODcCLQ3Nwb/8GPDq0Hc/2b4bT&#10;tSWIMZuAbNc+kAd1hCqwAeBXCyrPOkgzrYNCqp7o1KsqS9afuRT/KCSo/o2RFH6GeQtzpqCeUPu2&#10;AYLaAwHdkPC2OXJCt6AkywzlpakoV5bhzZXjOD9/Bu5tXYYHO1bj6Z6VMDNeCOcbP8P5+o9wuf4d&#10;XG5Mh9u9b7k/kgAOxIXFTfBjm0roULsG5qzcib2rVsD03FI8O7QC787txavjW/F45xo83b0JL/et&#10;gvmJxXC++i2iXo1EtmNnlmaQ+zWDKv2A/oyl+D0hQfVvjJLiZGS4d4cyvB+KaOHCnXvDxKQTLFzW&#10;QvkXXsv62TlcWTkdD3YuweM9S/Hq8HqYHN6C57vW4tGWFbi7cQlurFmIqyvm4OKin3Dy52+weUw/&#10;TGj4CT6TyTDlpyXYsXoV3/sdTE6twEujjTA5vgUmh9bg1b4VeM7vfbBhAW6u+BnXF3+HR9tnwPYS&#10;AbNbieQIG8Kdpz8TKf5RSFD9m+OZ1TwY3+uAY08GYvudvth4vxMuWs2GWqPUv6MinCxv4+KybwjV&#10;Ulq4NXhzbAveGm2FyZENeLH3FzzZtRwPdy6jki3GrXVzcWXF9zD8fiTmdW2ILwnVoDFTsWPDBtxe&#10;QTB3LMSTfYvx5uhGmJ7YptuaHFqHZ3tW4OGWObhDeC/PGYmT0wfh8JQ+OPp9H5xbPgM+Du/0ZyPF&#10;3wsJqn9zmPgcxNbHbXHoZV8ceN4dux+1w6HnvVBcnq1/R0VEh7rj/LIZeLhjKV4eXqeD6t2J7Xh7&#10;fDteG9K+HaSN208l2r0C97Yvwa3183Bm4VSsHtoerQ1k6NRjAHZu3IRbSydT3ZYQpA0wI1BWZ/bC&#10;+tx+WJ7dB9OT/K7DGwjXSjzYvAh3Ni3EbX7Pvc2LcWXNXNw6thkaqbniH4YE1b85cosTcMv+B+x+&#10;0pRANceux81g5ncQWu3/fx3duHhfnF07E/d3rsTzIxvx9uROQrCLYO3EG8L1mhXehMdfEorHB9bi&#10;/raluPrLD9g+uR961ZKh+ddtsWn1WtxePhUv9yyBudFm2Jw9AMfLx5iTnYTLTWM4XT0B+4tGsDp3&#10;BObG+/Dm+G68MtqNF0d34tqm5TC7fVl/NlL8vZCg+g+IvJIEvPXZhgfOc+EYdpbW739O+p9XnIpr&#10;+5fizg7mP8e24u2pfTA/sx9mZw7A/DS3J/foAHtttJ0QbCFY63Br40Ls/3YkRjSohiYNG2P9siW4&#10;/QtzqgOrYHNqJ5wuG8L11il43rsIz/tX4MXiefcSnG+ehf3VU7A8b4S3xkfw/OgeXF63FO5vTfRn&#10;I8XfCwmqjyTUUOCW0Rrc2kL7Z7QD784chPnZQ7A4fwxWLJZnD8P81H68Y3lrvBevCN7d7cth+NNE&#10;TGxeB43qN8SmJYtwd/V3eMWczIZAut44CY8HF+Hz9CZ8n96Gz5Nb8H58A+73rsLp5kXYXD6FN6cM&#10;8fToPkK1BM6vn+vPRoq/FxJUH0looMK9K5txff0iKtEOmJ0zhOWlo6z4x2F7yQjWF47C+vxRWNC6&#10;mZ0+Qnu4Gw/3rMaJ+dMwtXV9NPviK2xbugj3V3+LV8y/bM8fhvvt8zqIfF/ehf/Le/B9chteBMvj&#10;0U040upZXTTGm9NH8YRQXVyzGE4m0gSavyckqD6icLS7j0vr5hKqbTCjOtlcOwl7Focrx+Gg2zeG&#10;zaXjsLpwjNbwMJ4cWI/Ti77F1Fb18fWXTbB98Xw8XD8bLw+thx2B9Lx7gQp1C74v7sHv1X34Pb+r&#10;U6sKqC7Bikr1+sxxPD6yBxdWLYKjyRP9mUjx90KC6iOKxMQgXNo8H8+OEKqzR2B7/RQcbp6B0w0W&#10;bh1ZHLhvd+0UFcuQUG2A8cLvMKZ5XbRo2hK7li3Aoy2LYMKcy+bSMbjfuQC/p3fg9/I+vFl8CJU3&#10;1cr9/g2dUllfPYPXp43w6PAunF+1GHbvJKh+T0hQfURRKi/APcONeLh3Pcxp9eyuV4DkcvsCoboA&#10;51vn4HLrLOwJm+W5o3h2aAuM5s/AkEa10KZNJ+xeSqXasgCvjm6F7ZUTcL97Gb7P7tD6Eapn91ju&#10;wPPRLbjcva5TKpsrp/HqpCEeHNyB82uWIthXWor094QE1UcWT8/vxt2dq2BOpbK/eQ5Oty8Sqktw&#10;prK4cN/15lmdalldPoHnhttxdN636Fv/E3Ts1hd7l86jUi3Ey2PbYM08zI1QeT+9DT/aP5/n9+D1&#10;9C48Ht6E692rsL9xnjnVSbw6cRD39m3F+Q3LkZ4Srz8LKf5eSFB9ZGH69DRubV0Gs9OHdIrkfOcy&#10;FeoSQbgCt9tXCJVQrPOwuXpK93zJcM50dK7zCbr2HYp9S+fi8dZFOqWyPHeI7zsLL6qT7wth/ahS&#10;tH4eD2/A7d412F09i/fnjuP5sX24uX0d7h7aiXK5tMjb7wkJqo8swgIdcWPzArw9sU+XOwmo3O5d&#10;ZR50DR5UGDehWHcuwfqKMZVqJw7/NAXtPq2OTv2GY8+i2TqoTI5SqS4epbKdhQ+h8jN5yK1QqRtw&#10;Z3G5c4XffRamZ4/hydE9uLppFczuXNOfgRT/KCSoPrLIzk7C9W0L8froDthfO62zfm4CKILlee8K&#10;8ySqFcGy0UG1A4dmTUKrz6qj26Ax2LOQUG1fCpPju2BLe+h69xJ8njKnevUIPlQrAZUHv0tYSZvr&#10;5/D2zFE8PrwTF9evgK+Trf4MpPhHIUH1kUWZshj3jonOr2tgw7zI+c5FuD0QMFyH14Pruq3Iieyu&#10;nsELw1048ONktKpTA92HjMVuQvVkxzK8ObEHtldOVuRUT+7ogPJ5xpzq8S3dZx1pJy0vn4aJsSHu&#10;H9iGy1tWIzUpTn8GUvyjkKD6COPd/ZO4u3kxLM8ehMON01Sqq/Ciyng9vAlPAuZK1bKlfXt+dDf2&#10;/kCoPq+JXsMnYPeCn/F05wq8Nd7PfOyMrueEF5VKtPz5PKlopHCmzbO7cQFm50/ixfGDunzq2u4N&#10;KC7O1/+6FP8oJKg+wgj0tMaNjQtgfvoAHG8SKiqOUClvFk+9UlkTqqfMqXZ9Ox4tP6uJnsMmYMf8&#10;n/B0x3K8MxaNHGfgIT7DnMr7+b2K51ME0vnOVdhcO4d3547j2dG9uLx+Ge4bH5ZmUfonQoLqI4y8&#10;3HTc2bUcb47t0vWicGNuJKDyeXRTp1bu967B6upZPD60A1umjELzmp+gx7Dx2DL/Z9o/fo72T+Rj&#10;4n3eVCrxrEpAJSBzYj5lRetoeuYYodyF08vn4sG14/pfluL3hATVRxhqrRrPz+zC8z1rYXvpuK45&#10;3fvRLV1LnjfzIgGLNXOiRwe2Y8OkEWj0STXav4nYOH8Onu1cDtMThPHqKcJIqAiTD4v4vLCOzrcu&#10;6p5PvTl1BPf3bcH5DcsQGxOk/2Upfk9IUH2kYfvyOu5vWwKb84ZwvX2pAiqRHz26Tciuw+rSaTzY&#10;vx2rxw9Fg2qVaf/GY+3cn/Fs1wqYG++Fw7VTupzKl58Rn/tV4RyZT1mcP4FXJw/j8saVeH7eSP+L&#10;UvzekKD6SCPEzwm3Ns2D1ZmDcL11QQ+V6BB7F+4Pb8H66jnc3b0ZK0YOwOeVZOg2cCRWzf4Jz3et&#10;hNnJfYSKOdX9azqofMWDX9GT4s4V5lpn8f78cTw9tgdnVsyF41upZ/o/GxJUH2nk5mbg/u5fYHp0&#10;B1xunIc3ofAhWKKJXEBle/UC7u/aguXD+uNTmQydBwzDL3Pn4MWeVXhvvJ9QnaXdYx5Gy+jzlPkU&#10;P+t8+wo/dwpvThtS5Tbj1LKfER3qp/9FKX5vSFB9pJFbnI2re5fi7aEtcBaqI/IjgiU6xLrduwnb&#10;K+dwb8dGLB3SWwdVl37DsHrefLzcuwYWpw7CUbT+3b/OHOy27vmUGwETPdMtLxvj5YmDuLllFe4e&#10;3oZyeYn+F6X4vSFB9ZGGledT7N0yBa8PbYMD1cX9jnhWdRNehMrjgVCq87i3fQOWDe6F2oSqU5/B&#10;WDNvLkwOboDF6UNwvHpa1wvDi8rmRbBETwxHKp4Frd/zo3txjtbPhiomxT8fElQfabj6v8P+Q9Px&#10;ePcq2F4wgtvtSwTqpk6tvO7fpL07j0e7NmLl8L46qFp37Y3Vc2bj9eFNsDx7lEp1VpdTCQiFUrnf&#10;vUo4z8D8lCEe79uC00tnIybQR/9rUvwzIUH1kYZGo8I7i7O4um0OLI0PwuXmWcJEC/iAuRWLGF/1&#10;/MA2bJ4wDHUIVeNWHbFhLqE6shmW547BiaokmtA9+RldL4w7l2FH9TI7dQQPtq/HkYXf482rk1Ao&#10;pJ7p/2xIUH3EkZ0TgbuGi/DGcAft3Em4i6Z1AuLzkJBw//Wxfdj3wyQ0MpDhy+atsXfZArw5sh2W&#10;F07A+eZFnV387fMp20vGeCO6Jm1cjW3zJuDCpeUoKZZmpv1nQ4LqIw6lIhs2D3bj6d4NsL90Am43&#10;qFaikyxzJdFT3cz4EI7Mn4kutargq4ZNYLRuOUyNdurgEa/rcjAWj3vX4HzjAqyYT7003INL61fC&#10;1foN5OWSSv2RkKD6iENFqPxtT+He9uV4f3IfnC8fh/t1Y3jfvsAc6yLeM3cyWvQjxjWvh4YGBji2&#10;Yo6uOd3+sjHc7oh5/oT9o6rduqzLpyzOGeHejvV4emK//hek+CMhQfURh6IsDcEup3B35zK8M9wC&#10;x/NH4HrpGLxunYXrjXMwJ1QnFs3ED50aoX/tKriyYalu7grHa2fgdldMnHkN7izOzL9szp/EmxMH&#10;cWXtEnhbm+p/QYo/EhJUH3HIS1IR7XMBjw3X4tX+jXC8QKiun6IFvAQ35kjmF0/g1PKfML9XK8zr&#10;1hwvDHfCimrkdP2crgld2D63O5f591lYMc96cWQXrm36BZkpifpfkOKPhATVRxylhanwsTyM+4eW&#10;4eGWZbA9vZcW8Cg8hFIRKtMzR3Fu5c9Y3KctDkwfgTfH91CRjsOZUHkSKAGVaNDQWb+zx/Bo31Zc&#10;2bISOdnSAm//LyFB9RFHcV4y3MwO4cae+bi3fi7eH9sCp/MH4Ua1crxymhDtw/GFM7BqcDfc2rgE&#10;b47tJlRGcBFQ3b0K99tiemdav4vGeGd8GHd3bMCdQ1tRJi/U/4IUfyQkqD7iKKFS2b7ZjVuE6uGm&#10;hYRqGxzO7YfjxWOwFvP+HdyMXVOHYf93o/HScBsszx6Bw6XjcLtxBh5UKPfbV+B4/bzO+r0+vh+3&#10;tqyG1f2r+m+X4o+GBNVHHOUlGfCwvoar637Es72rYWa0HXan98PhohHMTx/F7S2/YM2IXjizdCZV&#10;ageszhyG81VjeNIaety+rOuF4UBFMz9tqMunblGpHF890n+7FH80JKg+4lCrCvHuyiFcWfUznu9b&#10;A9Mjm2B9ah9szhrileEeGC/6Ecv6d8SNDQthenwnXzvInOsk3G9cgPstMUfgJTiKfOr0Ebw8ug+3&#10;dm2H/UsJqv/XkKD6aEODuFBnnKYK3dm4CK/2r4G50U5YnTpMSAxxb/s6bBw7CCv6d8BjMYbq+A7Y&#10;nDoAp8undBNuiuJ04xzsCZXNBWOYnjmJB4cO4s3Vs9BqVPrfkOKPhATVRxkayMuS8NhoE87On64b&#10;zWtmuAUWJ/fBikCZnjqCK+uWYVanFtgytr+uE+27o8ypTtIaXj4Nl5vndcNF7JhL2Zxl/nX2BCwu&#10;ncWzk8fx8Nh+frfUUPH/EhJUH1lotWpo1dkIcTeB8c/j8GjTfLw7vAEWtHfmJ/bBzPgwXhw9gMOz&#10;v8U3rb7E6YUz8O7YNrzn6xYnDsDqrBEsWN4TPEu+1/qMIazPnYDV1XMwOWOMO4f2ISc9Sf9rUvyR&#10;kKD6yEKjLEBhdiju7FyKi3PG49m2hXh3ZKOuU+2bY/vwyugg7uzajFXD+mJej7a0fsy1TuwiQHtg&#10;eWI/3hsb4tmBXXi0YyNMDogWwaOwvXQS1rSF786fxoUtG+HtYKP/NSn+SEhQfSQhFtaWl2RAJU+H&#10;2U0jGM0chdu/fI8n25fg9bHteMdcyvS0EUyMj+HKhjX4vn0LHPpuPF4c2ox3VKn3J6hkRntgcmQv&#10;Hu/ZSrB24s3RfbA+fxz2V4x1Cvb21FEYLl+MW8cN9b8qxR8JCaqPILTMoUrkyShVxML28Xkc+GYY&#10;Lsybinsb5uEV8yWrs4awvSjWpDLGy+PHsHvmDCwf0BN3Ni/Ds31r8UasZm+4CW8Ob8HbY3uoaHvx&#10;xmg/C+0iYbRmbvWe24d7NmIbP3tw0TzkZkgW8I+GBNV/eGg0Cshzk1D87C1cV2/G+Y09cHXVKFz/&#10;ebKu1e/5/k0wP3kQ708fwxtjI1xevw5rhvbD5WWz8HjHSrzYsxqv9q2GyeHNfN9+AngU788chSnz&#10;KROC9XD3BjzevQ4vDXfi4tol2PXDdzg6fx787a31ZyDFPxsSVP/BoZLno6gwDlm33iDmiymwnNEe&#10;P5ldxcJj13D4xCmc2LEbTzYtwyvDfXhmeAjXN2/GjskTcH7xTLw+tI4KtQmvCNXT7YTr0A7mVodg&#10;efqobh6KdwTr1fGDuLt9PS6vXIhrm9fg/JoVOL1iGYwXLoSPhYX+LKT4Z0OC6j841ChGYUEAAh92&#10;waNptfHzhbVo9yARg0+44qCJE2IvfA/ro3Px8vA6PNyxHrtmTMfFFbNhemwTrE/vgc3p/XhvtBOv&#10;D27VWb63Rnt1rYOWF07i7WlDmJw8gkcHqVC/LMaF9Wtxa9c23NqxHReWLYHt/Zv6s5Dinw0Jqv/Q&#10;0KrlSDK1RrT5QQRbyHDxUS+0fBiN7YdP4+qWuSi73gvxhj3w7uoR2r7tOPjtJBjNnc6caT0sjNbD&#10;9uwuOFw+DPtLx5gzGcGCCiVsopiD4v25EzA7cwImJwzx9Ohe3Ny2Hlc2rMW9Pbtwf99e3NuxDSfm&#10;fo9ds8bC5NpRpMSF6s9Kit8TElT/oVHw8CVOy1ri7chP8NyyI9qdvoJhlz2QfGo4QgynIv9US6Se&#10;64nCWx1hsm489kydiOd7lsP0+GZYGG+FzcVdcLxpCKebRnC8dhy2l04QrpO63MvU+CjenjLCS+Nj&#10;eHbsIO7v343bBOnhAeZYBOvmxrVYPaAdpn8lw8ymMizpVRdOryTl+r0hQfUfGOryYrivPYl3m6fi&#10;+alW6P7AEbWvJ+PH2/Yo31ULEafnIOpQB+DKZ3gypx8OTZ+I+xvn4+X+1TA/tYM50x5YXKD9u3KI&#10;YBGq68fgcOUEbC8bw1TfoPGa5emR/Xh0iPmYkSGeHDyAh/v34c6OzdjXpSuWfy7D5r7VsWVgbfzS&#10;Tob7exboz06KfxQSVP+B4fviEQ5OWILTW/rg4NnFGOqlwRS7dDy7agTfzR2huVAbAQcn4/mG7/Bu&#10;xxy47JiGB7vWMm/aBquLB2F16SBsrxyG9dWjsLx6DDZUKrsbxrC6chKvaQNfnaBKHT/GfGo3blCV&#10;Hh3cj7dnzuDO9k042qUtzlSXwbiTDIcHVcOBgZWxilBZ3T+rPzsp/lFIUP2HRXp8MB7tXIkr837A&#10;5TnjcW3jT+hvbIqDFy/C7vJ+lD0cihyjjig72xw2m0djxbtQ3LtxHs92r8PDk4Z4bnwEZmcPwuLu&#10;SQJ1HOZUKKsbp2F7/SThMoYZbaAJrd8zoyN4dOQAbm5ah+vr1+LB/j04NKADTraW4eoQA1wcVQnH&#10;Bhlga3cZVnaWIdTTXn+GUvyjkKD6N4RWo9bv/d/ISY3B1R0LdA92b6+cj0drFsL80C5cXToPl5Yu&#10;xMPlE/F0The8/bkz7s4fiRzjhkh5OB0jvIA2j1Kw9dgDzD7zFLNP3ce9jb8gcp0hXp09ijcXjGB1&#10;/Szsbp7h1pigGeP95dN4feYkHhKsmzu349IvK3F8XE+c6SbD7dEGuDBMRoWqgm29KmMLoVrdtwZy&#10;MtP0ZyrFPwoJqg8c5SU5yE+PQGFmDEoLKipqQpArTkxvj420XEubyHB+9jewOXcGd9etxuu1y2C5&#10;Yy3urV6Ba8tW8bVZeLRgIIpPfIGsuxMx3TobQxzlMLp9Gsd/PIjbm2bCc+dOWMy+DLeVe/HccA/e&#10;3zwL21vnqFpGML90HBZXz8D00jlCZYjru3bi5LThuNhXhofjZLg4vBJ29K2Mrb0McKB/VSz/WgbD&#10;BROh/is3Ain+ekhQfcDQqFXISw9DUXYMinPikJcWIo7C+fEZbO9pgCPDa2E7rdahYV3wevsa2B/e&#10;i5Cr12G2bhmcjx6G1e6NuLh9HfwuLIb8Sn+43V6Ero/S8CJwGwIvV4H8s1FQdJ4Mj83XcfL4c5SP&#10;OguLU1fwYN8WPDi6Fc9P7saLk/vx7sJxvL5wEncP7sPpWZNxpntlPB5D2zeyCjb1rIRNvQ2ws5cM&#10;ixrJsGZ4GyTFhldcgBS/KySoPmCUFqagKCeaCpWEknyWvASkJ0cSrgRcmNsHuwfWwLHhn+JINwLW&#10;rR7MVs+F09GDuP79eLzdvAa3F4/DyXlTYbvjO6Sf64FZ5n6ofy8V50zHIspOBlXXydBWXo6Uzr/A&#10;ZvBGFPfZj4xZV+A1bSNurVyAOwfW4+7+jXh5fB/eXD6D8/O/w6kelXGPdu/2qCpY17sKlraVYQXB&#10;ntK8KlZOH4aY6DD92Uvxe0OC6gNGaWESygqTUVaUjFIWrSYfFy+ex5KRPXFuenPspt3a178yLoys&#10;gevDquJaPxku9auO5XUrYeOwvtjx7TcwXTQY3oaz4bJmBI48e40Wzwow/MYd+FhVgnxPe2hafIvw&#10;AWvxdOtJxLZYhNud58HQ+A4SB+6A2doNuHFoM54c3o2XpwxxrFcDXOkhw/0xBtjSk8rUtSqeGC5H&#10;mK8rIiJDUaqQ689cin8mJKg+QKiVJZCXZulA+hUoUYBCnD+7F62qyLCyWRWcH1sf16fXw7WpdXFz&#10;bD08+eYr3J3cCHu7fQmjn2bjzOIluDNrDCzmdcLtJaOw+74Dht31wDErI6RGVUHS6bpIb9QP8dXG&#10;ILvrKrxvNAO+jefDpdcKWE2fg7sH1uHm/m24s3cTLv48HsadPsHtwVVwsL8MC7rVhP2zixUnLMX/&#10;U0hQ/cmhIlBFuZG0e3EEKen/ACXgUpZnIzfZDj9P64kJn1OVRlTHjdE18HhmY1ht6Iv3K9vhwvSO&#10;eLpxFVzOnoHN/l2w2boar9evw7kZk3Bu1So8v9YdDo+rw+FZbQTu/gpK2VSUyiZAU30m/Dsvhu23&#10;h5DYbS7u7JyFc+tn4eLWtdg7oR9Oj2qO25Ob4sCQ+ljQu5FuSIkU/5qQoPqTo6QgEcUF8QQpRZdT&#10;lbDo9lnKitOhKk2Eu7Uxpg5vhRFNq2NFhyowWdgYJj/XglF7Gba2+QyuRgcQdu0aIq9fRfClMzDb&#10;sgbPV34P272r8XLjT3i4eCrMd/yEOwta0M51RtSMRQj7djFcW03AvfHz4b18FV5c2IyjCydi+4De&#10;ONj+c9yY2BSXxtfHwbUL8Oz+df3ZSvGvCAmqPzHKizNRmBOlg6mUuZRuq4MrVb9PxSJY8qJYJIab&#10;4eyZPdi4YS3eP76Kp0c34tjymdg+ugderp4F79MH4W18GC4nDAnUXLzZt4X7B2C1dQ3s96+H1+lD&#10;sNi6EedmjYPDiU1wu2iIFwt/xNufv9EN9xBjpvZN7IeFzM8Oda+JC2M+x8JeDXHp2g392UrxrwoJ&#10;qj8p1KpyFGSFoyQvkdYvsaLFr5D27/8UAZl+vygVyrIsQFvAD+YhLzcFsYmxiAgLRkqQKxLc3iPO&#10;8Q3CX99CmPkL2Jw7gjd7t8Hn8kU4HdgBq0N74HH2AtyPHoH9gS3wun4FzqePw3TbKljt3wyTE8Yw&#10;njMdy1vUx8LqMhzpVQVrhzTDrCmT4OXmqD9jKf5VIUH1J0VRbhyKsqMqoMpL0JVSwlVGuMpoCUUR&#10;f/+2/PZ9oqRF+CAl0BWZIe7IDPVADv/OCvVCggshs3uNeMf3CH73BP5PbiH0+QMEvXgEz4eXdbPO&#10;ulw5Dl8eD3zzEA82L8aqTl9hbYtq2NulBpb3aYK5k8bCzUnqevRnhATVnxBikpainBgUE6xfQfkt&#10;LBXl/x7Xld/8LV5LjA1FmJcLEn0ckOLvjDTClR7krt+6IiPEg1s3ZAS6IJPHskLckBPCbZA9El1f&#10;I8nNFJl+TsiN9If73bPY2KoK9gz5GnOG9MBPQ3rC3dZMf7ZS/KtDgupPCAFVcW68Dqri3AT9fvxv&#10;oPlVlf6vOv22lPH1+Jhg+Lo4INbLAUn+LkgP9URqoBsBI1TBbsgK80RmmDdVjGCxZPH1TMKWHuik&#10;U7XMYILn74CsAHtkh/vgivExTOncAmO+rIwXty/oz1SKPyMkqP6EqFCqWF13pMJsbnNoBX8t2RXb&#10;X0H7HyWnYlvEEhnig3B3RyRTqbLCPZFBUJK87ZHu54jsMBfkR7vqSl6EC3LDCVaQCyESIDkgkyWD&#10;QKV52SHWxw2ewTFYPm0sTm1fBZVGoz9TKf6MkKD6E0JAVZgVjYJMlqwY3VZ0oK3Y129/UwR4hQRQ&#10;WMYK2xiL0rx45PO1pPhwRAR6INzTHgkBTrR/jkjxocXzstcBlupnh3QCJEoqj4uSyPcmUuGi3RwQ&#10;yrwp0M0JDtZmCAv21p+hFH9eAP8fHwurXy23dTAAAAAASUVORK5CYII="/>
  <p:tag name="ISPRING_PRESENTERDATA_0" val="Tmd1eeG7hW4gVGjhu4sgVGh1IFBoxrDGoW5n|R2nDoW8gdmnDqm4=|cGh1b25nbmd1eWVueW1AZ21haWwuY29t||ezc5OTc5OTY4LUY5MTktNDlCRi04NzhGLTBCMzJFMERFN0RFNn0=||SVNQUklOR19QUkVTRU5URVJfUEhPVE9fMA==|MQ==|||MDM2NjIzMTgxNQ=="/>
  <p:tag name="ISPRING_PRESENTER_PHOTO_1" val="png|iVBORw0KGgoAAAANSUhEUgAAANUAAAFACAYAAAArnDnHAAAAAXNSR0IArs4c6QAAAARnQU1BAACx&#10;jwv8YQUAAAAJcEhZcwAAEnQAABJ0Ad5mH3gAAPY5SURBVHhe7P0FfFRXv/2PJ4Uipa5Q95Y6bSnF&#10;irtbXEiIu7tDgOAWIEjc3d3d3QPB3T3E1n/tIfd+n2vPNe7vX57O58XmjOfMzH6ftdY++5yRgbSk&#10;Ja2nWlKopCWtp1xSqKQlradcUqikJa2nXFKopCWtp1xSqKQlradcUqikJa2nXFKopCWtp1xSqKQl&#10;radcUqikJa2nXFKopCWtp1xSqKQlradcUqikJa2nXFKopCWtp1xSqKQlradcUqikJa2nXFKopCWt&#10;p1xSqKQlradcUqikJa2nXFKopCWtp1xSqKQlradcUqikJa2nXFKopCWtp1xSqKQlradcUqikJa2n&#10;XFKopCWtp1xSqKQlradcUqikJa2nXFKopCWtp1xSqKQlradcUqikJa2nXFKo/iQ1yDYg+V9az3pJ&#10;ofqTlMCpj/8NSLl65ksK1Z+oBtj6n1yU1jNcUqj+ZPX48QCu3rw6dE1az2JJofr/uIS7+48c3q2+&#10;OwitCkRZeQquPrg1dKu0nrWSQvV/UoO0cYP/ITyi+geE2fuXlXIlG+ppOigsDoPPucMIuByJspvV&#10;uP74xtAjpPUslBSq/4+qr38QZ+9fRN61Mhw9HwndZgdsP3UYZx6ex63e28i5nA/H+k0wLLVHaPY2&#10;pDQcgm6TBZTrDaDVYA63Di/4nQtF4c1StN/vwr2++0OvLK0/W0mh+j+oy49uoPFOO7KvFSHoYhy8&#10;Th+GXoczFjdpYFLVCqh2mEO9wQIaVcawq3eHc/1mWNW4wrbaHRbVLthdsgPNVZHYUecFp8YtsKh3&#10;kTxWoWYDFBo0odVqArN2R+w+fRAx15JRcrMSnfdP4m7f3aE1kNb/P0sK1VOu/sF+WHd4YEWNChZU&#10;K2B21TrMrVXCikYtqDaaQr/OFs4tXnBu2g7LKhcJRJY17rClSjnWb2XbDJuKjaioCENk9QG41G+B&#10;a+M2uNRtgXmVI/SrLWHUbAPdVnMo1mlh/QkTKHYYQKXJAPanNmH/peOIuBSPlGvZaLjXgqu914fW&#10;TFr/X5UUqqdcA4MDcG/eAa0Kc+hV2MC43B7WVW5wqPaEUy2Vp2Yz7Oo2wbbRCzbVbrCpcoZd7SY4&#10;1G2GPZtd3UaYELTIiuMor/LHRt7n1MDnNmyGY50n7PhalpVOsK1zh2WtE0yabGDV5Qq9BktotpjA&#10;6tImaHVbQ7nNAGptxtBpt0LelULcvH6elvHe0FpK6/+ypFD9H1TiuXSYsfObV3nCvMIV1pXuhGEj&#10;7KupRrWEp8YD9k1bYV+7EXbVrk+u12ykarnDmGpkWuUEr8pdaK0Oxf4qPr7WA05ULAeqmR0v2xA6&#10;a6qcA59jVekMi1o32Na6Q7/MglaRwLVtgmUT4WtwglqJAYIa/VGYvwfGbSZIvZk7tJbS+r8qKVT/&#10;iyq7XYN95/3gfcYf/iciENoZi5t3r6P9YhVhcYN13VaC4MXLhKfSYwgsT8Kwmbd7wpF5yYZwSB5L&#10;CE2pWkZVDhJLaF7qggpCFV+xi/c7S2yhY4MAazNsaRctCZ5lpSOseZ94vD3Vz4HNosJRct2pyUvy&#10;N0xK7OFXdgDFeftgVmeGJS3K8DyzB5d6pPvC/q9KCtX/sKKuJmN1sy5WNmtDq9oCJpUuVBlXeBRv&#10;R1NNAmLrfWBDu2Zfv40weFGJqDKESgAmFMuOqmTf6AmbGjeqjROs+FxTLo2q7GFJ9dIvtUZAyT7U&#10;Vh6BW4UD1codzoRKDFw40goKsEwr7GFabifJZkL1BERCsSyodna0h3YNm2DI+w/lbUZBzh64VvJv&#10;tDphRdt6qLcaIPt6/tC7kdbTLClU/8161N+DQ+cDJTCtbdWHdpMV1YIqVEPlqfMiFO7YmrsFHXVx&#10;OFi7A5bC2kkUi42PEUDZECxbNgGUNTOUFaEQOcmMymNcSaWiYlnwunOBO9qqw3Cg1BVWBMuRjxXZ&#10;yqXZi2B5UpGcYUawjMtsJc8XYFnTCtoRLGuqlU2dG/Qr7HAkbwtyaf9sCZtZuS3sOjZCvV0XC2pW&#10;IO5y0tA7k9bTKilU/4263/cA288cxKImdaxp1oFekw1sJLnIk1BtptK4QY/2S6PIGv60W021IfAk&#10;PFYES9xvX7tlSKU2ESrCRctnQVWyrfV8olbMR2ZcmtPa2dVQrfItUVgZiKTyXbAqIbzC2pXa00q6&#10;Eq4tBMidYLoQSmcYFlvDtNSWt7kS4E2w5u0COv0KG/gVbENOwU5aSDcYl1vDnGA5dnpBvlMfrme2&#10;D707aT2tkkL1X6z+wQF4ntqNxfXKWNukC+MGB9o52q0hSMyqPKBNq6XBzq9TZge9XGvkFR9DYc0R&#10;idWzpvWzFUpFgJ6ARRvI6yJL2fB+G4JnJXISARGQ2BI2nSIL+BTuRm25LxxyzWGUYwrTIntoZxpy&#10;aUtruUWiSvZUJ1NmsQ35xlQuO4LuSpVyJWAu0C21hH++FzIKtzNz0SY2bIR+sTnMCaht+xbsu+g3&#10;9A6l9bRKCtV/scSko8PnAjC/Tgm6dTYESuSazQTAg1t/J2iXWGN9iQ02ECgTKokZLZ1ttiOaK8MQ&#10;VbuP0NDuCcvHJoByIFgCLmEdxU7fJ/dxKawgoRJLgyJLmKdboa4kGDvSrKGeoAGddGNoZZlCPkYV&#10;hlQyWyqlDQF0aPCg1XTic5jvqETm1Y4SqLSLTeGfsxlJBdsJoBiKp+UkhDqFJgTLARs79iLpahbu&#10;9EuH259WSaH6b9SJnjPQaLAmTFvYkYV9E9ZuC22fO9XJAZqldjCsoB2jHXQkcIblDtieuREn62Ox&#10;t24bH0sAmLmegCTUyoPwCWVi/qlmFuL9Yojdgp3dnK9lUmgNhSQtJOYeQVTaJqyPUYNciBLUknSh&#10;lmyAFaFroJtrxqwkoGTuanRltnKQ2EATqqZppT02FJggMnc3opmrrKrs+LdpLes9JNZQI88QxhW0&#10;gq1bsP+0L4pvVuJu372/O2dRWv95SaH6L9bpR+dxqDuQiiPy0GZaLDaqixXBsiZYAi5rZiahXna8&#10;LIbN7Wj1NAssEZKzB40t0QSNKkGQbKhu1mx2YkmYLKsJYqVozgTKGaYlhLPACgYF5lidrAKzIF1k&#10;Ju6AYeR6rPBdhdWB66Ceog/F2A1QJGiG2bRzhNqw1oFA00ISZmNmLONiK2hkGyA01QsBaS6S62Yl&#10;tlQ3Fzg0elLNnAmdEUypbA4tW+DYvhUuTV5w5/W9bZsQfTcJNT2N6Bl4PPQpSOu/UlKo/pO6238f&#10;0edTCNEmmLPj2wqomIWEWgmQLCvFDAeqDyGyrfWS3G4rBi7YBHRmBEkryxwFxb7IafajQtCCCaUS&#10;ilXF3EOlEq9rQYUzL3WEMTOTCfOSbh5ByXKCU8Z2eCUdQ3pCANwjdbHk+FLM2TMHi4+vgGqiLhSi&#10;1KAUrQbNNKoXVUm30ALGtIW6eSbQzNHDukQV+EbYY1+4AXSyjGgZLWBEuCy5Hg6N3CgQaMMSSxhV&#10;2MCeYFnQHmplboB5/gasaJOH1hUz7L1+BJcfXxn6RKT1n5UUqv+kQrpjmZkcYVMphsEJCtXFVgw6&#10;8LIVQbImYGLWhAXBshG3SWDaTNBosQiNBZXIkOCYplqguSocYY3efIyYniT2T9GuUZnEULp5OR9T&#10;bEcYzKBeaAzbjE2ISy9GUflp1HU9QlFFF3yi3LD8+GLM3jcXU7ZMxRyfhVgVKoclgSuxNGgFlkbL&#10;Y2WCGrSSDGCS6QiTDGfoxVoiJmE3toRoQzFuPXRzTCVZyqDEijA7wJ5W0KbGFesLjaBfbgWrBneY&#10;iVFD3q+crwG1Gm3onDaH64Ut3MBIc9d/paRQ/Xs1wH/9PWi41QIxI0LkIDGoILF9YnBBojLCwjFX&#10;1W6lOm2V3G7J262qBFi8nYpmQXDEgIU5IdIutcGmFHt0NSbBu24Xn0srKFSOQJqVOcKwyBqmhS7w&#10;bU5EdkEOElNzkJBbj4zyVhS3XkBh/TmEJyVBN8AQCw8vwpStUzHB9Vco+evCOMYRq/2UMNN/IRaG&#10;r4FWhDkiC/JwPDcTQbn5qK3rws50L6yOWAe1FB3CRIipVEZltrSfLjBi1lIlVGLwwqTaHvaNfK/N&#10;njCucoB6nh70Sk2xp9tHMljzmFbwZq/0AMq/V1Ko/lUVX6lAaFMoauoTUH4yCZ4N22BRK4a/mZEk&#10;YD1p1qIRLJGpJIpF4ARkwgpaVbvTXtEuUrVMae1MqEbmVC3VTGP4pm5BS3M8tlZ6Mvu4wKzYEdrM&#10;Ti5ZO5BW3oCGjts4n3kW17MuIr+kE6UVZ1BcdhoVjZdR2nQBW+L3YfbeOZi6cwaM/J2ZlTKQllWM&#10;qPx0/L59Fn45+AcMwh2QW94E/9QkxGbkoa76AryLAiAfo4T1KbrQL7Qk7I6EXszkcIJupQ20yiwl&#10;Q/KSHck1zjCupdLVUT2rHaCapwNHWtZrPdeRdikb9lSz0usVQ5+YtP51SaH6m3rQ/5BQ0PqUWsOt&#10;1BMZFYHo7MxEQLuvJFPZUX0cmJMkO24lqkVVIlTmVBwLXv+nUUFLAmQmVIqAWRA8E+Ylk1JnGDIz&#10;qcZpIT3bGyV1AXAodoZOngUcsrcivaAWtbXXUdd4By1l53E9tgvdBRfRVX4ZrU030dhyB2XVXTBw&#10;XosJNj/gj02z4JsYhaaGszjZdgUtjRcIbDy8Eg8iuiATOcUNKEoqQHZSEXIbO+GWYA+leDVsSGe2&#10;yjWFUYmNRLEMmKcMym0kWcqowg6aeYbQKbGATqUVTAiWXQNzIVVNvUCfiu0CR6qYGUEzLLdE9KlY&#10;yf47af3LkkI1VGcfnsWhs4GSjGRd4S5RGCvaOf8yb3R35CHvVDzc6glNrcfQVCMxpC4Ua+MTK0jA&#10;LCWKtYlZiTARNFOCZcyOaESo9IscoVtgB5VsE2iErEdVgT8iKvbAJN8aIdmJqKk7j4bOu6huuI2O&#10;wku4H9GNSzHtOFN4HpUlZ6lWZ3DoSAicPK3h4rsXR+OiUVZaj9qaEyiubkVF2xm0dV9GdVkrmqrO&#10;oLmgE9Wp1YhLLkF+eQksQ9SgEKtOpdKDTo4J9AssmOMcJABtyDeR7BsT05+MKm2hlKODDSVmzIJi&#10;hgazX72bxBZqFhnBuMIatrxuVmkPnVITRJ6IHPoE/371DQ6ij/z9FYbrpVCxBvr64NDuiuW1mlSh&#10;rbR5VB0qkKVQG4b4LaVbqSBJ6DyXj30t+wme65N9SmI4nWAJWyjAEqpkzmZGGM0JlnPFJmwp5OOy&#10;7aFX6IANedbQzLHAingNgqWE1Kzj2J62DbFZWSgpakZ1zSW262iqvYlTlddwPr0btQWnUVZ+BnUN&#10;l1HXcgFdF+7geg/QeuIyKlvOo4A2L6ewGiVVhKmVVrGoCc0lp9Ce2oqGjAZcyzyHqCM7oXlkJVaF&#10;KUIhWg1aGUYwLLCEEXOeUbmdZKlbYMoNgjMsae30y62hnm8I7RJziU00px0UYBkTON1iU75HB1jX&#10;uUKz2BBH0+1x8lQJuu6fRM8AV+w/qJ7+Qdx51I97bH3/4Cc3lELFunz3HJSadKBYbyQZvbMcsnRi&#10;poRekQ3Wl1rCuMAeiWX+uHC6BHEdQXCgYomZ4gK+J4MWHnweYWKz4G1G1W7wzHVF1p5NCPOlHUw0&#10;hka+DTQyzaBItVCPMkVAYAD8jvkiNi4FGRklKCpuR2XZOZTlnUR5ZgtKMhpRkNGE4rxOlJV1o6Hp&#10;BiIi0rBuzRr8MXUqPBw2IWRPII7vC0BETA7cXDfh8GF/FGU3orHkJBIjMmFpaADlFT9Cbt8CLPJd&#10;jpUhclCMVod+LoEps6MltYGJWBZbESxjmNQ4wbbBEwZUJHF8lqnYmVxlz9zoIjkw0rTSDnpUsfUV&#10;xtiRY4uSrF2wpdoZ1jAXtrqg/E750Kf6L0tg1EuwHj7uR4+QrH/gkkLFyjqXgiUNylBtMCUsXrCh&#10;jRNwmVU+yUMGZY7QI2C6xbbYm78NJ1tzUHsqHdsat1O12NkY4i0qxbA64WEzp300JpTmBHFHmB0O&#10;hTrCItYQKrRd6unGUEjWgkfgZhw7EIAdW3YiKDgSwWGJ8D4QjPjYfJQVtiE3pQolhSdQUXwBBbmn&#10;kZHVhRLmqw1aFpCRkfnn9uroF/HSqDGYPG0WjM3scOxoDHy8oxAZkoaE5FKo6OnhzXdexCdLPsCU&#10;bdOwzH81VoXIQyVOEwb5Fsx6tpJRQDEhVzPXEBp5BrCp50aiQeyUdpQcXiIUyohWUEx9EufU0Cw3&#10;g1mmPsHfie1FTjCvF5OAbaFWqQGFJgW0P2gf+mT/miWFipvQ3R17Ma9RCVr1VnCo2yrZiWtds1Uy&#10;oicAE4MSYmeuyEsGFU6wyXZCaU00LlyoQHD7cT5GTE0SO3KF7XOFcakTjIodaaucYVzkAO10I6hn&#10;UKnSzbAiYT2Uo3QQFBWB3II2+AYlwsc3DCGRsTi82xNhAb6Ii0xFdWkHjh6OgZaGJdzdjmK7VxB+&#10;/302Rjw/8l9A9bftrTfehof7Phw5nglvn0REJdegrOkqHDx3Su4fN3ssZnsvxBK/VVgTKg+FRA1o&#10;5RjDqITAiEGLMtq+HH1oU7EEVGLyrXG5DQzLrJi1bCSqpVdlDa1cPRRl7sDhHGeY1NrDvlactIbv&#10;u8oSsyvnIuCK/9CH+9esvzxUjx7chnajGRa3aMCk0RX2dWIwQpwvYpsELkvCZP7P2Uns2N0EfaqX&#10;do4VgosO4spZKsqpBGyspW2sdGb4d4JxiZgZ4QCjQob5AmsYcmueXFWCnIp6BJdkIaWwFDWlnSgn&#10;OFm5zQiLK0a4nx+Ctzth2tTpeOO1N6Eir4bJk6b9MzDDn3v+ny//vfbeux9iz+F4ZNWcQdmZqwhJ&#10;KsNyvtawYcMl9782+3XMO7wYy4PXYXW0MpSSN0A31xSSQ0+4cRCqpZqtA22xA1pyHgwXKpUAiopV&#10;4wC5XHUk5WxBVN5W6FdackPjSAtMy8jcZclMtrJ0HUy6jDAgOYn1X7P+8lAVnsvBwlolKLcYw1wc&#10;GyUUSrLjVmQmcfi6FzuXFzuVB0zLxdw8V1pCV+hRsdSYSzwy3NDamo3u88XwafKGmZh3V8LwX2gL&#10;gwJb2ikT7M8+gtqCLtRXXUJH3R20VFxEQ/kZXj/PvNSGkpIuxCRV4Isvvv83kPxP2ocffQJFlQ1Y&#10;r2uAjz/5DCNeeAEjRo6CjKwMXvnjVfy6eTIWBqzG8lAFKCRoYEO6PtfVgqpkxw2IEwzLbaGVbwj9&#10;QnPJIIWY7W7FpXyBNo5lOiFHnO+i3BoWhMyyyo62144bFBtCxQ1JpTXUqtfjTv+doU/4r1d/aagG&#10;H/fAvW0ToVKBQoUuO4gYvRP7mUQTgxXuMBMqRQvo2CDy0xZmDFfJ/iZ9NjFUvqHYDvrplkgoC8K5&#10;0+VIbA+GfSVzGDOKbr4lrZIZIrOTUV3civbWG2gsPYf6/E7UsjURqvqqC6gqP4/E5BZ8+vlP/y4k&#10;/9s2fMQIvP7euxg2fDhe/fxVTN0xG8tCFLGI+WpdhAo0CZVahq5kEq8xM5Y494VVhSPW5WpBrcCQ&#10;yu2K9WVG8GAerMjzhi3tohmBEjPezZi3jMssYFBiyo2OJUwIlSnz1YWHF4c+5b9e/aWhqr1UBKUW&#10;HcjX6zKEu0rsnRi5ExlK5CkB1hPQxBmMPGkJvSRN3G9aTqvE7GRe7gqtEmvYpm5Hem4eOhrzUd2V&#10;AK+qzZIZ4C6FXiiv7EJd1Qm0N11BW8lZNBeeQk1uJ2ry21BTfAKVhSeQk9mBNWv18MesFXjttbf+&#10;XTj+u01WVhbDCZK4PGzkCDw/6olava/xMWb4LsGC4LVY7LsCCjGq2JBpyHxlBIVcHSiVGmN2rQEW&#10;VBlIRgXViw1hlKaJ8py92FrsDNMaO1hVOfKzcSBENsxihKrcjNbRnEBaQ7/cBOXXqoY+5b9e/WWh&#10;Guh5BMcmR6xq0IBxrTMcarfT+tHqVYtZEWJYfZNkBFAMVIjD3c2r3GBAdTKnDZTs4OV9VrxsWGLP&#10;LbwzkqtrUFBxAol5uWw+aGmLx9HKXQhMD0dlXivqCE9b7UV0Vl1Gm1CrlCa0h5WjIaqScHWiuuIS&#10;GhsfwdXVB6NHvfBvAPnfNtnhzxEo2SfXv+V1l/cwYscEvHBoGl459BveDZuLN9OX4sX8pXijfC2+&#10;qVSBARVH7ORVTVdHfqYX/Ao8YVZrT6CoUmKKE+8zp1KJkT9TAVOFKdwaPOFRtwnbm/fgdu9f0wL+&#10;ZaFKuZyCWdVroFFpxU6yhaBslQAljoWSTDeqEoe6b2ReoFJViB27G9nB3JklXGFaJg4kdGNzh0mJ&#10;E2Jq8nD1LHCu8zGaG84jKC0GAUm7UZAfg5SYNOSnFKM6vRFtFadxuvUOatNbUB9fh1tRrbiW2I6K&#10;tHbUllxFalwlvvr8m38DxNNoI198Ac+//KLksuyrhMvqXch4fg2Z7d9B5jCz3FG2uGl4LX8l/ijU&#10;oH21kpxURiFHExGpbkjM3kpwbGmBnajoLvycXCT2z1qiWIRL0qhg4n5upJzrPeB/Ihh1t2txse+v&#10;ZQX/slB1P+hC2sVU7K3fD4tyR5iJw9lrxWxzKhObjVAsqpWAyoQAGZWJMx49USnjUuaqYkeqlB3s&#10;ijxR03oeV88Bt68ADy8P4nrHfSRnZiIo/Dgyk3JRnF2JivR61GQ0o7nkBEpjK9Ce14UH2edwObQV&#10;obtioalggNdfef3fwPC/bc899xxGjR6NF196CW9++CFkRgyNAqp+ilGHJ2HElq/wnvdkfBm2BBOj&#10;V0A5Uwcm+RaSgxnXEqg9KVbIy9wFyzIbWNbYw67KWdKsCZENoRLnJBQjgGa0gY417si+mCdRK/s6&#10;AR2Vrtwc6vXqsOm2RtrNNDwYeDD0Dfzj1l8WqnP3zuPy9XMYeHQfp6634GjNdtiU2jFkuzNf0d4R&#10;KDGMbl65CSblbjChOhmXiqNynWBBqMzYDIocYJBji6zaOly/MIBbFx/hdtdtXKy/gObmsygqKkd+&#10;dhFK8upRUdiIwpRKFMRXICO6CGH7wnDqSBmO7/DBmNFPFOT/qr0z9n28+MorePvdd/Him29Kbnt/&#10;0nuYHyOPjwPn4aODk7E4aC20UvWhmaoH/TxzrMrWhFWiFioz9sCtiCpEoGwqxXFlYmY7l2zilGe2&#10;BEs0K0LmWOuK3S37+HlZYEORHnRK9Zm1THndEuvr1CHXsg5BV4Nxq+8f+9CRvyRUg4MDsGh1g3ah&#10;OQ7X+aP6fB1OtOWgquII4qt2YRsVSRw8aFLhSIVyIkwuMKNSmXFpVOgIgwI7yXC5IS9r51oipiwH&#10;LeVncbKkA+cK2nCi/hTq2s4iJioKuSnZSE0rRE5qHnJi85ERUw53uz0Y9fwIyP22GC+PGkM1GQZZ&#10;WWaefwXD02pjxryET7/+HuPe+xAffvkVRowYheEvD8PcffOwPFwJ4wMXYbTPBPwethR66caQT9OE&#10;PIErTt6CvXni8A8BFK2e2A/HHCXOg2HDTGXDbGVT7UArKDKpOD+GLTSL9aFVIs59YQGNEl3olRnz&#10;fic41bpBr1EXuh3acDzjiJirMejt7x36Rv6x6q+pVAP9MG63h0a1pWRKkVGJI+yLN8K/8igqayPQ&#10;VheBkppjCKjaDtdiB5gU2zNjOMCQW2zjQnsYFThAN88GWrkW0Mwxh19eDBWpHCdKT+B8UTfaKzuR&#10;npCOlNAYJAfE4NixI/D1PorcqHykReXh+OF4vPPGuH/u9M8/98SS/XfasH/ntn/dnn9+FAEaibff&#10;Hocffp2Ob3/6DR999S1eefNtyD4ng5/dJ2Gu72KsDVXG9Mi1eC1kFj6OXYipEQuRkuiJ0CxPAmUn&#10;yU3ihxQsCJMloRLHYInBCqFQ9sxWNoRO7K8yLWcOq7SGTY2jZHaFcaUF86kDH+ME51p3ONW5wbjZ&#10;GLondKB7WhfJ15OHvpB/rPrLQmXT7gpNQiVONSayknG5M7SLbGFU5IxtZbuRWBmAptpYtFSHIL3s&#10;AHYXb4YVgdItsIJegTX08qyhkW0M25xNyMwrQ2vtSVxpuIr75wZwtfkGSiJyUJZSgbzEQqTGZCLS&#10;LxJJoSmY+9t0rFfUxosvvsqOL4sxVKqXR43EmBHPS4bA/y0csniRuWjE0HUBkyzbK3z8C7z93z7+&#10;/7Vx4z7Edz9MxDff/IRvfvwdH37yFd754FM8P3IknuPrDlv4Mj48NAm/HpyBdaFKWBWvgTFhk2EZ&#10;pIzk1K0wZ66SnK+dUJlXiB28BEnkKSqWxPIRMLNyG95nTchsma8caQHFDAwxrcmc6iV+0YQWkZAJ&#10;uJwJlRPvN6jRx/o2Ffje9B36Qv6x6i8K1QCs2hywplIPtpUCKnEMlCfMy9xgSEXSIjgb8q1gk++G&#10;Q0V7UFQVQriiUFpO9SrcBOd8G+jlmkIxSxse2TvRXnMN51ofEKg+XGu7je7ybtQwP+XHFdHyFSKS&#10;+SkrMQvmBuYYxc7+wvNPlGnUyDEY+9rr+Pi1lzF2zH88jP7lG6/gEz5GXH6RML036nmMfeUlTHj3&#10;7X/zWNHGvfEWXn3pNXz55feYPG0efpsyDz/++gfGvPQKRr/wN3/n89GQ8RwPmY1f4o3tP+LtrV9A&#10;bftCJEa4YV6+BlSYh+zKHCVg/RNQollV2MNEzNynMlnQ8gkbaEug7AmRUCwBlQDKhrcJFbNlc+Jl&#10;D1pEzwZPuNZvhHmdOYIvBQ19If9Y9deEqn8Adu3OmFWpxIzgRpg8YFLiKmliIMK42JFqZA/tfKpR&#10;rhm0sy3hkuOB6JKjqKsIRX2ZP+Lyt2BjlhmsMmxQXnkSZ9p6ceXEY1zrvIPTpV2oT65AaUIFihJq&#10;kOQdi6iQWHzy1liMHTECI6kSL4x8Aa+9/g6+eXccpn32Ed57acy/AEM0kbOGy8pg6hcf4kcCJFTq&#10;1ZdewsyvPsN3H7yP1ZMnUeVGSR77HB/7PLPZC6NewMQff8EvP/yK3yfPxu+/z8IvE2fiS6rVmBdf&#10;kuz8/afXH/HpaIx2+REyXj9Dxu5dvKHxBvz2GWJm+Dq8nbUGXxUoYF2JkSRPOVW5wlacj7BcnFPQ&#10;BhYVtlQwsb/KngrFXEVoxICEaaUlHOqoULR8VoRJnGtQNNsaglXvDI9GT2xq3kpbaYWjJ/8xz477&#10;l4XKsd0Nc2uUYCgsTKkrO4s7sxOtSeGTibCiGeTb0ebZQCePypVrDrUMYxilWeFA7k7kFgeirjgA&#10;aTnbkJIehfrqi7h5Gbh9CTjTfA2d5WdRX3IKJenNSInMxv59h/DR229h3Kuv4eURo/DuuA/wzpvj&#10;MP/bL7Dk5+/x6Ruv0ZKJHET14HL0qNfw+ktv4A0qy9Kff8DvX3yKD159HZ9++CXW/jEdU7/9Hvpr&#10;1+CHL77E62++h/fe/QQfv/8xPvrgC8yZOQ8LZy3EHzOW4Oefp+HLz7/G2++8+8+zK/6pjfliDKbt&#10;mo2vAhdjtOF7cLddDSU/BchEzYJM4gK8k7sO75aoYGKZJtaUG2F9qalk9oSwfBaEy4JLq0pCw2Zc&#10;Zgkz2kCRn+xo96wlQAkVs6dquRAoV9jU8jOtNINWmT5UC9Xg13Zk6Av5x6q/qP0bhFObCyaVL4dm&#10;BbeuVCjdInEErBPMCZhpkROBsoVOrjU2UKU2ZFtAJ9sc2lQm9SwTKKbqQi1RD/apTjieshUxMe4o&#10;zE7EybY7aKm7iPLiFqSlFCA/ow7ZmbXwi42C086N+Pbbr/HKmJfw9ltvE6r3MO71N6Ew6Vusnvob&#10;Jn74Lt4ZPRwvvf4eRo1+De+O/QRff/g5Ph/3EdQXzMOiib9i4lfj8eM3P0N75UosnjYTTnoGWDp7&#10;Hr7+9nf89Mss/P7bDEyY8AfmzVmKlQuWYcb0hfj26x/wwesv48UXRmPEkO385/aqDMbqfYDJ3rOg&#10;bbcYNu5L8K7vZHwYuxQT0xTxe64q/qjQxVfV6hhbvhZTqjSxolIfytUm0K6xhGEtwSI0+iVmBMpK&#10;ok7C7llX20nAEhZQnL/dqtYBupWmUC/WglmBDvZzY5WS6Ya2+rihL+Qfq/6ySuXR5oYF9crYQP9v&#10;WeJG6+cMnQIbWj5L6Ivh8gIHGPLL1821hHaOBcEyw/p0Q6ixqaYZQjFZB2viNbGMAV89cgPcIiwQ&#10;kXAEKfFHERrgjM3+pvBM2gnjTEe4Ru+A44HN+OjjD/HS6DF4/9338M5b4/Ax4VKdNgGLf/0FC779&#10;CuPHvolxH36Djz/7kcrzGX79+jv89t0EWMqvg+KcuVj4+xT8+sMk6MkpQW7eImwyNoX2mnX47rtJ&#10;+G7CLMycvYp2bx7++GMxVs1bgCm/TsYnH3yMz18fiTHDZGglxUDI3wyGjGabL4PJGj9go+UKLPT6&#10;De+EzMBb4bP4PnVgRnXWyTWCESFZ0GqGdXVmQzt+HZil7JmpqOLFJpIRP2EBRbYSNlAok30d1b/G&#10;DoZlxgRJDzuzjZGU7oSSrJ3Iyt6GwzkO8KnfJ/k513+0+stCZd9gh0U1ytCljRHKZFpMlaJimRU7&#10;w4gqpUuV0swyhWq6AdQzjKhSQqnMoUW10ko3gVqKARTiNkCObXWsBpaEy2NNmCLMIgywNd4KwdG2&#10;OBJqhC2R9jiWGgXX/R546403MYZ27tOPPsWbr7+Nr8aOg8r0nzHrmy8h99v3+OO7r/GugOqLn/H+&#10;uE8w95dfsHjqDLhpqkN32RKsm7sQE77+ESpLVkJ1/gI4amvDXl2VGWoiPvzkO0z4ZSamTV2AiRPn&#10;YPmsOZg94SeJGn7y6vP48pXhkkGSf6FUbG989TJsTNdgvv0EzPaZjwWRcngleBbeiJiNZRlqsCy0&#10;hnWJPWwa3LCkRfx4t5lkdoVxkQXVXfzIgQ3sq5mhxEBFjYvkcBD9CjNulPTgmW2EmBwXlGZ5oSDD&#10;E8FZLthaJk59TSjrCV+TO3Iv50l+fPwfqf6yUFnWWmBBmRxMSu1hWijsnh23ylZsFtDPtYFpviPM&#10;8pkBhAXMNIZ6uj6UEnWgnKADpRTavyR9aCQYQTPNBEq8TTVGB/LRGpidLI9pxXJQztaFC6EKiTuO&#10;yJhkbHR2xcjnR0hyzXtvj8VrL7+G799/FypTvsfcL96H8YJpWDVzOt79+EeMHkMr+Ma7WDtjGtbM&#10;mAV7FUVYK6yF8uLl+OWrbzD39+nQWjQfZuvWYLueFub8+hvefPNdfPLZ9/jll+n46cfJmPXbZKye&#10;9As+GfsO3hs1DPM+ew0T3nwez1Ox/gmo556Txe8/f4rlrvMwJ2QZPtg7EVMOzsXicDm8Fj0P49JX&#10;YkWBruQ00fb8nIxqbDGlXgPzqrVgVGYF20oHiSpZEShD2mj9AgM4ZOrCN90KuamuKM30QlSOJ3YW&#10;OMG+whFW9bSDTR5watoIuzpC2OAK18ZN8G4/hKTzKZIzWv0jnG7pLwuVVR2hKpWX7HMyodUzZtPP&#10;s5VYvfWZhlBO04NKqh40M4xhSLBMeN/mYEPs2aEEkyg9rI3SYE5agz1mC6Dnp44lcaqYmaWAhaXq&#10;UErTwupIJawIV8PmpEB4hO6EvqeRZB6e6Mxvvvo6Xh4xGhPefwPrp32PNT99gY3rFkBp7iy8Pe5L&#10;yMq+iPfHfgSVOTMhN3MGdJcshLuKHBVqKWZ89y2+/2w85Amc7oK5OGKujw0L5lAFx+GlV97G51/+&#10;gE8/+xY/jv8Bq3/+FjO++Qyv8+8u/fItqP32AX4e+/+mRI0g4JPX/QQZk3fwh/9SzGT74uBUTD08&#10;F0v5fj7OWIX381bht2IlLCncAIMSCzg0b8TCDnMsbTaGQS3tX6EhLHL0sTPVEEkpTihN80R6xiYc&#10;zHKEc7EDrJit7Bvd4ESlc2S+cqx3hWODOxzE4fr1TlyKAQw7gmkLow5TeF88QK6ebbL+olANSpRq&#10;Uu4iyHHLKtTJKM+GqmQD/RxryYCEgEk9jRYvcQPWJWpCheq06aAKgowWYdcxA+hlWmO32yr4LfsV&#10;msEKmF6hiuXZalgTpYKV4gDAoJVwSNqBjJJm6MRaYdq2Wf/cmV98YQzeHDUCc754FzqzfoYq1Wq3&#10;6lLoLp6Lt97+CM+PeAkfvfshtJcsgPq82ZCbMQOeSmuwfMoUzP5mPD5+cyyW0ypaL5mNGHcb7DDU&#10;xvhPPseYMW9I2muvj8Nbb76Phd9+iVUTvsQnY0Zi+rjRsFv6A/TnfoM3Xvh/O401TJfC3k8XP+76&#10;A+vClLAweBWm+i3CgoAVWJmuIRlW/7pUEcuq9bGqXB8KJXrQbrLBylotWGZpIjLRBoVJbshOcYNv&#10;phPcaJ0ty+0ls9kdmKtc6j3gXE+oCJMkaw0NXjgKyAiUU4MLnBrd4UjrqNdkANVT69H56Nk+ccxf&#10;Vqncmp2xoc4QJoWOMM63gSGVSNg+/WxLaGVaQIO5aT23vmrJ+pKmkKgNBXY6kz3LoR2iDoUELVrB&#10;9VBLXQ/lAn0qmzbt33oqlApWhSthaehaaEaYYX9GJJRidTB760J24ieDBK+OHoVvXn8BRvN+gcWS&#10;KdCZMQGHdNbCdM1SfPjRVxj+/It49513oTxvLtTY5v/yK3ZrKcNs6XzozZkG9ZlTcMBADeFOpkj3&#10;3oUD5gZYMmkSJn37IyaN/xYLJk7Ekom/wFlNDg7yi6EzdwJMF36P45arsd9oBaZ8O1ayHrO//hh1&#10;x7bhbPAemB7ghsFvCRSj1LA4ZB0WR6yVHLy4KkcbP5QoYlqFIpSLN8A21xiH0yyRGe+AhDhbHE+z&#10;g1e2HSyLrGBWbif5VUeXhk2SKUl2VcxNNc4EilARMLH/yl4ol5i6VMv76l3YxC/vEzICp1+uC6Um&#10;eRy9dEhM0Bz6sp69+usqVbUl1lcawqHUExaFzjDJpwXMY4aiUmllmhEqU6gLqJL0JD9ZoxKvDf1M&#10;EzgwZ61M0cScIg0o0OYZRxO2WHWsjVaHavQGqMfpQjFmPcFShFPyLmhEmmMJO+g87+UYNurJkPZb&#10;L4zEugmfYqvSXLitmwmbhb/B10oDtoqr8Pmn4zFi5Mv4hEqls3IZPAiGJ4GK3uKMgqN7UOa7HxUB&#10;3miOD0J12FHkHtmLlH2bEcX7o7Z5IHHfDuQeO4AiX29kHtiOhK22SNxphfhdlkg/aI/ILTqQm/89&#10;xo2UQbSdARqDDiJBdR58jlrimwOzsYJAyfG9rE2g6qaoQStFG7rpG+DEPBkTb4/85C2ISXbHrjQb&#10;6ImzJ9XrwajWHm6NnnDvEOf4YH6qFvul3CTKZFf1ZO6fgEZi/ySNcAmouBR2UNhA0cRUJuVKeag0&#10;rEXn3ZahL+vZq78kVH19j6FJlVqVp/ZkDl+OOdSzTaCWaQQV2j6VdCOophrQ8hlIBiEUEzawacIo&#10;WhdOcSZYU6iNDVlG2LJDDvZUrVXx66FzXAleJtNhZ/0H1GP1sT3HH5bxnlhD1VobpYqlMcp48cvX&#10;JFCNf+9t2K+YioM6y7FNZT42rp2JIGcdbFJZiV+/+Q5j33wXm4x0kXZoB/IOb0FF4H5UhhwhSIFo&#10;jft/rSHaFzUh3qgPP4yWWD+cSg3H2ax4nEiPQ1tCOBpCj6Ls2A7kHPZA5hFPZB/ZiKQ9FjCQm4ZF&#10;X72MWA8TFBzYiAyNVQgKsMWUQAVM8VuOFZFyUI1QgU2oDvb7GyM22AFh8Y6wStWnoptIzhUofolR&#10;zLJQbbbG6kZTHDh3EOHXkrGr+wBsCZJQJud62joBE62dM6+78bprgwcB3AhXNmdmK2daPzsBVJ09&#10;FW4jbNucmNeW4dDZfUPf1rNXf0moLtzpxm7alQM5rticbgW7ZF2YJ2nBIHE9tOPVsUGclpmgqPOy&#10;Cps8lWh1rApWxChiSZQ85ketwWJ2PtODa7EtygMmEQbQ2sOspfQDbC1/w7bMY4gur2UuWY0VYfJY&#10;HaEEvQAl/DznMwlUEz8dh+3qC+FvroDDBqtwyFgBfg46OG6lA09tJWw30ERzcgSaEoLQGH0M9WGH&#10;0RB2CM1RPmiJOYam6ONoifPj8iiaQg+iJfIIOuOO41RSMM5lJ+JSUSbOpkejI9ofNUEHUHDMC3nH&#10;t7FtRZq3PRzWL8Bm5ZnI3GGJWv+9qGUuOxbmgOlH5mLJQQXYHFDHvp068PWxxo4QU9gkGEO/wBwL&#10;Gg0xr8EAJtV2kqlLu6u2IKB4P9TKjGBz0gMhZ9Pg03EUVuXWMC2xlMy0EGdZMhdzBMus+BwxvckK&#10;puXih7wteZ+VZPqSS7MnXJoIGptziwc2dOvC4ZzjMztg8ZeE6tHdWwjP3gqfNHdEpG1HVBotTeoW&#10;xKV4IjZpE6ISPRAR64TwaHuExNgjMNYWvrHWOBRlgh0RetgYoQXHEDVsPqaEkL3m2OOrAbXwVdA/&#10;vhLrQ1dDNUQLKiG6mB+yHHNp/VT95BFuIYfDBOmNYbKY8MFr2Ke7EqGOmghmC3XRQ4izAdIObEJ1&#10;6GHURR5DQ3w4mlIS0JIYhsYoghW0H42h3miKIUhUpaZ4X97ugwbe3hx6CC1h3qgJPojUw9444uKM&#10;IPdNSNmyBQUHt9IKbkOJ/w4UHd+MTB9nbNRegv0EK91SEdWHNqKVarjvgB4MXZfCh2q2c78tLA9q&#10;QitGGxoZejAQv+pYYC355fs5jQZQrjaDVZktdjTxszuThYOF26FSYQSPdk/sKXKHrRioqLKT7LsS&#10;aiRUSxzAKGaou4h81SDylRPvo5qxCUtoTaUyrTKHSYU5NGs1od6uhvb7rUPf2LNVf81MxcrgVnVp&#10;sTLtnhHU00wkO3R1U0QzhX6SCYwTTGCRYAbnJBtsTrLHnmRHHEl2QUCyB4ITPBAa74HweFeERdsh&#10;IsYaUZFWCI0wR0i4MXxDdHAocD32B2nCM1gFe46uR5TybITT7mlP/hIzvxiLbRrLEb3RALFbTSTL&#10;hM0WyD24GWVBR1ESHomS2GRUJySjMyEEreEH0UBFqQ/aR5t3FK1JQWhOZKNqNQYfQANbVngoFi9W&#10;hszzL2Hsh19il/tOHNNVQeGBzaiJOIyq0AMo9t2CjIMO8DJYSRtI0HZ7ov7odhQd2ow9m02x0c8d&#10;SoeVsOjIcihRucWpy/Sy+FkQKtMCKk2pveRwmVV1T37MwLHSFbvqvXA0Q/wqpINk6pJTNUGpc5PY&#10;PclEW8lAhRiIeDJIYV1hI7ndnlAJpTIjRLol+tAtN4A5M5p1jQ1Bc4ZSiyIOnj849G09W/WXharv&#10;8SOY1NlgVb469HKsoMOmnWUBzQxxvnORqfShmLQBcsxTa+NF06AFXI810euxjk2EeYUoDShFcqsa&#10;oQnNiA3Qj9CBWYQ+7CIN4BFpjO2RZjgQaQG/CDtEay6G3/KpCDaTg+bMH+EoNxdxnkZI3G6OxG1W&#10;hMoMKV6OOGRuDX1lffw4YQp+/Xka5BcuQV7gUQJFlaINbIs/htaUMLSmRqE93h9tsb6oj/JFemQc&#10;dm3xxorZC+DjtYcghaCRilcXeRz1cQGopkUs9tuC5H2W2G24GmWB/qg/tAetIT6I8N8NXX8TLDm2&#10;AitD10oGWtRTxf45MxjkmMIo10IClUWJLWwqHLCuUg+aVBVrKpddKQFhs6tygnG1OOefgEYcak+1&#10;qrSFVYWtJGPZiJPGsFmKHz4oMYJ+qRFMys2eTGOqtCBMthIFc210w7amLbBvc4BBlxFu9N4Y+sae&#10;nfrLQiUqqjsKS0rkJb+AoZ9tAd0sc+hkWFC1jKGVZgTNZAOsT9KDeqIel/pQT9CFctwGKMVpQilW&#10;k51PA/KESz5KDWsiVbEqQhnLIxQlMxIWhK190iLkoBCuhhgbJUQun47sbSZwWjUFRgsmInaTIZJ3&#10;WCCHFizrgDviXY3htXYhjuw5iN+mL8XI0a/A1HEbksJimY32ozU+EC1Rh9FK9epMj0cXoeogYJ0p&#10;tIoRx5mvjqMrMQZdKXHoTCZ0yeFsEWiODSJcRwnVVsTsNMZhCzXkerlRpbahzt8b+gdUMNd3EdaF&#10;y0MxWhVKMVTwBC3o55jBOJ9Kkm1IC0jFEmesLbUhBLZQqDSWHAlsXUH1EYfaEzb7CicJROIIYHFo&#10;vTUzlQQsNjHR1k4ylO4kGUYXo4Mu9e5wb9wIj6ZNkqWLsIoEy6XBDRuZr9Sa1yP1eurQt/Xs1F8a&#10;qtuPbkKvxgJq2QbQzaRaZRIoKtUGAqWRYgD1ZAGULjuYNtQSdKCRSLDidaBK5VIWUFGpFIagUoxa&#10;D4VItaFfixe3qUpG/dZGKWNVtAo2HtqAFL3VyNtihP0qi6A27XuEOvG2HdbIP+zJDr8b+Ye8UOm7&#10;E9V++5F9xBtx2zfTtgUxSx1HR1II2qlKLUE70cqM1ZEai65oQpQQiO6MKHSnRKEjOhCdEX7ojvHH&#10;qeQwnE6Pxcm0OKobVYsqV3x8KyK2G8PPSB4FuxxQ7bsLyQddsOrIEiwPW4UV4WuoxApQiFeBUqI6&#10;1DMMCJKl5MxKlsVspXawYJayJUi6tG5aQmEq7CU7e8WhIB71G3Gwcx/cxQ/jSc5b4cJGgGpchkYD&#10;xf4qNt4uuS4ucyl2DP/tdTHU7kbAbJut4dztjN6Bx0Pf2LNRf2moRB056Y+lmQqEypIZwgwaaYbQ&#10;SBXNCOtTDCUqJYBSideCGgETaqVKtRIqJReljrWRKrysjvVx2tDmYzUJnXrMBqhGa0KO6rU6XIEK&#10;poAVhGv7AV3kepohaMMSaPz+DQ6bKiKZ1i/3gAfKjuygGh1BQ9gxtMUE4iTV6BQVpo32rCs+iHBE&#10;oD3iAFoDt6M1wgcdyZGEyBddBO1URiTO5yTifGY0ziUH42xyKM5nxOBCVgLOpEbjRFwgmkMJ1dEt&#10;CN2ih/TdtqgN90GJ/x5EeJthV6AWdseYwSvOBK4xerCL04J1/HqY8n1bZRvBodQSDrR6wu5ZUokk&#10;506vsYd2rSXMax0lv3piQ4jsal2xp3UX9pRskthEO3GwophBwfvEsLpkeJ3NmY8TwEkuEyIX0Qic&#10;MxVKqJWAT3J7gws0mjVRcqdk6Nt6NuovD1Xl9SrMz18H5XQ9KCRRlZL1oSmUilBtEI1gaYrbkgyg&#10;lczbkwwl9m8t1UcuhkDFrYd8DOGJUGJTJERKkvOTqxIsoVjLw+SxPHSdZAfwqlB5BGzWQ6q1Kkwn&#10;fgx35flI2GKG/H3uqDq6C80EqiMqACcJ0wmqzYlYP5xOCiQsUTgpBieCdqPJfxtaww5IFKo94ija&#10;wg9LbODZrGhcyknA5Zx4XMyKxSUCdSkzGeepYN2xAWgJOYwiH09EeJmg5JgX6sOOoCx0P6ws58DS&#10;4g9s8ViN/Xs3wMdbH/FhLshI2Yvk3ADkFAYiK20rUtI3IzF7M2Jz3RGR54rAXDt4F9piV5k9dpU7&#10;Ywshcim3gWOpFezKrOBeaov9FRuxpdoDNgTLVuzwpRKJqUtPdgCL5f8b1PgnJfsnoMQOYkdaRaN6&#10;Y3ic2YSBZ2gm+18eqruPb0OnzgwK+RugnWEmyVV6GebQTjehBaRKJWpDP90Itjl2MMugRSRoWikC&#10;Mh1sSKQlZPYQP/kpfp1QOXo91GgL13NLrx2vB5MUU5ikmmE91Uvcv5TWyuygIlLtdXBQaxmMZo5H&#10;hKs+8na7oPrYDrSHHyEAgRKlOZMSQpUJxYVMqhDtXVfsMdT5EoZjW9Aesh8nY47z8YfRGLCHkHnz&#10;sSG4mB2DK4TqWnYCrmen4Wp2Oi6mJ+JUXDBt40EU+GxE/A4ztIQdQkvwYeQddcecLRPwi+ePWOG1&#10;BBY+htgftRN+yUewO2kXbGPsYBqgC7cwA2yOMsYWtp1RJtgfY46j0WYIjDJHSJwlohPtkZzqgdy8&#10;ncjI2ojkbBdkZbshK92Jl51xtNSB6mWDLWXWcCd4DpXWsK22kUyitaphq7WHTd0TZRPzAsVooVO9&#10;E5s4060TdNv10fzw2Zlh8ZeHStSedm8sL1Ci/TPEBvEDbWn6UE3WgUKiJlbFqWBNLJUoRgkrouWx&#10;LFIeKyIVJBNn10QqYw0Vaq1EoRSwMoxWj8u1kYoStRIZSzOWtjCOOYz5a51kXqAC9jrLI9pGC/uM&#10;5XHUXAXZ2+xR67MTHcFHcCrKH+do1y7Sxl3OjKDixOB8VhTaCFWFtxvqjngyS/lQwYJxMjFYAlXN&#10;US+0Rx3BhYxwQhWNG9mJuJmbgRu5WbiUnkwbGYzmgP0oYaY67qiEWNvVqDrghHg/Z2xN3wSf7CNs&#10;x7EtZSf0Qwyw+uhqrAlezdyoDKVYdWzIMoBBvimMCixgWGgFoyJLGLKJvKWTb4wNOQawzLGAe6Ez&#10;Nuc5wyvbAT4FmxFTuAO5sW5IS3FHauFOpOdsYduMzLytSMxxQXShG4KLXeBT4oi9ZXZUOxu4Vonj&#10;swhcjRUs6mwImj0MGwzgdNoZ9/ruDX1jf+6SQsUqv1aJxcWKUMlmHhLz/dKoUCm0glQjOWaLVexc&#10;K2OUIU+rpxinAQU2ZckI4HooMFcpSpoaoaEFJDSrwxQl05NWhxO2UEWsDJEncPJYF/7kddYHKsLP&#10;WQuBNpo4ZLgWqZ5WqD6wDZ3+h3EmzA8XY4JxNTUKV4Wdy46VQFUTsBtl+53QGrIXp1LDcDY/E6ez&#10;k9CdHISm4H2oPb4TZ1OCcYXKdoPPu5GTSsVKx6XEGHSHHUWT316UH90ML0Jl6SQHbx93bD3miYO7&#10;HRHn5wDno2uw9MB0LPSdB2XaWn1mS6MsIxhkmcCiwBa2VBvbckfYVThJhs/FyTT/6exKYoaFOK+6&#10;OA20TbUzFUicdFMMs7vAM88BToTGrtoNThWutIVO2F3mCe8iDxymjfTPckF8/jak521HKu1lRt4W&#10;pBVtRVLFTsSWbEVY2Wb40kbaZK7FibPPxi+JSKFiPex7iPXVxlidq0YLaEq1MsT6VAOoJQv7pwd1&#10;MawuWoIYqHgy+qdIqBRi1CXqI0b8hPVTpsVTEIMThGp5qBwWh6zG0jBmqWjmLKqdSowadGI04BCj&#10;C3+P9YgxWo0IO1XEu5iibLcH2o7vw9kIf1xOiMT1jCRcJxiXcxNxOiMCxQdc0BRGqxdzhLnrCE6n&#10;hKMrzheNwbSNUfvRGLQPp9PCcSE9HFczo3EtMwFX0uJwgdbvZNAhNB7fTqg2wsNsHUL9t2LzIS1M&#10;d52An3Q+xsr147HReh6i/EwQkGoLV3EMmZhJkW0AwyxjWOTTromjf8sIlgQqZ0mTQFUpTrJpLxlm&#10;F/dZEzwxhUnyGMJlSdDEeQMFiOLXFm1FvhLnAqTNsxCDHcVGUMnRhFq2BjQzaZ1TVWAZtg5HIw3h&#10;k2mN2CIB3UYcitNFXIwH7p07PfSt/XlLCtVQ7e7wwcJcOWxgh9KkBRRQqTM7SYbVCZRaki5UEzYQ&#10;KC0utaBCtZLAJXYI0wYuDV2DRSGrJG1x+GraRDnJgYrqtIeWEevhFaaHoyHGCAw2xbFwcxzar4tC&#10;Zx2kbNRFuIMOirY6ofHQDpwKPY6LiVG4kp6Aq1nxuJIdhzNZcag4shGVhx2Rt8sCRQccUB+wDY2E&#10;qy5sLzPSDnQzf51Ki6BaheIyIbzMHHYxJQLnYv1wIugAGo5uQY3fZigt+RlL5ryPJF8beIfqYaXP&#10;QvyxZxYmWf8AebPf4L1DlZbNFYl5m7AjzxqmtH7iBwtsCJVtKZuApmIInEoxC92FcDnBSDItyUVy&#10;u3mpLUxLrGHBpdiPZUu47CQn32QuZaYyLDWHYYkZzMWvMRJG40pLaBbpQiFvPRYmLIGvjw4aQ/dg&#10;e6QO7MsIdoUallcshbr3FMQ766Ln9s2hb+3PWVKohqriRg1WFqtCk1tmzTRjCVRPmj7WE6wnO4Gp&#10;UgnaUBIzLKJVsDR8LeaELMeskKWYE7YcyyLWQjlCGSbh6+EZrocjYcYIDjODf7AJdjOr2IfoQitU&#10;HWtDqVwhSnA5rAYzHyUc9dBC4SY71OzfSgvojdOR/jifGM48xEyVEYnT6ZE4kRqCtmhvtMXTykUd&#10;QnPcMXSlhFCdItCdFoJuWr8TzGGnkoJwjpbwfGIgs5kvTkdT2YL3oIF5Kt/bAeorvseCFZ9hhfxn&#10;CN+jg5AIWjxmQTna1vkHF1K9JkHVcRaOHzZHWc4RpBXvx6FiT3hSeWzEuf4q7CT7qQRYEtUiRPZU&#10;K4NKAkhonGrc4VK/ibnIFaal1tArMIZBgSmsyu3gKEb6GjbCgUtxngqzcksYES7jUkuYlllDNXcD&#10;7P0V0R7rj0uZKSgK2wm7VF2Yt5lDuZnZ7ugf8FadiRNFWRgc+POeMEYK1VDd67sPnUpzqGbqSiyg&#10;RpoR8xWVSnI+Cm0oMFutjFbGIirQ3MjVmBW+HPPClzE7rYVBuCo8wnVxONQQQaHmCAqzhDfVyIXq&#10;pBuqgbUhylgcuhYLGP6Xhq7DKnbidVSwZZEKWE44t+3QQJ67OSr2uKP5yHYqyyF0x/jiTALhIjin&#10;0sLQJaDidTFLvYvL06nh6I4PoAUMpCX0RWukD9oJUGfkIXTRJp4KZ/YK3YuTBKotcCda/Lcjao85&#10;NPXnIixkF6z3GmDvYQc0lichszwcgaWhiCiLQ3xlIqJL4xCVH4XEglgkZgcjN8UblUWHEV+9Bzur&#10;3AiS+JEC2sEKhyeWkOplQuBUy01o/6hmvN2BUDnVe0iG0QUwG3L1oJ2nD+MSCwIlTqzpLjn8Q8ys&#10;sGH+0ikwghY/37LkAFwpK8PppCjk+7hSnabCos0MqxsUoOw1CXsVZ6ExLhSX2lrQ3/vn/IEDKVR/&#10;U9va92FNpppkP9V6NpWhEcDl8cpYGCeHRTHrsC5aAQZRqnCL1MWhSDMEhVsjkBDtDzOBa5g+9AmR&#10;XKgis5S8pK0Uo4Kh8lgWwmxFmBQj1dhUsY6PkaNaLeP9BkeVke5hhNIdVKsD7mg9vgOdwfvQGX4Q&#10;XdHHuOX2ozodQW3YQdSHHkSnOHYqNgAnIv3QFnaMWesQmkL3ofyAHfK3aqFynxlOhu9Bd8QBAroL&#10;7YE7UHvEBYG0jcfTghAQ7oPy4kwEJB+H1V4L+Pm4oSLDB7uDLaDnrw31w1TSPauw+sAKzN89H6u2&#10;z4b7fmUkR29Eec5+ZJXvxcEaAkNlEjMprMrsJJNt15Xx/ZdZwlocb1Vqw9sJHi2hg5gdQXjEtCYB&#10;mBmb5LTRBMyETa/IBAbJ2khO9MaZgnxmyGSciwlBwAF9TNv+NX4L/BZuoSqoi/VFZ1oiuvNy0FmQ&#10;i/s3rw99c3+ukkL1NxV+NgpLMuShkWkMZQZ11TQqDXOVTZIhvGJNcSRSqJAFAsKssD/CimCZQD9S&#10;C/LhzFTh8lhANVpEeFaEylHBFAmTGAlUwFqCoxqlLhlWlw9XeQJUmNI/X14WtAYHt2qgcqcDKvcw&#10;L3m7o8VvG1qCd6PioBPSN2oj1cMQBbtdUeRuigpLHXRucsdJZ3s06iugwlQFBXYmKNhqjzJvW1T7&#10;2OJE9H50Rx5AV5AXmkM9UeOihMTx46C0bzl+1vgMO+3lEBe7FdOsvsFktQ+wb5MCQo9tgO7eWVhy&#10;ZD4Uue4a0eshH6Ys2QisDFyFtUeXQ/fwWuz1N0Zu2g4Ul+9DYJUnXMVsC9o7tUpTrK3Qh1mJFQwL&#10;CUq+MQwLzGBYZCbJUmKEUJzGzLHaTZLDxON0xK/gx6kjOmgToQlHPW1vG4EqOLoVaoeXYvn237DJ&#10;YwE6IoNwIS8fZ/MLcCI3C5Wxobh/+/bQN/fnKilUf1NxlxOgnEMVSrPBnmRb+MY5ICTKEX5Uoz3M&#10;Rs6RRjCM1YNy7HqsihEHLapgOS3csgh5rCA44oDEtYRJnP9PKNPKcDnJULtQJ+UINagQLCVeliOE&#10;q0LksDxoNRYHrMDSkDWQ91yMZDcDNBxyR7W3G+qPbUVbuDfq/DxRQNuW7KKHZEU5FC1djgZFZbQb&#10;meDsFi9c2LgHLYq6qHN2QxstYFfsIbSHbUdX+BZ0BW+i7XNAua8Bmr/8AOe/kMFWvz8w5+BaTJZ/&#10;D35bdLAvyALT3Cdiov4X2OyxGlUZe3A0xRpGycx/CTpQj9aEXpIBdJMNocMNjFqCBlYHr4O8zyq4&#10;+KghMdIORdmetIyb4F5liyXVWjCstpNkKvFDBqalVjBntjIptpAcuCgm5JqX8LrY11VoBv00Lfgd&#10;tUJVdAgaUqLRnBaD9sQoRPu7wmzLfERu1URjpC+6srJwOr8QpwsKUBcXgdbSwqFv7c9XUqj+puov&#10;luJguB6Cop2xJ9oa9tHG0InVgVqiFpRSdSRtdbw6lsUoYkW0ogSoVWLfVKQy1rKJ/VDiHA9LQ1dB&#10;LlIRykP7rwRUAiZ5AreKmWpZMNWMTZ4qJR8qDreXw0TXafj1i/eQ62WEhiNuqDrohiZmodawvWiL&#10;Ooym2OOoOLwdVQ42OOWxGRf3HsbFQ364fPgYOp3M0HJ0C1qjvdEhWtQeQrUZrQGOKKed61z9O86+&#10;+yJuRI9DY84UxBdFwD8jGGHMXqWFcdie6AblYwr4w/IXuG6SR23OQcTmuUGHNndDoi70kglVogF0&#10;CJZuqpGkqRM6MS1rxaHFMN61FL7HtFGQthFBZVQjZiurCqFMzhK47MUgR6UjLMpsYFpM21dgDp1s&#10;PahkaMIxQB0loUe4XhloZWtOj0N9bBhyDnshYbMx6hOCcbooHxdKqnAytwjt2ekoDPXF7Rt/Tusn&#10;SgrV31ZvH8IaArAscR3kUjZANVOfVtAIG4ZmrovzVCyLIkwEakW0ElZEMXtEqRAKqhaVagkVZxXV&#10;SSFahUCpQYHqJBehQgsoLzll2Tz/JRJ1UiB8yhHqUKC1EteXhq3CH1vnPDl/xftvItxREdX7jFBF&#10;K1cfuB2NIfskR/lWhx5Aud9W1B72QNMRD7QccUL7cUe0h3sRvP1oDd/LthttoVvQFEArGaiHdtU/&#10;cGPCS3gY/y5u1s/GnbIfUZq6GFvjd2FPwgGEJPiiqrYQOTXZSKhIQkCqL7KzQnCyIQkR6Ztgmagv&#10;scA6iXoETA/a8YQr0RAbkvWhlWKI9eL2JFrlgDXQ2Tsfe48oIyvOHlmFm7C71A5W4ofgaP3Eb12Z&#10;lxAqKpRBLj/PTG6kEpRw7JgVwYlCW3Eu2vMzUB0fjEzfncjm+2zLisGFinJcqqjB+bJqtGRlEyg/&#10;5BCqwT/x2ZakUP2reow+bG3ZgdWpStDKMJLss1qXqIElVKdF0QpYGCmHJRHrsJxwrYlWxToCtCZK&#10;GYvD1mA5b1ehNVSR7AhWk2SpJcG0eMErmbPWQiGSsEWKIXUFLApcgTm+izDHbzGW837TA3J4fejX&#10;41e/OBLHlKahyEsFhbuNUXFsI2oCdqJOwBV+AE0RB9AecxAnEnzQnXgEJ+N90BnjTfu3Fy2h4hgp&#10;K1T4aqNbZSoer3oPd5Pewv2S5/CwYAzuF41FS+xorDs0DRO9puL3DZ/h8Kb1SErcD3NffdgH2MAr&#10;dCuOxBxCYVYoSkq84UJ4tJNoB+N0oSlavC42xOtJDoXZQBUzzjODU4YXvJL2Yp3fKnyy/VNsOqKI&#10;QipgbuFmHCp1hDVzlR4zlm6OEbQzdKGarAEDZsoMf2400uLQlJWIqlh/5PF6aYQ3ugpScbmqHFeq&#10;63CxrAYnCopRnpSAmH1euHz6xNC39ecsKVT/Tt3puwOdMlMopm2QHAqyJFYRMyNXYEb4UkwPW45Z&#10;YYQkmpYvRo1gCcWSkxyHpBSjDmW2leHrsDhEgLQOihGqUIvWkOSpNaFUrMDlmE2YZvkuxKyARVgV&#10;sBJ7g/RwMMgYb37xBp4fKYP9Aiw2xelfItNhGdI3aaDUxw01/tvQIjpcvK9kf9TZJH+cTTyO0/EE&#10;i1mqK3ovGsKdqXKquKwxD70O09FT+gkelr+He/lv4lbWK7gYIkNrOBp+mV6wjHHAHCrkFLlx2GO/&#10;Ema7V+KPzRMww+M3/GDxI1aaTkFG6EY0VPrCM9WEMGlBI1Yb6rFaWB+jjfXh/Hy41Mk3g3G2CzbG&#10;HYR7rBvei5iB75jd1I+sxG6/DciNd0J+lgsOZJlAL5UbnVQNyKeowSlkPcoD96E2LggN8QGoiTqE&#10;VnEYS2E2rlGhblbX4lIpbR+BasjNQXaIP7rqKoe+pT9vSaH6D6rhdgMUsjWxJkEdi2IUMCdyleQs&#10;SitilLAmTg3KCRskU48WRazF4og1WEmwxKm9loetxZoIeShRxVSimakilCU5SsA0j6o0n22u/2LM&#10;CVwKrSB5BIVaYIufHtVLHu+s/hR/fPEi0p+TRRyheoXNYd7XSLBcjHh7RRQddERdgJckZ52I8sYp&#10;ZqdzsXtxLn4/zibsRXuYMxodVuC++e9A5DT03TmGh7UL8KByKm7lfIILfjI4GyRDVXsDEYneiCjI&#10;RUJpJrxidmH3DgPkx++Da6wx1gTKQSlMFdO3Tccs/W8R7GOD5jJ/7EmzxPpYDUK1QbKh0DmmBr1D&#10;qtCN1oVuvjnWM3Oph2jiF5/FWBggD50EHayMkIOK/xp4+qshNdoWSbFm8KCCK0SvgGOwKkqObUZz&#10;Sjhak4NxIi0cl0pycKuqFHdqqnGtrASncvPQnJeP0vgYxB878Ez8SogUqr9T+ZdLMCd1NX6LnIdp&#10;VKkVsUqS2RUaSTpQZxNQrWS+kuNSLlYZ8uL4qhhVKDLgC7u3IGgpFgQsw+KgFVhMqOYzU830W4jZ&#10;AQthG6SKsEAzWPuqY7HvcqwMWYvJXnOhPW4EcglT93BZGHM56jkZ7Jj3BaKM5yDaYiXSNmojb6cl&#10;yr1tUOtjiVY/S3QEWaJ013oka43HvS1fAdWT0N+5GH0dZnhUuxj3M9/BrVAZXA2UwZ3a1eiM/QRJ&#10;vh/Abt902B7VxfbYY4jITUdtZQFyS0JgkUiLFq8DtUgNLDi4BJPNf4THJmU05h/BsQx7yVC7WrQm&#10;dKhUNsfs4HHAExsClKAc/CM0A+ZjteVyaFvpwNXHQDI5V4FtjThUP2A1NgavR3SoIQJ85bHzwEIU&#10;+m9Ce1YS2jITcaYgE1fL8rmOFbhdXYnzedloE1Dl5iLu0E6Yh+qjB3/+X7SXQvWfVNylJCzJWoeV&#10;CewciZpQSNCAYrxo67E0Wg6LIqleVKi1tH/rYpSfWD9mpKXBq7BSolArMDdgMWb5L8I0v/lYxMs7&#10;Q7TgH2AMzePyBG05lvmvwGp/Kl6kIrbM+Aj5hKl5hCzqqFjf8PJXsjLYOfdDxJjOQozZfESbLmJb&#10;jFizhYgzX0TgFiDD4VtcSpmMwbrX0F/4Bh4X/YR7xRNxJ/Ut3CNQ16lQd8oX4Fq9AZqOjcbJsBfR&#10;GfIakrbLwN7qRSibfwctd0Vkxh1DVkM0DNIsoJpoDOV4YywLVcdEl0nQt1+AmrQDCE13gAY3HAIs&#10;rSAtWPi5wujgUpg5yUB/2yvQ2bwMS+WXYK3zMqwLXIO1wbTHwWtof9diGW2xQtAauISow/cIbW3Q&#10;HjSnxqGjIAdnKitwpbYatxvrcLOuBmeLi9CSV0BbGAPdgwpYXaj2TBz+IYXqP6megUewa3TC8gRF&#10;LBeHgMQpcamEBbR8iyLXYR2toDjyV5x3XIEZS4G2Tz5SWTLqt4LqszBgKWZRnaYGzIMcVcs/1Bj7&#10;Ag2x1m8tAXsC1NqAdYRKALgSgR4vo+JVGVQSpo5hsgh5cRTe4+XVw2Xgs+JzpNgsQJbbOuRsUUea&#10;hzbiHeTQGTUfA5UT8TD9NdyNkMHDxOdxP/ll3E56Hbd5/TahupcxGrdr1+BsxCh0Hx+JW7VWuFSp&#10;icb9MmjZI4OKbTIIdZRBiP1YZB9ZhSM+07D98E/wOvIrNkZRefieJm6Zg7XmM1AQuQnRybbYEK4E&#10;FaqZXJAilA78Bj07Weiay2Dtoel4desEvOk1HosOz8OCw/Ox5NgiLPNdzAy5HKuDVjJzrsIWn4mo&#10;9V2LmthANOfnoJtQXapvxM2WVsLfgNOlJahPTMGW7caYEToPs1OXoulm89A38+ctKVT/hSq8UoT5&#10;GewIMXJYEL0WS2LWQZ5KpSaZYCtmrGtCmVlDQKUowIpUlSjV/IAlmE2Fmu4/H2YhyogMs4Sz/wYs&#10;C1iFZUGrsTxgJVYHrsW6ADnMPbYMzoSwM+ZHdvpFqB8zEoWE6cLrL0D3hRFY9fLz2DzvG0TaqyBu&#10;lx0S921DprcFzidPBy5NBeo+QE+SDO5GsWV9gfs5bHGEKftz9Daror99KW5njMEVKtaNjF9xq8EM&#10;Z2I+QEuADKr3yaKWilW1WQb5bjLIdJZBkSdB28X7Dsig1m8Eco69iL3HvsPsnfMwx/BXJB+zRmaa&#10;M3RCFaAUoIwNO5dByXUSlCzfwzq9HzHW+msMd3sff+ybiRk7p2LmnmmY5z0Li33mY7HfMmgem48K&#10;v09wJfwFnIzbgNbiCpytq8LFulpca27BpZoanMjOQtARLyw7tATzw5bht9jZyL/w593p+08lheq/&#10;WHtaD2By8hzIJ2pgfQpzFdv6JF2oJWhDJV4cEkKwxAGMUWpYHroGcwMXY6r/XEI1D5tDNyAk1AZ6&#10;/irMWEsJ1EqspAVaHURbSagWHF+M2UcXIDFRAbebPXHrtDNOOs2S2MBLI2UR/+OnsFvyO/YrzUeU&#10;sz4i3a1RG6yLnk4rPCpfjt6cMUDDW0DFSPRmiWHzP3C3aBZ6Sr5Cb9009J1ww0DF2+jNewkPkkfi&#10;QcYoXMv+GW1+Y9DoI4vG47Ko3CmLUjdZFLvLomq7LBoOyaA1SBZdMc+hK5p2lGrX4C+DmGPjsHQ/&#10;ldfoZ4QfMkd+pgdM/JbD6JA29rh6Qct0IRTX/IzFcvPw+sr3MMHpJ8zwmobJm37F1K2TMItw/eE9&#10;G7vCFXA3eQJ6YmXwqGASzuXvwemaZlyuq8SVhjqcryxFc0IcdhwxwPJg2mbaxikJC5F1IW/oG/nz&#10;lhSq/2I9fvwIllXWWJy+Cpop+gRLXzJYoUalUiNUagnitGXrJVOTZlKdfvOfjaVBi3E80hQHg01o&#10;71ZjIWFaQYVaG0yYglZhVRAtoO8SzKMlkt85A+Uhk3Gz1RXXi5cxWxii9Kc30EKwGr/9ED6aSxBu&#10;II9Ya0W0Hp8CtMzB4IXt6Dtpisd5r2Ow/BUMVr+JgdYF6O8yIHBueHzhKB41a+BxzSLero5HTSZ4&#10;3KCGnnYbXEz/Cs0+Mqih9WvwlkXrUVlUb2Hzou30I8wpw3C7eAxuFQzD1cwX0BUxDE0xsmgOlCFM&#10;b2ORz0pMNJmAA9u1UJjmAbtDS2G4UQ2qG6lYy76C0vgf8O6P7+EjjQ8w2e03/Ob4C353+RWTPSdi&#10;6s7piDn0JXqiZIGi52kFZNCX/wozVBguNrbiEsE6XZKP8sgghO2zQHisLTyjNJhd5+JQp+/QN/Ln&#10;LSlU/406c+sU5PIUsTpFSXLQolLiBiiJQQvCJI6vWhK2Gn8ELsTP/jOxPmQNoqPt4Rq4ATN9F2BB&#10;0DKs5G1rQ+SpUGsgFyJHlVqNxQRtzYHlcDL5EadyVQmVE64kfI8LhctR4/YLSghV5zuvIEpXHmku&#10;qrhevQa45oDBk5aESh+4sh4DjfPQV0iwGn/E4Cll4KIJcCcYA3ej0NNogL4rCeg9tQ89hKqvywF3&#10;C75Dd8RwtB+XQdtRGbQflkETlapppwy6Q2gRcz/BjZwR6Cmn8lWPI1if4UzqZ2gOk0FXHOE6IoND&#10;x7/CfD8l/Gz+A5xd1iAn0gHm+2Zj9p6ZWODxB2bIfQmZebIYq/sOJtr+hAmW3+IXm+8xyXkiZmz6&#10;DUV7huEeFfBxznMYyGI3rKZVrZLDuUqqVE0luguzUR4dCDmL6dA0n4nQ/SaIDTWHT7oDHvX1DH0j&#10;f86SQvXfrLSTKZiVuACKCRqQj1MfOn+FAhaGrcTvgfMwKXA2nCM0EBNpD21fOUzxm4M5AYsIzzIC&#10;JScZCVtOmBb5LcXCgBVQ8VmILW5L4Wf+Ka60euJa4TqcD3oLl6tM0BQ1FXkfPo+WUS8gYuUUXM3/&#10;EXgkj8Grbhg8R6iumGHwsirQ9jv6Sz9Cf8V3GGxdhoEORd63B4O3E9F/NQJ9lwPRVzEHA/XLCVgo&#10;rhRMwNngJ/usTtLSddACtnvzeuhzuFW5HLfrNXArfxweFr2IB8Vv41rCcFxMeg3nyxVwMesdXElk&#10;1jo6HO7BCzDHVwm/2v4MHYs5iPM1h9neBZi643f8vm06RmiOxhsar2Oi1U/4yfQbAvgtfrb7GQtd&#10;J6Bx/zDcimC+S5BFTzq7Yc2L3FDI42r5PpyuqEZ3fhZyQn0g76uIKXtn4heLr7Fcbzyyko+if+DP&#10;fboyKVT/3RoEjjUfwdy45VAQ5/wTE2yj5fBb8DwsCF4E73B9+IVaYPnxZZjmP59ALcaiQKpU8GpJ&#10;jloTzAxFuzeXQK33XYYYX13keBshyetnXK01x2Wq1NUKfZyImYiaY2+hcMVI1MiMRIHcCAzUjQAu&#10;zQJuOWGwXQ6D120w2LMFuK7DTDUBvRW/or9pLQbalNFfx+U5P0IVw1wlz1zljEcd1rhZOB6XU9/A&#10;BarOhRBZwiWLbmaqiwTsbvG3eNhhgXt8ndu5r6CnVUUyE+Mq89QNZrFbzTa4UjwTd4rGozV4FAoO&#10;jIJVADcaxxQw0WkiVuv9iuPb1GHkOhmT1N/Gh3KvYoziC/hSbxy+M/ocv5h9i59sfsYyp2/ReVBW&#10;su/sZjKhKpLBYNMnwDkl9Laux8nCJHRmZyPKbzs3QopQitbAzyHT8dn+r3H11tWhL+LPW1Ko/gfV&#10;1/8YBvmGmB+9Ckuj5TEtbDHUQtciPMoO20P0McN3HmYwT80LXCIZBVwevEaSoVZyuSBwJeQI1Vbf&#10;qcgIM0Zb+gEUeKugYNvrOBf9CS6mTMG5zKVo8h6Bln3MPPq0aLKj8HDbaDwqHcat+a8YvKlN67cJ&#10;A53rqUamVC9XqtcG3qdH8OZiIHscM9ZPGGzTx2Dl10Dlx+g/vw93isfjarIMrsQQqDBZKqIsLkVz&#10;yZx0g0r0uEsffR3L8Kj8bYL1Ix6d3YY7BZ/jThJtWtFwPKr8HjcbHPGwzQqX0j9F3bERKAt9ARt8&#10;ZmHWwdWY5DYF8zZ8h622S2CsMx4/TJPBy2tG4D254fhYYbREqb6nqsk5jMfpAzK4FSKDOwkyeFT8&#10;Bvpbp9PWrqV1VcSVEkc0xKfg8FFnKMVoYHHYKrzj/ylcqz2HvoE/d0mh+h9W4ZlczEtahiVUKccI&#10;LcRHu8A6VBtTAhdgEbOV2AG8Mox2TxxjRdu3OlSecClga8J6lCXMRNrBRUg/aoN8f2Mkbp6NxuPv&#10;4ELK9+jyfxOdoZ+jK/o7XPCRQevu59H20Su4sXwU+hvfxOCZlRi84YzB/gYMnD+MwY4pGLylRMXa&#10;zXxFO1jwAgYrxgFnTQjePgxUfYW+RoLSro87WcNxNU5ARWWiSl2JZCNgt5KHo6ddGY+vHMbjTl3c&#10;r5yA+1S2nnN7qFRv4FHVD8xtH1FJfsS9mul40GyBgdrxOBH9GjriP0X2sVFYs38epu9ehEkekzF5&#10;wzewMZwOPe2vMF77HXxl8im+1nsXv1p9jx8df4Oiy1c4tUsGt2lB72V9jp4OS/S2E6rry/k35qGn&#10;WwNV4f7YdMSGWVUVM2IX4PPIH1F1qWbo0/9zlxSq/2H1Uq30MjSxJ8IQoVHOWB+qij9ClmBFpCLW&#10;RipBjk0hQhXrwhSwhG1R4CocilbAiax1iNo6HoFb5JGwdRVy963C2fhZ6A55A52+o9F88Hl08frp&#10;0E9x47jIPG/htI8Cuj8biRvezwGnJmLw7BKqlT1h2o3BrtkYvKaFwTsutFDfUp1+xOCJObSHCzB4&#10;rwp9NzOoOpNxJ/8t3EqVwfU4WVyPlcU1AnUrhR07azR6mhZi4Nou9F/aIYHqYZs2Hrasx/3ySVTH&#10;seg7xfzW9QvwcAN622bhUc6bQPvPuJL0IhojP0M3c1nckbcwZ8c8TPGaTcWajJ83fAlN5W+gTbAm&#10;mXyBXxx+wSS2n12nQN19vASqe2LHdMKbeFC1iEpqgP4L64DLyzF4XgF1YRvh4W2AueErMNbvU6zL&#10;VkffM3LqZylU/4tqqMvClkgDrIpehzXRKtyqKkOOW1Zx8J6wfbMDluA35qmlPlNxeNtrKD/4FqL2&#10;T4GP6zLkHNVAjPk3tHjv437EK7gQ/jaavUeimZav/eirOHWYChIgg+6DL+Bs6i+4uP0jnLJ8AX2l&#10;L1GF5tHqEZzTq6haphi8rIfBVsLWRWt4kpB1rwA6aQO7LfD4fgvuNazG3TRarXTmpnRZ3E2VxYMM&#10;GTwseRuPm+aj98oe9F3egf5TxujtVMKjM5vR17oEj2vG4zGzW+8JffR3/sAtCTPcmTlPBkQ6J+NB&#10;3stoOjoaJ7meZ3xlcGjfh/h18xz87jEFk1wn4aMFL2P+92NgqvEl5lh9i4nuk/Dblpkw8vwaF2j/&#10;7g/N9ujl3+vptkP/6fnAXS3gzFK0RBnCe9daTA2fjfeivoVfR8jQp/7nLylU/5vihrPxciMcK1ww&#10;O3oxlkWJE8MoY3W4PGYGLce0gEUw3vMlojcNR4azDHxtX8KRTWuRvFcV6R6/oinwD2aL53CbHfJi&#10;xJdoPECrx87WKUbijlFV/GRxhnCd2k0ASr9kB/wED2nXcGUulWkTFYp2r2sRBms+wmDzlwSKYAnY&#10;OldhoH0Femt/R0/jWtxvN8etrDdxh0p1N1MWD/NkMVA9jDnmd0K5FwNnzQmUCXpPavKyJvrOO6L3&#10;ghP6Tmuh/+ou9LXIUT1mYPAhM1z3L8xtvNwt4HoBHVy/zmOyOEs72X5IBo5bPsYPLtPxq/MkTLAa&#10;j/dnvYT5s1+Fq/lErHP9FRO3zYHrjm9xk8+7G/sK7hYtQV+3LQbOUaEuc93vOQFUrPM5yjjgPg0f&#10;e3+Et49+gvabXUMf+p+/pFA9hert68HR9iNYnLQEa2OUsCxGE6t952HHlteRRJhSXGTgZzESB92W&#10;IGGvJtI3j0f1zs/QtvcdnNwjg6vHZXEn8VO0HBwlGdo+eUgWl/xp0wJlcZ656iLbQAW/quaf0Bv3&#10;GQbaJgA9HoRKnVaQgJ2gQnUPqVfHdAy2LEJfmxJ66mbiQeFruJc7Grey38RtoVTZMugpfh59lWMw&#10;2EjFuR3A11Clqq0jTB7ou+CBflrBget7afu0aQn3Y6CJf+/6Qj6WlrJ7MgarRgFXl4BhD+dChqHr&#10;yHOSgY+TtKvNe2Ww1etd/OI6FRNsf8Uko6/xo+4XWLjmQ+x1WQit3Qvh6/U2Hhylcsa/i/stTug/&#10;K3YRzARuyaH/JuGu/Q5XUifgsOOP+D56EpbErkXfn3wY/W9LCtXTqkEgoNMPixKXw+bIb4jc+Dwy&#10;CVO6mwzCrYbhoNNsRO/egCSPCajfIosG1+dQt1EGpw/L4ioV6Rq38t3skKd8qE6E6koQG9XqLHPU&#10;7Uh+TaIj54/AYMFL6C/4nFv1LeyIhhi8tJRQfY3Bq17AycUYbPgSA11a6Kv7FT3Vv+Bh8Wg8LJDB&#10;o0LRhuNh4TD0FA1Hf+2HzF1/EChzPnczejvUafWUmNWogPdCCdkaDJxWZ4fn/Q2vML/x79ycxcdP&#10;4fWxGDg5gzZ0Mm6kvYUzfi/gepQMLgU9hytUXdF89nyA6dbfYcrCsZi2/lv8YPk95il9iUOblqFh&#10;9wjcZQ67G0ErWroYvaeZDS/pAefnof8iwTqxEA9qtRB9aAneP/4xgruihz7kZ6OkUD3F6idYQf4z&#10;kekhg0xXNncZxNvJ4qD9FITv0ESi5yTUbWJmImhVdjJo2SuLi76Eilv4W1zepEqdP0KQqEyX2DHP&#10;EbQbhYp4VLMG/XnvYSB7FAbFPp26DzBYTrt33g54TKW5RKW5zmU7O3zncvR2mfA5P6Gn6gs8LnsF&#10;vZWvYKB2LPrrvsZAPQFs/gU4tY75SJGPn4OB5plUIB30dfC2nhy2rCc57Yo7lY8K2DSMKsX8dm0S&#10;Bi/8RpimoL+F6nhuCe4Wfo3zgS/gNm2psKYPomTxOPVNXE54D/lHRiLccxQsXT/BrD2zMd5xKiwM&#10;XsVVbkjuMIfdj5XBvcz38LjTCQMXNnMdpgD3LTFw14HvqxO37l2EboomTt86O/QJPxslheop1pna&#10;RKS4v4IYW1nE2cgg2pLh3W4SQrZpIGXXcnRl6qE75HPUbR6J1t3DcI4wCZW6QYAknSxgDDvcMJw9&#10;MgwX/YbjQuBY3GnzpCo4o69ZD/1VtHflhKpxLNViArPU71QUqtVtP/RfD6RCEb5TZnjcIo/H9byv&#10;kY9pZs5q+PTJyGDHaqqaCoHSwOBpZaoOl6fW8v5P+JpfERhmm5u+6L/sjMGLZgSVClL/Me3ky8A9&#10;Pu7yNwTpZ+YwearYDII1Gfeq5+FKLO0cgRpIH4a+/B8wUPoDzqV+ik6+LzGAcZot/Nh4zN+3DP77&#10;PsLNYyNxL5gQxsniQZIM+or4vLNbMXDVgoq/E4MPqJZ91ySf6Z/5BC//UUmhekp1qbUQKZveRLSD&#10;DKJo945skMEuw28Q4qWJvMMq6Aj4DtcL1+Bk1Je4mDIOt9Newc1Q2h9aoAfRsngUza18+Eu4HfQq&#10;zhwZhet583AtfxUetrKj101HXzs7+XlnDHTKo7/mRwyWvoH+017obdmAnvoVhCEAYD7qP78F/c1z&#10;0F//DQYamH/aFmLgjAGbPga7qDbnuDxDm9c5g5CJ0cLlBG0mcxof203IulcRGL7eqZXoF/aw9g2g&#10;6Q12dD7n0vt8/mfMUysIFgGm8vU2Lsf9tHHoSRpDe/oagXXE/eyxuBghg8vhYgCGLYC2s0wRvt4z&#10;UBz0G27Ef4v7kbyNIPakyaI3j2DVEf4HLnTRhzDYu4Oyf2rok332SgrVU6jeh3dRHb4CaZ4ySKLd&#10;C1KXwQGT75Ht74i2JDfU7PsFp72ZmxJew+2cD3G/5Fv0VI7Ho9TnuLUWW2w2ZpL7DO894cNxM/pl&#10;3ClZhevx3+Mx7dUgIRq4GYj+c1vR22aL3tLJ6M8ejf5KdvpuG/SVj8W9Qt52M4xyqUsFmcbbCd+l&#10;bei9GYfHV/2oSDpUJ3Uu2U4TkLPqVLlFwInfCcpa2i8jDFwROY2WkHlp8OQfQCf/dt2LVLvXMHif&#10;IF0ex+e9SbjEvrEFBHYi4Z2HgVY5WkyqKOEfbF2KnsKReFT9CS3oeNxKH4M73HDcTvkVhcYv4UTg&#10;D7hVTBCjn5dA9VhMU0qVQX/jhwRpCz9N2tje7bR/rU8+3GewpFD9L6rn7m3cv3oNndlbUBv4GkqP&#10;fIQkcxkcNv4G2QGOOJm+GaV7fkaWmQxOHHgetwq+Q0/dVPQ1/Y7e5uV4lPCcRKHuRY7A/UTClvQV&#10;7oa9iIdp3+Be3GiJLezP51d0wYSd3Bn9uR+jt04RfTWr0ZvLjFT8Ou3ZT0DrD+it/h4PapTRx2w0&#10;eMUF/bfD0HsjCr3nNlGFCEDnMr6GHNXOCgOX7dF7yhC9nSpUNks8PLMD/RfdCAqV4iKhOk+rd34N&#10;s5bIbs/R/r2Dwbt8jStcnqVqdf/A+2ktTwslVMXg43oMUikHWwl5/UjgJNfp3AKqzze4nfg8epsW&#10;4+TB31GiQ9VK+Al3K+VwP5wKzQ3Jo3gZ9KbT0l6iNQXh79+DwUdbgb4rQ5/ys1dSqP6Hdbm9ESey&#10;EtEZG4bqw5vQGj4e9eHfI9rjVxREeaI7fz9Kdk1FnIEMcpitWg+8jIf1C9BPm9XbPBc95b/jUcxw&#10;Wj5CFf0SHhTMxsOCWbgb9xF6M39Af+oYyTSewab30Zv/Ph5nvI1+Sf74iVCxw9YsxmA1Oz2t2uAZ&#10;5qTOSbR77zBLzUPfpYMYuJ/KnBXAnLKXVo3Ls/YEYBL6zhjy/i20kYSkYxr6aQt7Tlkwt80jULSC&#10;N/UweFWN0NA2nvgOgyUiw1Gp7hHWa+9isP0VPm8swXmLf5tZ7ZoVQbjK7HORmYwwdn3ExnxW8yaz&#10;1RvoKxiNwbwvcdrrFZxNmInbtTq4k/yNJEPeE9Y3lu+p/HXgvhkGB/ZhsIdg37Xja/65f4Pq75UU&#10;qv9iibj86P49NBRmITfwIMp8tuNEQgRO56ajNToCTUEWyD3wG0K3aaAm1gpNfksRpiaDZFMZZFOp&#10;are9hYd106g0X7Djz0RfxW8SqB4xTz1g7ngQxsZlT9gI9PHyYPFX6Ikbg96cYehJpk3i1rwvnzmq&#10;YSUGxYyGNuajCwvZqQnXGeaRUz8CXcw7pxehv3Mp+i9sIwixtI3+VCM7QiPH7DSLUPyC3hNGkhHC&#10;x13GeNBhzttnUA35emL2+30PDD50xeB1BaoHX7tMlraOYNzk9Su0fk20g6c+pFoRtG4qpdh/1RvD&#10;Vv1k5+0lWsAuZr6CYXzuqxhseB/9tLc3037FnTYv3CpXwc3g4bgbyvcrjvpN5Hs9t5h2j9D3eVGl&#10;xDqYUqn+3CfM/Hslheq/UD3376I01h/BG01x3FELYc56SHE3QslOJ7RGBaE7Mx4N/t6o3K+F6uNq&#10;KDuohlSTTxGj/y5SzWWRQ6jKnYfjTtVS3M//CD1VM/EweaxEpe4LmKhIvRnj0Fu7Fn2ZH6OP1qi/&#10;8DsM5P2AgRRawCwZDBSNxkD1FxhooS07Ycj8I46X2smOPp+W7Bd2ZOYfsb/qynrg1gYM3NDl/UcY&#10;/pOAO16SqT+DHZMI3s94fEIHj05tx6NOe9xv1KWKEZjrVIjr7nz8NuCBJQExJYhUntqXMFhFqG4Q&#10;yssf8/oYQkAlOkeVPEe4rkwhvMxpN9iuMaudJ1iVtIllfNzZucCpSRjke7iZ9DFuVWjhTqqwuHzf&#10;BO0BrW9v7hjgrjFhov0cDKZacZ2pWvSmQ5/+s1dSqP4LVZUeg6OWavCz0UCokz4SN5qhPdGfChWA&#10;cm8vNPjtQ2vgflTutEKhw0qc8j2AE2G+KNtpicLNK5FrMRzFFjK4kT2RUH0gOdOR2FLfCWLnovXr&#10;yWUmqmNOqlqOvoTh6I8kSCmvoL+SwGTTbjHID+Tytjxu1UtHUJk0qSoE6oIhs9L3VA+qRsfntG+0&#10;cA9N2ckNgAECMhBEK7ULg3fYYW/pEwKq2DkdKtQGPGgzRX/zDCoXleWKDQHczqV43c0EQ+zkXUDY&#10;mMEaaOdKmKsuU7UuEt7at/l33+NjqFpnmamu0TLeYF4jTAMXzJ5MN2riurRPICya6Kv9CT1HqbTZ&#10;z+NO+g94kPhk+F1yUhoxDN/0A6Gn5Xxgy/X1YT6jUt7UpVI9GVJ/FksK1X9Sl051IpCqFOGshVr/&#10;PWiK9kXR4S2oCzqIrqRotMaGoHyXK2q9t6Ju/2bk6q3BhSAf3IwJxUlvK7Qdc0GxyxsoNJLB1bjX&#10;0ZPzAu5Sme4SqAdiMmnjevQ3qqI3i9YubxQGc9jRuGUfzHke/bm0WmUvAiXjMUALOFA4DGj5hp2b&#10;nf7qInbc99nJRwONtFndPxEMeXZygnWfKjVImBDFjhpGqGit7lB5bjvTCtoTFnX0d9NydYl9V2Jf&#10;1xqqFMG7f4jgrcTAGb5+28cY6FqL/hbCVEq1ukzbeYkWsZ6Qned6XRBQzebz+DcvzyVMagR2HXBb&#10;m/aQzz+/BLjnhsc5n+GOPrsZrW0/IXqUNIb5cDQeFf+G3vJxwJXVBJnr+5B/v3cLNwJGfL3ltAfP&#10;xi/R/3slherv1P1bN5F4YBPC3E1RfGwHTiSH40RqFDoyolEfHYjKwKNoT09GW3wYCj2sUO9Nxdq3&#10;C9Wu+rhAmM4essSJozrIM38eJbSAN2LHSNRG2L6+bEKSKXLS2xioYSaqfolw0F6d3EBYVjFLvYXe&#10;ypXoL/+NarEGqGZHLSRsLezUpyZwSbWoIoQ1L7OjM9ucpc3q/oIdn/brsTOBiiBYuXwXkVweIDBe&#10;6Lnoi74LW9F/xZyZi5bvnCKBohqeZEa7qszHhBMmYSOpXp2fY6D1K1rAJcxwbzJz8f7rFhho5Lqe&#10;Gcm/9zzhJkDX+Dpnx1NdCKYYam/m5Q6u3w1axxvWGEjle95BoA7JAlFcFoxCb8N09IpzbNzg82/S&#10;Nt7R4t+2I1S7ue4beZsy7a0Hg2zfky/iGSspVP9B9ff2ISfwIAKsNJCwyYLq5IXqgH1oS43AqYJ0&#10;dGXFoz70MKoCfdCZlY6Gw1vR4uOHM8lZCFkyATXbjNHluxGth5SQT6BqXGRwK+ldhn6qQ+NHBOVD&#10;9FOV0DwWOKcCXGMHPMPOdekgVcAEA+Wvoqf0Z/SWTaSSsZN1m/Ox0xj8afWa3sdAPgGroi2rFQMG&#10;P7Jj83XPscPfYed/7IrBfm++i3yJWgF8zccO6L+kT+tnip7TG9F7xhYDl6hg5wnxZareQ28M9sQT&#10;ik/5NwhWO9e1mX/jFK+L0b+TVKlHcQRtHnCCf/cibendo7SMhO4cQbpIKyhG/ap5eyfhvrGOwC0C&#10;uPEANyKP44ahL3o4kMDn1nP9u5m/HhH4W8yGZ1UIFbNUD6Hq3crPQI2RainuddGSSr6NZ6ukUP07&#10;Jb7I+ox4xLgbo+iQFxrDjzBDhaIt2g8N/rvRHh+IM+mR6Ag9iEbfbajj/fVHt6PGQw81OzyR7+lC&#10;e3gIpxIC0bR/BXJp/Vo2s2OVjmUnNEb/yQXor30POM+OeJNAPaDluW3AjkmLdoKhvYsdsvEH9Fd9&#10;h8eVs9Bbv46PZ2szwkDtFAymU+WETSwQysUOfPYPqgs79ilawDvMRQP7qU6+fB9JbLFstIB9e4BH&#10;VJqLGuhpVkBPpyH6LzJ3nadCdFNZHhCQXkLYSnAlikgFbKESNr5FwPjaDcxSfV1ULipTxwsEkar6&#10;qJzPpyJdoeU8+xsfw8dWyFLJphIQvrbIWiXsYlWv42HWm3iQQJsqRjZzaVlvqhFGgnqJufDsIgxc&#10;ZeZ7YA3cYr66pIVH9d/ibOKn6Hv85z5z0r9XUqj+nerr7UWh/wEU+OxEecBh1AX7oCs1Dheyk3Ex&#10;MQzNh7ajkbmqOyYQncxWnZF8zAEnVLgq4mR4DM6nZOFESiwzlw9vewf5JjK4FPUOcJ0ZpWMhOx0h&#10;uMSOeJMAnOd1sX/onhgsYAe7yC34RVqi86vR17QQfc2r8LhBDv11c9FXKWYwTAfyxL6fYRgopgWr&#10;/ZyZ50MMlNKiNf/CLb8OwK09BpiPEMAlbWD/cQlUgz27gIdUJ6EErYT0PCG9zI5Mu4Xb/JvXrQjQ&#10;DwSDMHV/T6jG8PUJy2mCQyuIR41UUeYfMcviMtXlNpXmJNXpLJWyiblL7NOq5XPP8zkDVL6LVM5K&#10;ocavo6/gZTxKfQGg5YXIijeoyiK7NVERL3B5W4OfgSkB1ZEM/z8ofRtnY2mBH9wa+laenZJC9e+U&#10;mMTZmBKHcr/DKA3yR/oWB5TuNkV72CFczsrG5bRMnIpNR/3+XTgVFYYbpW3ojgpH+6FNuJSejos5&#10;uTjNrFW5dRrKxYx0Jxk8bJoLtH2LvvTRBOMHQAxN1zPsN1C9zjEH3WW+uMFccl+bVlAB/e2L0FM2&#10;Fz3VM9FTsQIDLfPYZgPd66lKDPc5w9lh2YFP0fadYqdupWU7t4CgKnKLr8egT0D6dtL2UU0e5LHD&#10;0kr1xPDyYSoSQbsTx+ctozJoYuCWDTOMFgHTISwr+bojCBfVpprq1CYm3i6mehKyO8xm4m9X0RLe&#10;oKU8R4BPMtu10h4KK1pGqFpp/84TuP59BJP5j4o6WDYM/Vmy6E16Dj1sfbl874Wj0Rv7JFcOXqWi&#10;XeG6c10Gz5vSDitLflPrTPSb6H14Y+hbeXZKCtV/UBdbmpiZ/NEUHYs895U44b8El6PMcD7qOC4k&#10;pxGuPDRsnIva7Wbojo7DieCjOBcbiqvFBTiXW4i2ACOU0PZVO8ugecco9NFWofA5DMTLSHbu9mdS&#10;ZZgtBrtoAU+yo7bOZSentbswCTj1Ne3eZ+irGY+Bxm+oUry9eyY78VL0ndJHb7M9+gr/wEATs9DZ&#10;+byPQJ1lu0gb1+tFhapgO0G1qOP1UualHLYIqhQzi8gu9wlXT8sT1Tk1jTbQAr1dLlQLE95HG1Yq&#10;FEcMixMeycGMtHVietJ1Wjaxg/fENwQshX9XzBEkOI0EXMyeryNYrS+jn5lNYjk7PsSggCZXBj1i&#10;xC9pJHqYrR7H0iKKwRo/QlXK176xlGDxtW66se0lVKp4UPIxzka+gb6Hf97f9v2PSgrVf1ADtIDd&#10;BXmo8PFGtvN81IQYojPKGjfTt+JcoDG6vWeg3vNnJFmoo+yAF7pig3CltBjnCkqYtbbgxMFX0EDb&#10;V7lBBh37XyMYnwJp/Lgj2KFC2JkiqQbCstW/joHqj9BfyTx0gopz8kuqwwfsqMwfrbRG3b9SDSZK&#10;zkvRf0oRD6p08OC0P/qvBnFrz+e2U+FuEZhuKox47j1eH+xmp75FoNoIUyoBoBV7cJCKRHD6D6P/&#10;yl4M3PDD4DXml7oX0N+lhP7Lm/g6Vsx3zHa1zExVVNGO37l+hKtiJIHmuj2k4l2jCp0hRBeoau1U&#10;qXY+rp7XqwkPgRqo/5S5zZ+fIF+/4R0M5ssCZSOoTsPRT5gGRKYKlkWfrwx6uYHB5SVUaXGqNWEn&#10;PWlDrTHQMRt3M0biatZEDPzJz0b775UUqr9Tty9eoP0LQMluLdRGOKDc1wotR1RxPWodTh/6DbVH&#10;d6MjORFn8rNxsbQI5/NzcDJyK24deR1nt8qgzkAWpRrip2rE9KL3gER+3H6EKplLtsEcXq6hhWsi&#10;VPXj2SkZ/pvZSRuZTxpefzII0UnYOqlAbb8QIHX03YrFo9O70HctCLjCLfuV/VQbT97PjnmdKvWA&#10;1wnQ4MMAKpVQK+agBwmEzfvJ/L8rthh4IOYDMsNcXiSBUZzI5XGnKQYuqAOPzbkOVJiSYVxSIZuY&#10;98qZgU7/TBXja17dystc95O0fO28vV0MaFDNml8Gut5HX8XnGLiayL+7me+HSpfH91hI6KpexEDu&#10;MPRGUbWC2VKoamKDIZTxnpj9weVtcQSwIgY6V+B+ziu4Xa0x9E08WyWF6u8Vs1V7QSEKj+xFyS5l&#10;FB9QQbHXFHQfmoEL6UG4kJdDu5eLi/mZOJMRh+q9jrgZ9z4QJ4OzW2RRY0SoFAiX/Uvo5RZcgIRj&#10;7JCV7IjVb2GAOWOw7j0qxUT01oiBAYLVQrBq2GF5+2Az81IrrVbHJAI1gwCY4XG1Mu6UqeLxedok&#10;AcdVKlMnLZnYKSsOSOwQp4UW041CmaeKqUwEq59gPYoiFIRNTEUSgyIPDAkVLWcnc1wlrVf5Z1Sh&#10;dYSNrZ1/V4wsCvtXzlyVT+t3kvbyLjPPRea0VoJ/ilnwNJ/T/QnvY+ukunZ8hN4SbgDuFtJeOjyB&#10;qoYZq4zwlXBDIU4GSuXqTaH1q/2GeY629y7V8h7V8Z4F14857wGV9dI69JS+jvtNzIbPYEmh+k/q&#10;ckcbsg7tRbmfN0q366F+vyqu5obhTlMTbpbk4mpeOs6mx+Bk7FYULX0J+cvZadKew+MAWZyxl0Wd&#10;kiyq2O6kj2OmohVijpAMANTRumXSBlV/jYd5n6GngKokdv5WDsdAObfsYjpQvTjClxaqklbwBDt0&#10;hzIeFc/B/aJZeNy6lFv5A1QeZYZ75rJuAlXGnCYGBioJxcWjVCZaupvc+l/bxc5LhYEvQaJanWFH&#10;Pj0daH4F/WWfoD+fAAs1OTePto7Z7cIfGCwiAJWjCRUtWzFvu8jniZ2zV1dxPZiB2qmkzbSFJ7h+&#10;J7nurR+gv5lQVa6g4mQCF5R4/698jjH/1i8YzOB6lVPRqvi6xVSpU3OAu8xojywJEtXxLpe3d/B6&#10;BP+GJh5XvY871SpD38KzVVKo/k719/ajPlwV6dumoMTPFx0J8bheVoZ7jU38wstwqygHl9MjcTr+&#10;GE4EWeNR5Huo+F0GnYQJ6TK4RLWq15BF+UoZnDn4FlD5IuDNzkXoBpkz+nNHor/mO4b4tzHQyo7Z&#10;QEUQgV/sQK1hpxVANbzJnDIZOKGG/toVeNBohYcEq7eZyvWQtq6vmo2K1JPCzhlJgDbSCrLjVwql&#10;o3W87MSOmsW8RFV7SJsoZi6cJaBitLCOUOQ+B7DDQ+zj6vydcFJpxI7cej6/jFA1j8BA1Y8YaNQi&#10;vAqElPnuJIFv4no20rrWUbVaPgBaaf34mr0d7ui/EUtwqX65QompoK18rTzxnqlYZVyWME+K06N1&#10;LKJCCbvKrCf2W4lM94jv6Zo1+hp+xM28b9HXc2fo23h2SgrV36lThfuQZSiDAo8XkX3QEw0RATif&#10;m47rtHzXcpJxPimQCnUUJyL2o+u4JQbqfsTDg8NRP4+ZIfMF9MSMxkkLGdTKy6DDih2qdCx6PXif&#10;HztzySjC8hW34ux8kpNgsjMzX6F6DMAshZNTafdEx6Ml7GSIp+16fDkCD5qs0NskzsPH+y4vYAcU&#10;Id+DbRsb1eQBt/b3D/M+Mz6HFuzEYqoZ7dV1MbJH23fuVwzQXvaV06aWDQPETuSKL2kvaQULadG6&#10;uDw/jX/3Z66fgIrrLWZFiDwoRgXPfUlQCMW5z6k2tKxVVEdxe9076GucgP6bhei/RGU8P51qRqCE&#10;euZTnQRU4nCQQi6LXuB7YkY8zXW768r1Yv66yXW8yffSQ5t6zRkDTeNxPf1d9Nx99g5WlEL1H1TP&#10;vXMo2vQustbKIJZKE22njnIxoTZ4PzrDvNERsgcdkd7ojDvOy/txNsqWlmcWO+r76Foqg5t+7IyF&#10;L+O+ONmklixOUrEexL2Bvp0yuO/3HpDLDts5nZ2HVk1YMXE4edNYWqgJzE1sJV+gv2AsBkrHEYKF&#10;6G+xQf9VdrhbIYSEnfE6IbxFuG4xG10nCOIQDHHuiHu0aI8SMXiHAF2j/bvoTLVjR+5kvnloB5xZ&#10;SIv2OwbKhqMvbxT6q3/m86lu1/TQX8y/36YJtNOunZuPgWZa1nMTmAW5EYgahb6El9FXTJDO0w6e&#10;5zqInbcC/DbmxROfYKBlGvrvtPG1CPMFUyouwWsW9pXPFzPsRU4roHpVvI7+0vGS/WLo42PFjufz&#10;U7muC5/AdUELjyvew5WEceh9IFWqf4jqfXgPN5p0UOMjg2w5Gfj9IoNj62agNPwQqgL2oz7kAFoT&#10;AtGVHIyuGB+0BOzB9Rxzdix27OafcYog3jn6EnqSh6E/Shb3dsuiW0kGF1yex8Dx4egNexMooK2q&#10;5Ja8hYH95M94XPoe7ia+i1u+o3HroAxuEcYeX3bCcBn0J9MqVq5mRhIHHlKJHtDCPfJm82djrrpN&#10;G3VLHLXLznmPKiGUS5xb/VE0Bm/so2IQhBJmplME4TGho41D93j01k5Fb9tK2jU3yb6wgTxmvKYf&#10;CDEh7yIshGvg3BRc3vcKbmx/FZejJqCnchJwerZEyQZPsInjuBreRV891e7MGoKbT3tJ+3k7jupL&#10;SyfsbOs4qhlhyuVlkacKXyScVLxzfPwjC643Nw4XmeMu8n1cV+Xrz8C9zFG4kLoQAwNDX8ozVFKo&#10;/lWJL/FKnTGulXyAK3lvoHP/KERMl4HPT68j7/AmVEYFoCkhDK3xAeig9euIPIh2gtVbryuZJtQT&#10;/Q7OKcvgcS4By38fAyH8iAnWdQdZtK0bhvsHRgBhvK2cVqj5E3buqbif9jauHBiG63tlcMNfnLJM&#10;FrePyqI3RBb9obLoiSCcRezATSuBEmaYdna+i17com+gQtFm3WQnF/PsHgrIjhG6g7RUYlg9nEs/&#10;DF5i52VeGyik7RLnr7juQus1H/2n5vGyBvq7CBZVqi+JHb+RABePe3LYftV43M74Gp3aMuhSl8G9&#10;wp+BS7SGp6kqJ35g+4YbBQLT+DZ6az7j31lLO0eIL3J97hD+U1Secr6msIcCLsmMeuaxkldpT+fx&#10;cYTphjIVljb24kx+8IuAq8pU749x4ZgMTkevf/KlPGMlhepvSmwUb7V74mYJs0/7PNqg32h//kDn&#10;tvcROXkYklQmoMjHE3XRfmhN9McJ0WL9cT5zJ7fscwCG62t7vsMNC26N0z4DznKrm/QSII7sPUio&#10;VtAKKrGThfJjr3yFVusr3Asbiau7ZHBlP4E6Jotb0c/hetjzuMPLvcGyeBTGFsjck/UJ7uVPRJ84&#10;W63INxnMQ0OzFQarabFOiZxlzA7KXHJDlZ1bHE27l8plyctaBJDQtRLA8o/R17we9ws+wYOiz6lK&#10;H9F2fkZ7uQw9Uc+hP4+w1zyH+/Hv4FYK/2bASzjvNhzXIr8GLtJmiuO4LjAHDh3CP1grZrN/DJzn&#10;/VcV0Xf6AAa6XqcKcb1OstWyCZUSJwGtpiWmQopTPEsm/t5jzhOHnFwX05SWEix+5qfm4mHWCzjh&#10;JYNTUUZPvphnrKRQ/U3dv5iCG8wy96q+pYLMxd2SyegK+RaXak1RZvQ9Yr+WQYbKOJTuNkRz1EGc&#10;TPSl/fPHg0ZHoHM+bsTK4aLtR+jNp93Keo/WiEpywRUgRIM+sjivJ4vyyVStrQSi9k3cDRiJO4Tp&#10;OoG7cZxABVChwmVxM+Q5PKJKDcQyh/G2XjEDI/MN3E16DQ8jqVri9WL41YkZCWLflzgbUd6IJ1OC&#10;St6XZLlBMQjSymx0SZFKpkTQVNihqSSNPwJUlcft2niQRwuY9xkeZb+AXnFa6Pjn0BtDAOqew+ME&#10;GZw5/jYG0l/E9WMv4WHDXKoUYegS6sT3xhwljrkabP6CVlBMquV7vsysdpI5q4OgiYMlL/zGvyd2&#10;DxDUAmH7xGUqbQNft2MOgaJNvEZVE8p2mhmR+Qydf+AO7W6rOzc0FaFD38yzVVKohqrn3hncqvgd&#10;PQ0/4X7l9zh19C0UKzyHElMZnMxcihs1zihZ/SryZsmgyOBTVO7SQcPxrWg9boh7KYtw/dAkXLL+&#10;BA/3jKJq/UpF+B4D0c+zQ1sBpYSUduaGuSwqJsqgRfN5qs0o9B6Rwc1DsriwUxZXCdY12j7xSx93&#10;I4ZLfrm9h4Dd5/X+WMJS9Brup76Jewkv4VHyO3gczdvE7eJQ+yS2RMKQxk4rmanxBuH6gur2JgP/&#10;GiBnDAZKP8BA8YcYFCN9ic+hj5azv2gs7hd+jwfN1njcooiehGF4TCUcKHsDqH4JXV4jkK73Bgq2&#10;jsfAKWapMwRHnASmgVCdmogBMRDRQrg6PsWAgExYw4sfU4nE4Mcegkf1ESN9Qk2zuX7iJC/ilGtt&#10;Y9FT+D4eVGlQRbfQDUxlHqXStX/GnPkGrvN9N7rys2nJGfp2nq2SQsXq7x/AvU5L3C7+GleTx6LL&#10;5wVU28igVFEGVVYy6E6ag7vnDuBqtiJqNF5FrdYLqPP4FW0ek3HW9j3csB+B+84y6DvEj1Oc57yK&#10;na34HfT7j6KVeksy9A1auJsGsij5VhbN62SBIBk8ZH666i2Ly4fZDsrgWiDB8htGBWMmo2I8FPYv&#10;SgxJE5bSl9CXQ8tY/T56S6gw5eL4pW/ZaZ97cgRx+mjmuG/QVzwX/WUM+GV/MBMtxsOTO/G4dAFz&#10;0u/oy2T+IYC9KbR7NbMwcEIBfVeC0HM5GvfOh6EnYzgeR/H+JG4Y2sbhxOFXoKTugrQg2lhxspcT&#10;PxGmSVz+TmWZhoGG79HXwNetHo/+Om5Irq4jVLSE5wj1JW5UxBlui/n+BVQVVFKhbBf53KtUscsz&#10;0Nu6HAPXw9B/zhkDlw1pX5cAjW/gTtJzqHfh59EgheqZrd5bObiZ9x1O+r6Ds/4ykl9tb/WiVVOV&#10;Qa09Q3rUT7hWZ497tSpoPrYMVa7TUO/4BbrdX0Pfcdoa5g/kvAjkc2ssttilXwLFL2AgbiT6xdD6&#10;HXOg4F3cNpFByZeyOEUb2B8hizu0fDeOECwq1JWjz+NG2HDcJkgPY6kkCVyGE7xQvmbF65KfBx3s&#10;EEPdS9lZF1E5DDBwTgsQ04fEfiPat4EMGckO5YG2FbRjG9HXpIneyiXou3Ccl7WoaKPQk/UL+rtM&#10;aW+ZabrWoudKGB6edsPdJmX0nZyLvvwX0UsVRM0rOBXyFixMrHGr6CvgAmE6R3t2lrZN/A5W62e0&#10;fr/gcfUU9NbNQH8j89ptZrhLfN2b4rFUqIaXJDu5UcnLNWKi7UoMPhBZSjRmqSsE7JoCBq5ZYeA8&#10;wT21GANVL+ISNyoNHm/gweVn64cJ/qmkULFuNW7DCSrFJXbiW0ns4LReHdsJlZosasxl0HloJC6m&#10;/Ibbie+h68gnKNuuhqq99jgRrsFONoFb8fnccn/JRttzZjK35grMNOx0OSMwsJdbadoknPgKdwlo&#10;/VRZ3DtAYJiVbh2jMgmwfJirQkbjVvzbuJX4IR4ks/NTMR4S7r5Mqlojc1I9X7tTDA5MJTDc0p8Q&#10;gLFTisPZbzM33VNjKNQG7q6hCiyiGpiyc+9mTuF9p8wx0KzDPEMVa+W6tW1Af4sZevI/xgPmv0cE&#10;43HtV8xWVNkmKkzuS0DGSFQe+wb+m9cx/40EWsY+mZp0kvauTdi0d2n/fkBv1S8El+okhtbvelGJ&#10;DNg+4HP4vgXoYuCjkJYx73n0V/A1LlG17+lBHDc2eJPwX+f6XuPlU1S6pk/xMEsWp5kzGzd/jv7H&#10;0nNUPJPVe7sDZ4M/xqUwcW66YQzJwyW/iXtiryzK1GVRayqLzp0yOCfsGdvZ7TKo3DgZlV66uJgu&#10;zi3Bzn1TnGloGTu32N/CTt7CrXkJlUXMHohh50pmhrq1FPe2jsYlPdqrEP4tdpybR2Vxkxbw5lEZ&#10;3A4ahlvJ7+Fe7IvoiaD9E9kmk88vkMVAES1UmxhxY0a5Qot1naDcIhzCRl1gxxTTfaq/oe2kRWsk&#10;aN3LuT5iuN2TlsqWMHC9mvncDgIimjjUo1WLueY75qq3aN++4+VxeEiL2i8Ut+1DydSlFPvP0BQ7&#10;HzjNLHaBUIvBiFMEr5kdvmYeemunQxyN3Fv8BfrraUXv2mGgdQqfz/csdvSmC6BeYb4c+URN22n/&#10;zgmbyM/nJj8v8R5u2vEzk+N6/YH+8ldwO47OYBuh2j4VA33P4hkqpFDhVpkFTu8hMLRjN+OpHnHP&#10;SS537aZSacigmlat2VEWJzfL4vxObkWZnarMXkO552rcLp0JnP+OHY0dVvygdTc7S81X6BczEDJp&#10;ecQOV3asAVpKdK5Ej+/7eLyDCuRLZRKjfkdkJD+WLX6e9Dahvp36ER5lfoCHGR+gP4Mdsphb94Ix&#10;3MJ/wc6owo5NmC7yb3FrP9jCv1vKjFPEVrIYg4dfBo6/jwFP5rhIwiWmNnWuJgAzacMIZPUvgGi1&#10;k6k6fH7zSuYg2q0G5rBSZrX6z/GQtk+cNRcXmcHShyPbbCweFVJluwjDiff4/l4DzojZ6RMw0DmT&#10;AE0gkOz8VNHeQoJ3mn/rMm1gFYFKYMsSmVJMa2KWE2eAujANgzdoXS8T8ttUKLFv7RbB72b2ap+N&#10;R3kjcI3q3MnPqCvi2RxOF/WXh+puwzZcYKa5IX6tnUDdZMe6HEh12iqLEhU2ZVlU6cqiwVIWTday&#10;aDSRRZEys5H91+g9MRW4zA4hOmkbrVkTO07HdAzUUS2yX5EclDhYyi1/NMGKGYv7B99CP62esHUP&#10;Ul7E47zX0Fv9Nfo6F6CvfSoelExBT6M6HtUqoK9tITvyXHZUtksa7Hz72fmUqESvPplPl8yslU2g&#10;KphNSo0wUKZLUMy4Luys3WImOZ/XOou2ketSQRWpokUT61VHe9rAjt9MlatfRLB+Qq84bVjuCPQR&#10;4IdiZ3XtF7gY9i6aPccCZbR89YS6jWpZx/fTMOaJ1b34AzMQX7eF1reNtrLyE4LLjclpwi4m5eZy&#10;PQv4nGrCRsgGWvkZ3dDkB74M/adFjqKS3qSqX3Hgui5Gf/Nc3E3kRib4ebTueh5nsvYPfUPPXv3l&#10;obrXshU3kkdILN/t+OeYa4bRCj6HDkJVvl4AJIsCRTZ5WeSukUX8almELZVBkS2hubEKuM2OXvcp&#10;O+n/r723ALPiSru2T6NBEoKEBA3u7u5ugYQkhOBOcHeHhgYad3eHRrqbdnd3d3eX4+tf+/TJ9+Wf&#10;dySTb8IM79RzXfuq6jpWBfuutZ5dW/pDI3oVRFIVRAdWa97V37PiW1cCXleB4rIMaSv5GweZJ9nT&#10;QgW0h4pgaZy/pO1pCbGurop3/DLP4Shz5t0/qD+U/qN1S3VqowmHWAYncRUrMCus6B0uOrLaUA2f&#10;1oXWhCriyFzHmedhRdtpzcrswkruxcofSPBCRA8IgpYyjxWe0MXMpKWj6kXPR6ldOxQxf1PZfg7k&#10;zIGSFlht3wLvd/dE7tMOgJsYgMjvjCYsYfxeMZZKTF8mOtMm87vFhJzM83Qri/jwbzECOIf/BnlU&#10;TzHZZpToEPwlf5Ov598mVHugih/LshbIo01NW0O138ncrBetLx3D2zbwPVoLedE++v+hjy/+66ES&#10;zeQZz6oi6yVVimCJHg1pdw10UHkuMYDtdzJYTpPBapoBLGYa4O1cQjVVBpfdtFu5zGdiaHm8aIk8&#10;WHHEjKvRoucCK8v72hV5hejhLR7KWjBPevwpSs5/iuLDn0J+oQpUr2pA49AA6sD2UNjUg8KqBpTm&#10;BsxzeJf3rgmNTxPaM1Zmf1bi4H7Qxv5IMFayEhOiYL7HoSYgRtBSZbUWVBRL2qw39ZnHsCK7UpmE&#10;GollRlOodNE8J7HAWwrzwMTZQOx3QNIS5D/5QmdFlTZU1LKdQOZ8xL4bjAdH+T5z3jh0z71YxPyC&#10;GVSlNFo4MWlm+mT+49FeJvK3wmhVxXzusQuoXFTuqIZ8H0EWVjCDN4SsCUA6Qcvdx3IDmtRNUOc8&#10;4b/fWt6AtkGTuLNijS27Zoh92hH+pztBWabQ/w99fPFfD1Wu2xakP2B+Q5gyWTlzntKCPDFA6F4q&#10;FZXF9nsDWH0rgynBejXdAJaLDfDuRxmCLzUDsqkiXqzw9p9AZdeIFqw5IRgH1d3q0FhXp3XiXd62&#10;BpWD+zbVAIcaAG2W1rwGVE/rQ/WI+ZJjayoVraQXE/gcVnYxDbLobZ7EShhASHyoDmKOCE+qjiut&#10;lLsYY8Uch0BpbZizuVD1RHM2IdGGsrIH9uV30AoW7mDCuI2VejVf+wEIYb4XNoYwiWmama+kLmRF&#10;X4vCZ1+h7BnP15bq59EWsG8Oz2PNYGM8mjcDwipyI/HQVnQzCuNvpxCawrkVw0jEdM1iarFonoM/&#10;35tCNRUjg8W4MLHkTkI3FiqrWHxbtPqJwY9ptKtFD6Et94Qy+RzzqytQBY+DxvtLZFn2QNCZqvA7&#10;N1z/v/Nxxn89VHkuPyL3pUxn+3JeMLcyqYLCt5URvt8AvusM4DTfANa0fm+nGuD5RAO8omK9+EaG&#10;hPtM4AtYQUKZ+Dt8Co1jE4LVDIqXjVBuTPXwoJI50wJa12LhviWBMuc/NyuprnuRrVjOszU09m2g&#10;Ma0PjWt7wiT6wTGJF0M6cgmXsFxiKjMvVmgvVtpg3v1dqAxmrLBWVANv/nb4JCCKVkvMxuTHnIk2&#10;Shs9nWrG7xIjdCOpKOETCR4hjSSsycxlsjfy3HcTrq1QO/BmIJr+WcTqHKLLU+z53si++QlVkL9J&#10;9dZtXXlzEJ1ixaqKWfzeYipmoZgEdA7PldbSh9ccxeNZV6je/A0xb4WYjDOGN4vEWYRqF1+7zPff&#10;hpiBV6haWcRulCfchTJwEModaiHlZXNEXDBAyFXmpR9nw58u/uuhynWahMynVZk/0M8/llG1KiHl&#10;biVdQ0UQ1cpzNdVqHqH6xgAvJxng2UQZnn9TFfnmzDfE8HdPMfShL1Q2jaCy+AJldxpBfrEq4P0Z&#10;FawyYWKltGT+I9TKXORX/CcXD1dNuW/PHMiZuYkjwbJpSMCoTIGERjzkjRpIOAQIfZlHMVeL4O+E&#10;8M5vS2V8zQoeQNspkn8xF2Ao90OGAf6EzI/2LHwKQWO+F/Utrd482jzaskQWsUBbHmHK2cQKvpEV&#10;nTbMszfzOpHbESKXKlTX6gja0BKpRjxHMSKYoGltCYyrgJiQhNFmJvYnHIuZkK6DtpSKVczvFi17&#10;nnyvGIsVx33R50+M44rkuYvFE8QCcmJ654xL0CTsgNqtPhTBi6HIsSJcB5HntRCxT5ohzFiGwKu0&#10;jPr/n48x/uuhKvRaivQXVZBtUh3ZT7l9WgnJlw0QvscAgVQrry0GcF5KyzfDAK+nGODJWFrBOVSm&#10;kJ5AYFtWtkbMgdpCaVYFarumkF9pCMVtAuRTnwpFuCwIloUYsk6lsqYFNCVkojMsk3KY8ZhNA6oW&#10;lYfvFTYLov+eP783kVYtmQqUPI3bsQSYd/ygUVCLjrqiIYJ2DuG0VKFUqHBRmO+EUZEiviFMzJfE&#10;1NHx8wjSBqrSHlpBsf7UFlZqqkT6Gm5F2Qi1L+0q4RFL9cCO50bL5/rDJ4g7wH0CphWT0+iW8OHW&#10;l5CE8GaRwFytgJ8XE8gU8fuLqUzFosNup4qGigAWoa4BvF4x9594MBxNEHlN2pjv+W83VdfDQx59&#10;BIrMFyiOv47M120Qd6EWgg1liH67W/+/83HGfz1UJSHHkfOqEnIsmyHtaTWk3hVP9A0QaWgA/12V&#10;4LFOBrcVtIBUKxPav4fD+Pe+pqzozBM8mtKONYAmfASULt2g8RqI8qMyqN7Q2rnwzv+eFVMUS1ZO&#10;S97lLVnJqFba1wZQP6gMNSHWUrk0T1gBHxnonmcpLsmgNqdtjKPCZP7EJH4iSj07o/xNPaismlLN&#10;qI6BzDmiCA9tnnj+hRgBkSi0jYQJ0bOA+AWAWHwgk5Vf2L0sqlPaSh5bWgFVpoBrNTShP0DF/Ezj&#10;SPCpWMr31eH8PZX7hrgJECTxvMybIIcQ5AhCEy2GwxBYMbJYKJXOqvI3C5mr5RNs0b9PzJzrx+tk&#10;QTBvFiFUtwiqatwcqOM3QRFjDGXaI8hTbvHaxqPIsQtvZpX5by+D9x4B1SX9/87HGf/1UBWHXkLG&#10;c+ZRNk2R/qQqUlmxU29VIlRind5P4bylFuznyWA3V4a3Uyrj0VDmU09ZsdJmQO3YAmqnr6AJHAEU&#10;7YLKbSKKWSnEyFaIpTkdCJMNcxXLT5lLsXKJ/OQNK+o7HjetCvXbKlA8NoDCqiPkNu2gel0LZddq&#10;QGVSi+rXicrXRtcHUG5aB2XmjaBwbg+NP21e5A9A7Fwq0XzCJwBizhI/l1ZvIVWE6iSO0+5BtPpl&#10;r2IRqrSaNnAZLRhBEyqVtY7QEqzopbwZ0KJ5f0UbWhvZV2Vwnk+43lJphfUTq4v4UW2SCGPiVH6W&#10;QOWuoOoxZ9PlU5P5XVTUzAk8xn2xXGrgVwCtIIRauTMH865N9WWOFTER6vDvoIrkzSJmNpQB/SB3&#10;FB1oP0HGyzqIOMscdrEMcVYP9P87H2f8d0OlVaHUdw9Sn9VA5ps6SH1ogJTbMmQ8roaYy5URc6s6&#10;3A83gseWTxF3uz3iHvVFyrv5vBuLSs07b3AnaDzbQ/6qNhSew1FyuSHKL9Hu6eZk4FY8pxKtZ2LO&#10;cFHMakJlWhlKE5mus2zRLZanDVFk3wUllg2hcm5HaAZC49GLOQ7zLMe2tGMNWCmZs7l1hyZA5Fgz&#10;+dvMYWJ5HgmEJ4X7aQsJ+RIgfTkrv8ifCJYYIJnK/QzCkLWKr1GlCJVQKqQtp3KtJwjrqLKzoPbu&#10;CI1LPWhoTzOvV4bDgrootx0JuBI0cS2i1S/PCFqlGdVpF7QKOyoTLZqYCDP/J2hTejGn6s4tcycC&#10;rQnkTUe0FrrVpr2k5ROPFn4d/cutRuz7fK57rlfm0or5rAHiz8kQso/51FGqckGB/j/o44z/bqhU&#10;aZD7rUHqq05If/4Jku9XRvrDmkjiNvJOfUTe+hqJrwcj8mkbBF6oBlfmGdGPmgEZ01hx+9KajYLK&#10;lSrzpDLK7lZG0XHaOnMm+1aiQYJAUZnU3CrfsoghF2/5vmcGupUUC+7JkE8LWPC+GYosv0SZbX2U&#10;0iKqvZnoh06hZaKVip5JpWA+4tkXCg8qlLCEtFCIIdTC6iX8TEgEWDwuwMoSD1K5jRX51E+EiGrC&#10;92gFeMniONVLqFgCt0n8m8qm8uY1ODdmblgXGqcaSLlbE1HnaOFcetG68TwiqHZ5d6lIO6AtM2YO&#10;JaaHvgVl0gloMiYTLKGCI2ntCJV4VpU6mOfdU9frQ80bg1hJX7egtoDMidbWuwMU3iP47z4RJR5j&#10;kG/RGJkPK1X099tFF2C2S/+f8/HGfzVUGlUh5P4LUOjwLUpdWvM/uDnyzJoi7/1XSH1aE4mvWiDg&#10;flu48g7qulUGm+W0RvuYF2USKr8B0Pj1gtKhE8qffkqgZCgXqwWasQhVEnmTgIlFwSKnjRNr3RY+&#10;JUzPZMh7ziJ6cJjVQLFVPSpDfWiCh0MTNoXbiVQiWjrR49uhLe/wA6DyonKI1rwYluhpFTkVcylt&#10;AnMZFiSKfoEEQPSaiCd0BAppi1jJhYKxJBKmaB6jbUQUPxM+A6AVUzj2YU5VByrbmih9Vwmhxz5B&#10;2nneFAKpkHkHCZGY6TaKareFdm81LR6hytgGZcQv0MT3JsSiPx9/O2sWVIEdoA7lucdQUUOGQh28&#10;GCr3flC6UXmj+buB3aHwG4VClwkoCdyEItteyGEelX7bAHFUKm9ClRlgo//f+Xjjvz6nUmVaodxl&#10;CrLetUMGK3w8c4qUZ5URfr8ubA/KYEuY3HeK8jlc9raGp3HXCtvl0Y+WrBOUNm1RfKkW8phLKalA&#10;umbotzKo9DCVv2MxlaGEkBW8IFACJkKXy3wq36wWii3rMFdqCW0QoaFl08YTFNFyRwi02et4l6cC&#10;OLME8I4fSaCoQjqwxMPe+Nk6RdJBFMtjcUK9+LdYmZHWT9g8nR2M5bEoKlcEQSVY2mjuhxHK0Oms&#10;9IOgsKPdo03NfmAA9wU8V9H/Tyw+UPiYls+FMF0hOKI5fhM0qdu53VDxvCtBPIMSvde70Up+D2Xo&#10;aOZMvIZwMTSFuVrKLigDf4TCZxrzqM3QZN3j8Z954xgHVYIx5JHbUPLmE2TSbgcdJlQHun3UPSl+&#10;jf96qMTzEEWqKYq91iHbagaKws6iMNkUyQEvkeLzFFkBZsj2sUZJWjwUpXIoskKZM4xixRgGtWcP&#10;KF/XReEJVsidVCUxS5KVgIrKRIjKCU6ZeWUUM4cS6pQjyqvKyH1TjYr4CUqtRR5FoLy76JRHm0xI&#10;MoQ1E5aO9kxAFUKYxDMs7wHMTwYQHFrCiAmEZDLLVOZ1VIXgATw2Wte8Lnqga4KoeJ4E0b0TcyJW&#10;eO9+VNbhgD9VRMDp0Z/5kui1PhIql94ofluJRYbww4TqZ55/FH9fdHRN5++rzAkV87Ii5l+556CO&#10;3Q113GICQ9USs9CKZvSEHpAHTCBUooOxeGjdHpoo2tfsHVAl7YM8bAMUIQsg950CuddAuoPBKAuZ&#10;iTLnFsi3rIeEG1Xht1FYv3MV/ykfefzXQ/VraNS/c0CcIocVvBsrXitofZlU36bqbKKFWUyontM2&#10;vadKvRQTZxqgxLQKCt9UQp6AiQqVS9AKzeqgyKIBgaoLhX1DVvquzF1G0ZqJDq8i/xFKMhkK176E&#10;lkogplx+X5v5TlOoRJ8+Vkitf1/AnbmWVxdoHdvx95pBY9aKx3oQNCqYLy2Ze1/CwxzHqycgVkN0&#10;YN7E3E3XE8Na5DgtAe+eVNteKH5XHcU8V5/NBng3UkYImNdoHgJixticlQRqOdSZ+6gux6FOJEyZ&#10;zKXESpDZ/C0xE60YYh/bAUjmv4no8xdFa0w11BbepxO4BE36Iah9qOwB3zJ3bI2CJ1Rr86+R7zIT&#10;yQ8bIOKoDBEXeYMq//iWzflrIUH1T4ZQNm3CMVak5rRQnaBxbofc9VWQ9D3V6TnzLdooOW1e4ZvK&#10;KHhTBXmEK++1DAXvaKveV0KpZU1do4TctiHUDg0JFBVEWLQEqpTo8CpG0Xr3Rs7xapC/4+vRw3h8&#10;CrSi10QA9zM2suLy/f58XwyVKoEwJgobyPxJNKeLPCqBNi+GypdAG6lrrKAlE12UhBqmU3XyaeGK&#10;9jAP4nuT59ECtkW5a304/mKA83VksJhWFykvxRwSBDKdJW8sUET7l3kFGgGV6KSbLnqhE1yxGr6Y&#10;g0OsIJJBoDJ5nhm0hJlUsUzmbWL1erGaR9oRXR9FNVVTblEdJZbtkeO7DXHXaiGcuVSu78fdjP7b&#10;kKD6A6FNu8UKyrt9bH/awNHIPVIb0T8yh3pqoOstUUyoxAhWUYp0MFG5rGqjzLo+ym2+IFBfQmnb&#10;CFo3qku0qOy0ctEEJ4iKEkB18RsIjfVXQAgVIG0axHx6Yg1grQ+VKpyVOFC0sPE4VQ1iKHrJQWjl&#10;Z6EtP091ICwFzHnE8fxNVJo1/Hs7UEAY81kSmHeJ51flJ/m9S3gNs1Hm1IcAV0HUXgI1SAargTI8&#10;by/Dq3EGcNr8KaJfdUF28m2g+A3hOQ1t2Dx+lsAmEKqg2rSe9XgNX/NceW65vDGIFR3FzEqZtJui&#10;8aTIluezlec7B+qAfiizqYEC26EEtx8Sz8iQZroAapVa/6/78YcE1R8IbUEIK79orWsChVkTpK2r&#10;jLC5YkGzypDT6hW9qoSSt5VRYsZcxUJGoKqg3K4R5HYNIRe2z6Y+1I7N+R0DqSi0UrHTCQwBCmQl&#10;DaGd8usBzVtW1re1WGmZmwR3AsRAQN9JULuPIoyiRbAHINQtg2CkMw/LXql7dqQtpoqKbknFR4Gy&#10;MwTOkGBtoSIto9pR2RzbULXEBCwnCNom5kfzkO80HwrRhG5fDUVPqiBmTxU4fSfD/TYy3Ggtg3E3&#10;GbbNnYAr1w4h2nE78yIC41yDilqd3/kVoaKtjKCtFMNRUsSNgDmbGB6Syd/JPcRzeA1t6hYgZiCU&#10;zvVQRgUvt24Nuc3nKA1aBaVSqf+X/d8RElR/ILQalhAqRyjzHcuGyFglQxSVquSeAYoJVNHb6ig1&#10;rYHS99VQYlWddq8BK1NLXaOE0rYu1LasfC68s/tRlURLGRVLy/dog0QnWkIVzIr5sBK0/A6tPyum&#10;b31CJF5fCE3QLv427Zfo+S2WNGU+ps1YTqCoVsVGVKP9QM5W6DrOZvO94fy8GMBo14SFIAfSphWK&#10;BQnWE4DZ0MTNRXnABJT5idlhR7Pi94XKtTlSH9SF+zoDPBkqw93uMuzpUBX2di4oyMuHQl4KTa43&#10;NP48BzH9mJjaWawCGdOZ30lbmsbzSp/A86L1zOV58fw0om9iBPOuxN4so6BOXgN55juoxbTA/8tC&#10;guoPhZaVnwl8GJN9lwbI2VMVEVOZF1yiKr2ricLX1Wn7qqDM8tOK/MmhCdQeYkh7F2g921eMjRJD&#10;MYJ4x/eh6vjwmBiRm8z8KHc+Kynf+5ZQidG7AaykQaIjKz8bS1gKrvK3WVH9hArQzrnTEuYfAEqO&#10;c0uIMmn9on+kHWMJZEV2p6L5j6Q6ifyKqlawX6dciOdNIXcLFBFroIgSz8b4PTHicQFzvNgJyHMa&#10;gPhXrRB5vhosFsrwZJIMGUFe+uuvCMGDOsOMcPHcXT4FnAiYWAkykzeKTNGliVYzU1hX5lkJIwjw&#10;DMjTdkBe6AEV7d7H3BP974UE1R8MbRwrrLjrFr1AwYkvETlGhvTjzJ3eVyZUVVBsXgelFvVQal5b&#10;lz9pXFsTENFKRhjiWMGDuB9AUMKFOjH3ECsPijkcYphbOdJOOXxC+DpRiWivgglVGBUpZi3ft5M5&#10;ygNo7UUrIFUtkJ/P2kyoqFJiZiLRn0/MnOQzSNelSZtCFcvlcV2uRZhyqVCiQSRjDdXtMFSJp5Dr&#10;NBRZlv0gF92LkkcxbxpJWzYSaZbdUeDUFSGXa8F6uwz+dxf91VU4xCF5ThBKvOZBHS26L5kCyjBa&#10;TFNoRL9D0R0q7xaUpfG0ehWf+d8cElR/NEqDAFVFH7Xyt98ikXfy5C2EykyGYuZCZRbMnazrQWVP&#10;lXJqBY2YxsuuMVQOQn2oCEFUkHDewUVOlS4e9C6mkhACa9o8i6oVE6f4UsEC6/Luz+JRjXavCRC3&#10;jvA8gu7B7ysqgyfBKt1H0KhWYpyU6CzrQ9C8+vJvwlZMVROKRgsmHuAij/lVtmi0EM+hNgKp11Hg&#10;twAZlj2Q7zgaqripUEVQRWMHQBk5CvmePyD+ZTfEPK4J3/NVUZgWorvmvxZiRrHfMieUSPRa0Wr/&#10;t2rSXw8Jqn9BqCNvIXMeoWLJeyhDuU1DIHISED0eCOzGCk44xELVOtvHPCqC9iia9itYjIMazRxk&#10;Dgshcafte05QmIvp5vDzoRrF0CKKBa3F4treDak+PJbGnEhMhxbJYzaf8jV+j5izPWctAf2lIm8S&#10;w/PzdlJJD1dYPkIE3dpWZ3R2UZtLABOWUbleIddvI9LMmqDAdQjvFaNQFj4Lpd7jUOxP1cpciWKf&#10;IUg06wLfK5VQkGipv2op/lZIUP0rQpGMgv21kT6LeYeRgc76qVy+htqtGbSuVCkxJ55bW8CzO+A3&#10;tCLHERU/lMm8GPKexPwnmqCFMsEPage4EUCxKkaUgI52MaonAWzEfSqImPMhcUBFo0ASvzejLz+7&#10;lJ9ljpcqhnpQyWLmVeRVQrkKjwAFB2n1qGRF3C8kYKKhIp/qFic62I5HYeAipJo0Q5lvZ2gi+0AZ&#10;PRT5bkORbDUKuSGzCd5PSLXqDL/7o6EoydZftBR/KySo/kVRZrcVaT/IkLac5aZMNylk4cvKKDOr&#10;j3KzWlCwqCzqQGNFZbESQ+2ZK/kIIGZUqJUYKp/KPC1ddEgdC41bT2hEY0Ii859kwpU6GhoBjZgf&#10;Io2WL5mfEc+KsvhaPqEqtmT+dJ6fpZUUAxLF0Pns9VSnY7SqYp2q4zy+iu/dTat4lPvchn9DqAhS&#10;xlSURc5CCaFCWBPkWNREzNPmiH/bFVEm3SEPGo4ih9ooiH+hv1op/l5IUP2rQlOG3AsjkTxDhiRD&#10;A2SJ4R20gsXPDVBmUhWKtzJdUYkpv8SaUmKiTaqYGBavdRdzUzDXCqZCJYzn/hCoHDtBEzuZakOl&#10;ylzB43MrGjMKdxAW0bpGQIpeE5ab3BKm/PXcGhFCqlQYVUz0whAWr4wAlYklTEVDxV5oS05VPLdK&#10;pLKJ3C51CNXrGxQHjaM6DSRk/ZBj2xLJlqORZjcOCa9bo8B7DJShg6h05vqLleLvhQTVvzDEItL5&#10;Nzsi20imGzMlf2EA5ZvqUL6uBqVpVajMq0BjXhlas8qAFfMh1zbQiofAXvVp8bpTaUQzOaGIHQeN&#10;3yAq1TeE5TtoImZDEzSTdo2QlN7ie6YSrK2EheqkjmSJJyx3qGC0k1n8jmzR2bYtYWUOJ/rgFR3U&#10;wQVuUcB8SjS7RxHSAP5+MmHJGw15+GTk0OKVx3wDefw0ZFg2QbJ5FySZtkShZy+Ui8GTaVQ3/bVK&#10;8bdDgupfHFp5LNSJB1Bi3RPKZzKo31SB9r2Yo4/5lXj4ak37J0YE2zeGmGdPG9yF+ZMAajyQNYcq&#10;IloCfwRSCUc61SZrJtQh06EKpNVLOwxtuQV0o3DzlhGw29BqEwlVKLRKP4J1nceu8DsW0QYKWPk7&#10;llREOyphEL9fNK+L3CpvNyEVeRe/M57gZRKsjG9Q7jcGxV69gJxlyHHvgniTdkh8XRdpNh2gjhwB&#10;NYFTFfnpr1SKvxUSVH9SKEuzUfLya2ioVlqL6oDoMe7SDnD+CnBtwX1CFdiJlX8IFWg4oRLqI/rU&#10;/QR1/CSoosYBAiqxplPMFKiDfmTucxYosYI24wgVTFi7V9CqwgnSVcL2jlARtjSCIibbdCdMPnVo&#10;L2kxg1sAYp4J77ZQu3QjoBOgjmUeJobUJ44gVH0IsZiEcwqUYrRxEvOriLGIfz8I4Y+aIfzJ15CL&#10;eeKjqZ6JS6AqdCbIpforleIvQ4LqT4wih7WQ3+U/sZhNSfTV8+4NjdPXusGNCCNMUSzhAyp6oieJ&#10;zqczoYmbDLnHcJS7jGQFn0SwaAUTp0EV9gs0STuAbNq2lMFUGNGBlTDmU5XyqW4Fond6H4JUCVpP&#10;ghzelfmReEA9jYonZjwiLCIXi+4HjT/zN9HxtYBqlyOmGNuB4sBxKPNpC42YFi13JcrjZqMkagKK&#10;fQcg/k075Dl+iTKPRsjjDUEdxlys6J3+KqX4y5Cg+hOjPC0EJU9qAhafUJ1o8bwH6BZ3KzRvTaAI&#10;UcRwILQftyOgCh1BCCZCHUyg3CdC6fstt8OgjhpFqMZSWWbQolGFUgcQKhbRBUhMo1zAfKlkP/8m&#10;JP4EKqAG4RpJgAha3mICQkupW0j7R36OECby98SwjFyqYN4SqtV3tISLkO/zDbIsh0Mhlr7Jm4sU&#10;x3FQiamh08aiyLsLsm0bocyvJyKffYZ0my+QF35Ef5VS/GVIUP2JIZL6UvdfmNc0gNq2GbLe1ECG&#10;SRWWxlD50XIFMX8J6gxEjoQmcDAVawyt4FiUeU6AIngy1AEjoPD+gXZQNH33IBBUqOwFVKhlQD7z&#10;KbFYdcFTbplHRRCqoFp8TSjQKmgL11YokZiTT0wflkabJzq5EhKtWGo0l1DnUt1SJ/O7vkOee1ek&#10;Wvfm+VJRo9sj06kv0j2oljHDkWHfnEB1JGBTkOc/ARFvuiPdZ2fFRUrxP0KC6k8OZaYP5Fb1ITer&#10;hrT3tXnHb4z0t82Y5wwiUANQ5tSeEPWB3J05S9JYaOIHo8yVyhXci3nUACj9JtMS8r3RzL/C+B7m&#10;Ploxv18RYSq8RqUxhDZ5Dz/LY/kLaOU2EibCkvcTYSNQWYQslUCJ5T/FdxAYbcogfpZwilU3YmgT&#10;sych1bYHYt72RoHbJCiY65UHdEP0qxZQJM9Cmm1HFPnyd5PGoSjseyTY9kay07fQqP93jNT9V4cE&#10;1Z8cmuJYKCy/RvrLYUh43w9pdj2RacvKHcSKHdQf+VZdUGzXCWViKDyVSBPKvCuyO5DYHZqQQVB4&#10;EKqEscytCFQac6Qs5lQxs6hYl2j7HhEgMSkLFYu5kbZQ9O+jzcvk+8S6v0lUvsjOtIT1mGsxrwtp&#10;SGsoJgKlbRQ5VdY8IOQLqGP6Is+5J/KcWqHEvx8KaVU14V0Q87o98gK/QbrnECSJ4fpxw5Fs2RmJ&#10;1n1pD4dBVZ6lv0opfhsSVH9yyPPCkOp1CfH+AQh8MRmhD75AsmkLaJlLlXn0Rq5FFyrHeELEii4m&#10;8g9jvhMvhrIPg8J9PFThzH0yREugaKVjKVgIVchSaJL2Qlv+iop1l3DsgSZtH6G6o/subSLzLTHx&#10;SuDX0LobQOsi001iqQ3rUKFaYknVXFrBbCpZaHMoIgYix6ETENsdxf7dkG49gTawPVLet0LEy67I&#10;8Z+G5Hf1aUF7ocBnECJeNIZaPGBWpOqvUorfhgTVnxxaVT6K458iLdQVIe8mw/9GPeQ4iaU9R6Dc&#10;ZwBVQQwH6UfIOlbkOzGjgIThkPsQKm9W/BgxFwTfI5b9TOM2ZxpzLapMOm2e6E2RfZoQ0cZlcT/f&#10;gsdP0vqZ8r33CNQn0HpUoUpVpd2sz+9hTiYULJPg5Y7mdgZBawNN7EAog/tAFTkQ8vBRyHUZgWLP&#10;nlCGtEWhV28oMtYgV/S096kHddQQJDv0gSKoDb1tsv4qpfhtSFB9gNAUBiDV/zbCrSYj8MFXKAsd&#10;TSs1kvaOuYsPbV0kS0wfXfM50kZSSYZAE9GPORXfI5bLiRUDCFtRZZgXiQe7wT35vnmE5zrUCQep&#10;Gj/T4tFOJmyFJp/qxa02eTXfJz5HdUroToAIbL6whqLXxWJ+F78vZSgQResZ0Il5VEeUhk9Aqttc&#10;5LtNRZlvDyCirc4GKlIXoiBwOnJtWiPLpg6KA3pDGT4QUElK9ddCguqDhBo5UQ8R+GoIQp61REHA&#10;CKrRSCj82qPUpwttF21ffB9dLiX36AW1qLBxHXm8PQvzrwharaDmBKQZlYawRNAqisUCYsdA49cV&#10;Wlced/4MWn9CFMvXRAtgBnOsTOZaYgRu3ne651koFJPBLKNNPAvkDIQqfig0AU2R790f8SYNoI4d&#10;jmz3WSj0ngJFGNUzsiOU/q1RHjZIN9iwhOqZ59EX2c5NoSb0WmWa/vqk+G1IUH2gUBT4IcVpKALu&#10;1uWdfhhhYYUOo52LEK15/XTN3sqAPihx6Et1EE3rrLSpvWnnCGAGAfTpxVyK+yK3iha2kOokciWx&#10;dlQw1SxhM5VnJeGkYiXxPUXm0Ja8J0C0hrnMsbLEUP1ZzMmoYkXP+Hu9oUqYyN+ahlTbzoh80ZEw&#10;E6LwfpCHiFbIQQSf4IX0hty/LbK8hqPIa5jumVWO69cop10Uc9FL8T9DgupDRKEbSkLXITd4GvL9&#10;xzOfElOSsfLHDCA8A4BU5lHZ41HqOwiFTqzQYvG2ZOY/YvHp1OE6kNThI6DyEQ981xEeWr/EJcyH&#10;CGQMlSyNeZfoYFtCWHLEiF4CVGzIv5lXFWzXNXSIRgld62DeJqqVCX9vOtQZa6FMOopU636IedGd&#10;qkR1TOiAYp/BKPfvTbVsB3Vwa5R4t0Ci1VfIsOY+bWG+Tw8U+FIhFXH6C5TityFB9QFCm/oQpS5D&#10;ke49ESoxpXPsaEJFoOKHAKKXQ/JoyKNGIt95IEq9h0MTNRxq0fdPtPaJtZ+yqExxzH9086tfpeIY&#10;s4iJXsS4Kb4nm3lY3h5C8wTa8res7CbcX0FFOgEU7a14blVACPOpVJniedZboNgYmpRNVKFRKAsc&#10;ikyrblAxt0JMC2ijmrC04D7tZGhLFHk0Qtz7esi064QCr57I8+2HAs/mUBV56q9Qit+GBNWHiPIU&#10;FHr8hFibYUhxHwVF5EiqlWhCHwx1wjCokyaizHcwVOG0flE9oQoWjQ60hzGjac8IjVigOpJqEyca&#10;GqhARbeoTkegSd1FuHgsj+AV/EKQHkFbasFyl+AQQLlVhVLliuEgLDmEU0x4mf8IkFvS6s1BqejF&#10;HtURZT7M7zw7QOVXH4huw2OdoYkWvT1aoZhQJVk2QprjMKTa90KsWQPkOFRDSfId/QVK8duQoPpA&#10;kRb2GB732iHOmtDE0gLG0daljGGe0gtFnv1QJuaDiBJdhLpSIfrQ4jGnSmIRuVUs1SyKoCWK0b6b&#10;gDIqUf5FaBKPERTClD+bynOBsAkFWw3kMbcSqpQ3h1ux2uECQkX4smgrU3vxuCGgdENp4AoUPGcV&#10;iGiMEq9OyLPtQgv4NRD6uU6hyvy78bX2fK09Mpw6I9OmB7Kc+yD48adUrZoojP+4lxH9s0KC6gNF&#10;ZuQTeD9oiRjzLlSqCcxdqEBpE5grDYEmXjRAiB4QhCeJtlDMQ5HQmwBwX+RV6QRK7GeLfaE4NwiK&#10;EXMl0QgxCxDg5At7R3USKpYrelZMIzwESazJSwuI0mdQJx7i760EsrYx37oEVfQqaPx7AUmDoQzp&#10;DZXHZ1D7NYI6sCkQVg/5DvVQ4PwF7V8zZDh3RbHnMBQFTEfsm/pItKiOzIjT+quT4rchQfWBIsHH&#10;GN4POyHDYzwUYpalxFEEZTIr9GggWTRGEKp0WjzRQJFEiMRiaqIXuuhSJKZSTuxBiIRajWFhjpRF&#10;JcoimPnf0eIRHGH/lB7Qlt0hfPw7l7lTgegjSJUSa/Nmf0s7OZKFVjGjYjIXdfx6qt1cQCyVk/4D&#10;gRsGTUgXFDk2gzqgLopcaPtM6kARVB/hT+qg0KsHSiIWIu5dc3jdkSHJ/7j+6qT4bUhQfaBwN1kJ&#10;94fdkB34A1RxEwnVUMIxVqdYEAoVzyIGDCaJ44Qorpvu2ZU2aSCLmCCmNYGjgsXxb+Y52mxh8QhX&#10;7jfMpQhO8X5oyy0J1T0qFP8uEfNSzOP7qGxiQpkUgptBUDPG8vgRqttCqGK2QBXIcxHPyOJG0g7y&#10;PYkjoYydgAKnllD4t0KGTU9kOzRFwN2GSLFsBU3SJGS794bzZQMEma3QX50Uvw0Jqg8QYlovqweL&#10;4PesB8piWOHjJ0ARMQjysOFQRg2HJnYw86k+zKeYP8WL0p2lK9SRnaEMZUX/dQxVKoGKF4XWjvmY&#10;rndFjoCKiiQgyqcdLH7M/btUKDFfOl9LG8/3EiQx85LoliRa/wqP6/IvdepJqCPWMr8brHvYqwwi&#10;0OI8+Bl1yo8ocuuMXIfOiH3RGP4PmiHRnOfE3C7JqgksjSrB7S5vAtKkFf8jJKg+QJQVpMPq/lIk&#10;uYyHMmkeykJGoTygH0r9BqHQtSfK/DpTrUZSiVj5ozuzYrekgvWAJqobyryn0BryNTHkI2t0hTVM&#10;YOUX05CJ3hJivV3RpF5M2yfmpxAPe5XO3L9I4GgRkwmjWAQ7W+Rce1n28O/DhOoFNClHaP/2QRMx&#10;FKoA0QdwArSxtKWil7xQzJx5VK+hSDTrBt87LRH1sgNUET8hwaIxTPfLYH+Z1lR/jVL835Cg+kAR&#10;634G6b6TURrzIwq8B0IRPBAl3v1Q5iUUohvVgrBE9WbpSAtW0fonOroW2w2DmhUd6XxNDIcXOVdi&#10;J9o4qo4OknWs/GIYx2ZaPz9CJVZBTKJaPSd0qwkjc7Vy5lqlN3jsIfcdaf+4n/eAbzPm585CHVax&#10;2gcSaDvFhDOiC1RkGyrkMOZe06GMGY10x35IeN0Ypd7tkGHfFr4P6sDlFqGSqPofIUH1gSI58hWi&#10;bPsjx28cSv17Qx44EGU+g1Ds2QslYixVLCu0aPmLEwtTD6QFGwJ19AAUWg+D3HeSrvldm7mUr1FJ&#10;4sVwEdrEHP6tm/NvK7TpP0GdJZ5T2UEr9yI0h6ApFD0qdgCFp6BJPwlNFm1hGV8vfgRN5g3mTnu5&#10;PQ6l6MERKXrO8ztFw0nGdyiPHE3wv65oREnmsZRRyHYdjNQHlRFzvwG873wF52uD9FcnxW9DguoD&#10;RXGOPzJ8JqIobApKaf2KfQayMo+mWvWGwrcb1YF3/dShVKyezG9Ef0BCFdUXBTaiP+AIqtYkqpAh&#10;cyTaPaFUAqrcFYRHLFiwjYDNpPJsIkhUIjHjUtZSaHKoTIVCjaZAFfMLVCn3gBzav7IXQKkpFKFr&#10;aTFXoNi7DZT+dSmnbQlsbwLEnC9pNvJ9hQ3synMSytoZOV5dUOzVFQVW1RH/pgZsz/armDNAiv9f&#10;SFB9oFCUpCKd+VFu0ATkuPVBgXsfKKNGMp8ajHIfqoTIqVLFwmv9oArrDmWI6DLUEfnW3ZBn2guK&#10;iCGAGCKf/D2VoyOV6RtCRYUqPEqg5hIs5lg567l9xe1rqtdxqhRVLOc0oWLelLiAyreKnzkATYEJ&#10;1eoGNPE7qYzbUOTZCnLvzwGxukhUZ54X4c6cgTSnvlBG9uE59UCRV3fEv29MteqOIo+GyHaojACT&#10;cfqrk+K3IUH1gUJenIx4p7HIDxqHQvdOKPHpjXJ/ghXGnCmMeVLyGFo+VlIqlBgKUujYHqrQdij3&#10;bIuM131Q5j2CUJ2jes2hbZsCZIs5KERXJDeCQhuXvog5F5Ur+zxUqdeoaLR9urnXLxM8W6hTjlPJ&#10;eKzoEjSpe6DJOwJN9FyCO4DAiOnHCFVwTSDiC50qIXkQUh37INmmB/f78VhPRLzsgCyn1siybYiM&#10;9wZIcJ8FpVKSqr8MCaoPFEp5MXJCV6AgeCxK/AYQmH5QBveHJmIgNGE9aO8GQBPeDeqgNlD71UGp&#10;UwPkWbfn311R7DiUedW3tGXTCdUoyIOpODnbgILNBOYFNAkbqDprad1WUnnEVijQdmgT+L7o76GO&#10;XQV1JI/nXAPEyvRJVLpMMbCxFUsdZDl8TmibosSlDhBSDYqQbtBEtkeBTy/4XhejfQdADAOJftUS&#10;4c8aIMHka94U2iHoZSfkZ6for1CKX0OC6gOFWNu2OOkQisNGocCzGwrdWqHMpw1K3ZvoxiuJ50Oq&#10;4B7ItWmJjLfNkPGuI4rF4tahLQldF6gjRhK8GdCG94QmaDA0WRehyb0EdfJBaJJPEEgqVeBElqnQ&#10;BtFKhnM/vA8Bm8LtWBYqm+hMm9QI2tiqzMvaAFHM1SK7IcOqJkrdqhKsVlTIL/n99Zk7tYU8pB28&#10;L9VDhj3VKnWMzrb6XqVKWTRD0L16CHzUkFCF6q9Qil9DguoDhWh6LorfjbLICSj17Y4Cl5YodW2K&#10;cu/OVAJavmSRT1ER4noTIDH6V8xo1AEKb6FeraF0Fz3Il1PFCIa/aKQ4TxtnDFWiITSBo6HxaAl4&#10;dYbWtz+0Pp8QIsKTPIvwnWT+dYJwTaA1nM1j4sFyTYI1jgCK3+mMXOeGPI/PgOhWKPIdjcz3TZBn&#10;14z2tA2C77RC6L3mVK2hKA8fjYDbTRFyuyEcDssQ/rwmctN89Fcoxa8hQfWBQq3MQ07IjygKm4Dy&#10;gF4o8e4Jpb9YLoe5khhlK9baTRlMm9abtm0gtDHdofTtBpV4hhTXlRDQqkVTpcSCBmFDqTjLofHt&#10;BY1djYrRv64s3l9AG9yXr3MbSYsXx/dk3II6/RS0+Ytp+Rbwe6hcoa2g8RtOOPn7oa0RY1IDaRaN&#10;IPdrwZyqEfKcuyPhZUfkO7ZG0tvWCLrSAMW+veF/uy4iXneC76UGiHnRCNFvv0BRlof+CqX4NSSo&#10;PlColUUojFqE0sjJzI96QRXQHhrRJShpuE6dRJO6IrwHil17QyPGWYX3gzpUKFcHQkeQkjoQiG60&#10;YUOoNNz3qQytWA3em1u+R5swhu+hGqWPgjaD23jmTBnbaQ0NmbstoUptB7JXESKqmhchpQ1FUE+o&#10;Q9og1qQSMq0bI+l9ZxR7tAIia6KYtrTIrSuKvIYg9OZXSHlbG94XPoXr2YYIvdsIofdrIMWuFhTF&#10;vvorlOLXkKD6QCHayBQ5VI2ESdBEDNBBg3gCktAfmviBKPHsj3LPvlBFDtN1UZJ794c8gHlRcAuo&#10;A8VIXPGAWAyjF51ve/I47V1wGwJFK5g1EBB9AFPFItlUo9wZ/Hs2UDCDVnIelIGreHwvNClb+V0T&#10;CFNHwiWG9C+EMrw/Mm0+R5F7XeS7dSDofYHwplD7NoA64AvmV82Q8Kod4h7WQqZpM6pTC0Q9awDH&#10;IwaIeFYNyhLJ/v1lSFB9wFAUOkAePYbq00/XmVYRMRhIHKBr+ZP7EZRoYQNHsvQldKLj7BBux6HM&#10;iTbPpwVfn1Mxy6xYiCCoLrQpI6lGh1jmE6RhtHe/QB3Dv3NOA4XLWMZDHT0XmqRjfH0XVDHrqH6E&#10;j9ZSG7eQ8AyFIrQDUq0bodD5UyDqayC2K9/TgvneF8g0a8BSDwVO9ZFtWZs5VktaxdpIfvsZop5/&#10;rms1VJVI61X9ZUhQfaDQarXIjTmPHD8x/Vh/KsQglAX1J1SDWMn7MHei7UschbLQwVBSycQCbKqI&#10;gVCFToMqiIolVC3mO4iVD3W9HtJHQ5vH/ChXTARjTJX6hfvT+R2r+fcVqBPFcPuFVKiz0OQ9gqbY&#10;hMd2MScT8w0S2KSNVMQNKAkchhSLGsi0a4ZcZ+ZUtJKlfp2QadkZcsfKkLvURL5dNbgbVoL/WRm8&#10;r1RBoXsr5lh9kOfdGupSyf79ZUhQfaCQl2YgN3QWVLETqA79kWXXrqKBgiolFKo8cDAK3foh37kH&#10;FKz0JR4TqV5i7orxUAbR+qUNhiaBUKXS/tHeabOnUpmYP2WNpyVcD23EBr62mSr1My3mLijDNnF7&#10;FNqS1xXjrApvU8VWQBPGz0aJMVuLCNVI5PmNRJF3T8S+aYbgh52ZQ7WEKrwVchy7QuVdBypXGRRu&#10;1ZBp/jncT30Gm4OfoNClDbId6yPNkTlVodRQ8ZchQfWBQl6ShcLI+VAkfINc9x6EqjsQQ1AiqVYJ&#10;w3XLf2a874ViLzH5Sy8q1WCCNRnF7tNQ5MgcLGEEc69lhGsagRpBsMSWCib205YSzC3QhLOIh8B5&#10;C/l9S7m/DSh5B23xi4qe6ZnMueKYh4lF5sK6ANGNkePeGSlWDZHrMQDpNh1R5t8O6bbdUB7QiufW&#10;GkqPylB7VwNCatL+NUKM6VcocPwSyWZVCKIMeQlX9Fcoxa8hQfWBQjynKk85gLzA8Sjx7YryUNq4&#10;2OE6qDRRg6Cm5VMEDYIikErl2xNFLsNQ4DAAJW7Me3yoLLEDofBfAjXBguielPk9VYrKlU67l7WG&#10;AG2BKpIlYidtn+h0+y3h+ZlWkPtZBC2b79PNg9GcFnEOlAE/EuY+zKeaI/5VNeZu3VAS0B8lfl2Q&#10;Yj0ART6DqFpdkW3VGlrfWsi0qoFUqy+RZFWTsLdGplNvhL1siljPPforlOLXkKD6gFGSKHpUjEWu&#10;Wyek2vZkRe6LMq+2uqHsSB2te2ZV5tMDhU69kGvbC/n23aEO7UsApkEdMgWl7vOYe82sWFExhZYv&#10;6TA/s4vwrIE6agWUkRshD1rH3In5UsoKKthMFuZPmT/SFu7k/iQgqRHUST+gNOYlUHQFie8+R9zz&#10;GlS5LijyH40S/94o9OqOTOdxSLMfjQyrHoSoGZIsOyLX5Wskva+GItdGKPXvjBirPkgLOaG/Oil+&#10;DQmqDxglaYeR7j0K8WZimHonaEN60FL1RKFrVyrNaIgFChShfZBr1YsVtzuK7HsTKjFfxSgqGW2g&#10;lRiCMY1QTaH6iCVJmUOlz+b+XCD3ZyrUKqhjmTdliZloaRXzCJ9urV/mUcL+5V7kZ+cSxO+gTCNU&#10;pY+Q8Lou4p7IoApprhtTleXYEcnWfQnRUG4JuffX/M12iHk/CJm2dVHg2Qxlno11HXELA4ajKPmh&#10;/uqk+DUkqD5gFKbeRIz9QCRa9IAmuI2u82ypVzcUuPajJRtDqMZTZUZC7teOytFd1xdQG1SPFbg9&#10;oZqJgnftUR74A1D2lICcJVDC/g0hVCOpRLR7BVSkwlXcMscqnMvtfF3TujafNjBnASET81g8gSbt&#10;Nr9/AZA5C7HP6yHNnHlT0JdAZFckvm+D2NcdkWTRHTFvuyPdjsCHNUUWbwK5zo2Q59mKtpD5WMI4&#10;3gjGQJFvrb86KX4NCaoPGGnhDxD4uhsyHdoQlqZQB7aCOrgXygIHQpPCfCd9Em3dcCCiBcQ8f2LI&#10;ha4PX2xvgjUIcmfawail/KJF0E0QI9bxzVlMUKha6cyzxOQuOVSpjHXQFi2ivRNTP7PkfENgB/M7&#10;CWDOFirZa2gjZvA7v0LkozqIflQNSv/Pgag2KPTpjGQqZYqlAKonYp53pmq24mtNaC1bItvpC5S4&#10;d2DuR7X1HYgwR6qj6C0sxf8JCaoPGOFOWxFtTfUJaweVX2vmSFSkuCFQRY+AJmkCKz7BiulJG9a6&#10;ouk8qj0QJ2Y3EutVdajoiRExnTBtAvJPQlv6rmI8VdE5KhOVK2cjgaJiZTLfyqJN1K32MZnvJ0yi&#10;pDO/SqN1jP6Z4A6iDWyDgKs1EHanFvM2KlVUO8LWTPdwOMOhDwFise8ApV9zKPxro8zvcxS4N4PS&#10;uz6KHWXIdGkN39ejIC8v0V+hFCIkqD5QKMpy4fGkH1LcByPXtR0KnDsg33UA8r16I82iq26RAKSO&#10;JTTMteJFlyRRxDx/ol9gH4IgepcPY+UeT6W5yS+0I0iXCQ3ByT/C/ZuEhkolFCvvqr6FcAz/ppoJ&#10;lcr8htAtJHTMwcImAcHNoQzvgaBrVZFuUZnK8xWh6qlTSUS1hCJiGHJceiHNpitynDtTMZlL+dMG&#10;2jUhZJ1R5tsY0e++QpD5NCgV5fqrlEKEBNUHCK1agcSAW7R+XZHiMgpRJrSANv1Q6j8IRSypFqJH&#10;xXCoWMm1cYRHKBWVSRtK6xfdlsdYqaP5Nyu7Nvprwsa/hTUU6pM5GtpsAlRMpcozZCFgeceZc63V&#10;wQSxYoiY+jmHNlAsZpBFsBL3E57OBKcf4k2aI8euOsp86hG2jiwVUEFYzthR0EQPRL5bZ+RTlcoD&#10;WiDPpTk0gW2hCB2KWMs+8DebDqVSguq3IUH1ASI/zQsR9mtRED4d2V4jkWTWHqlWtF9iPvWk8Sj0&#10;6A9FSC/mVx1YkalKtHzaGCqUWKAgZRgViooV3pSQVSVUn/Lv/oRkE1VHAMU8rOgoreAr7gtwCFjh&#10;AcJDmMRMtWJNqiLmXTliKrN5hJCvJx5ivrYQpYE9kGLRFPnuX6PU6zP6006EjRZQrPoRKaxgawLW&#10;l7nUAGRYd9DNTZHvzPMIaw1lYCckWvWGt9kMqDQq/ZVKIUKC6k8OlTwPsV5GCHdYhDiHAVDGTUSJ&#10;d18km/WCKmowVPFjuGWuI+b9ix8KbYKY14/5lM4GEi6xDnBiV6j9GrOid2IOxrwqRsxHISbTZL4k&#10;1q8qFJNo0goKy5dNmHL5uljfV8xEm7OsArAsMfx+K0H9FhrbGrSa25HrNwdRzysh3bYaSr1r6cZW&#10;acMJdlgTbqmKVEoQIEVwP2RQYePeNEWhG5UsvB0Ufl2RYd8dER6boZamqfj/hQTVnxwqRSGyE+0Q&#10;77cbZRHjkRc4Eel2nVDk3gXqsN7IdmgLueitLlamTxgD3dx78QOgDagHjXcdyD0aQMMKLuf7FQEj&#10;qWATdHNOiMledFM+58wkQEZAkViVXqxYf5qwjSdEVDjRgJF3kIpGSPNOAXlraBvHQ2VaBYjegiSH&#10;GQi/J0OKZWXkOdeGOqgJgWkDCJWK7ML91lAHNGIO1Yj5VCfmgh0IVWeqGe1haDsU+bRAlL+x/kql&#10;+DUkqD5QqJWFQNkDpLqNZk7VnhW3C8q8GqHYpTGViDYwdrCuq5I2dVRFT/QwKoVXbShtZFA4ylDu&#10;2ob2UMwHOIW2cR+h2c739gfEqvM5qwmZsIP8rNwCWpUT4ToClJyHOvM+NGLG2Uwx3TNtYNY0qO1a&#10;QhO5HynOUxD+oAqiXhggz+kzqIJaUK2Ys0V1I3S0nzyHMvdPUWBbCTmWVZBiVhU5Dl2RZdUJ4Tc/&#10;QeDDOkhPdtZfoRS/hgTVB45k97lIt/qaUPWC3LsBSj2pDglUlQhaPWH7EofQohGWGNFQwfwlkLlO&#10;wOeQO9aA3KsV3yt6mBOSJGETexASQpUv5vtbwjIF2oIthMoLWoUnYbsOTfYDaAqf8fg1QsX8Siii&#10;N61k2HLk+c5A9MuaSCAs2Q7VIQ9oC1XgV9AEiQGQtIIhraD0/hQlTpWQZfEJkl9VRZ59RxS5dkO6&#10;SX0Em4yEXKnQX5kUv4YE1QeOdN+NKPf5GvJA5lfhw3WKINaF0iaO5j4VIoYK5tcfZYE8ljII0K1N&#10;NQQljj2QZ9YFqlC+hzmWNoV5mIBK5FWix0T+LOZMzKlymGNlfw/kEi7RjangEdVLALZf12NDk7AW&#10;WvcvaO1aIt+nL1JtOxGuPrSkNVHkWZ8gt6X168bC79a1BjJ/8m2MDMuaiHpUg1ZQtA62htK/FkpS&#10;pB7qfy0kqD5w5AbMgSqkMwrcBiDRqhdK/AegzJvgRPfTLbgmWvbK/SagxJNqlCJGAYu+fyOg8BmA&#10;UpfO0IiHw2KpnWQx0JDqJprWM5hDiQe9BVSi1Nm0dpMI7HTd0H0UMvcqc+HrzKmKzkIVf47q8yMQ&#10;1hUpdj1R6DsSqqRFSHduhSyqle55VQTBCmNuFcYt1bLM+wuEPKkP36ufQenTnurZSDcDU1l+iP6q&#10;pPhtSFB9wCjMtqVSTEWpfzdk2I9E3PM2SH9fH4ogKk9Uf6hDukITLtRhDMEQwzREa2AvWr7hUAaM&#10;Zn4zAZpAQhT8JcESixQQqhTmPmIFRjH9WDbVKW09VBHzoQybw1xqIZVsGY8bQ1tqRUvoBE3KCijc&#10;f+TvzUC620TkuNNuZq3TzZse/boyEs3FQ2AxMQxzqxDmdeFfE7QvkOn4GRLNOiHldVskm1RBmh3P&#10;V1mqvzIpfhsSVH9yZKT5ICL4IXw8bsPZYhGU8ZNQ4N4VaVbjUOIzCNk2zQgarV/2NCB1HMrFcPfQ&#10;/lAGMz8Sz7HEcPv4QVSob6COGkc1o2oFTII6cQSQSSBS+lHNmIuJBd7EKvRi9cT8lXxtOTRJK1k2&#10;Uc1Er/Wj0BYd4/tnMTdbBHXMMhQFjkAxS7rnCBQEf4MEy2bwvfEZitwJbThVikUR1BoJ5nXhc7sq&#10;oWqLQufeCL1aDVm+q/VXKMVfhgTVnxwJcfawt9wC05fzYfJkFvJDaeuihqI0aLDuOVWZ31BCNQoF&#10;foOgShiDMt8xtH4ESSyZI1oFkwlObFcgfhzzK+5H9YI6cjrt3U9UohlAkujGRIuYxe/N+U4Hl1hc&#10;QJ1hCFXKMcJIBUsRMy3xu7IXQh2/CnLP76GK3Yh816+Q6doM0e/bI1aMjXIbiWiTpij1rAuFfx2A&#10;1k8d3hhhLz6H24WaiDXphTLPdihzrQF52k39FUrxlyFB9QFCo1EjOzMEtnYnEO/zLQERz6XGo9hr&#10;IIp9xZI6/ZH0ujWKPTug2LUfSn2HAQQF6VMJzQBC1Y05F/OoCFqysGa0iQIuQhU3msdFw0IrgjOY&#10;uRVtYN4aoOAk1KnbafXEIEX+llgoTuRgKT2oglQ1ryaQh85DLnOoBHMZ/O7VQ4xFD6Tyt1Ps26Dc&#10;ty6UfrV0XZdiTOoiwexLJFk2RdzrgSi0+ky3kIEm/6n+6qT4y5Cg+oCRlZcOF4t5yHZqQ6UZAVXQ&#10;BCjChqKEqlXs3RdlHk2RbtoSxe6dud8OquD2BKiFbm5AbTRzqJi+up4Ouh4PEe2BaPGQljmYeBgr&#10;OuGKzrNiIs0MWsm0IbSTzL9EY0baIoI1gErXjtZxFFQeo1AeMgOZVpV1D3797lZDmnMvRJg0Qqxp&#10;U6pnPaiD6qGU8BW7NUGpX1PmWvWRYUO7atkEiGwDlTSJ5t8MCaoPGAq1llBtRNTLRij17ghN2DAo&#10;Y2Yh3aYflCGDoPD8EukWvZBhNxI59gNQYilDgZkMZc41gKjOgFAs0TcvqhMB60aQulY0fcf3Yb4l&#10;ujTRMoqpy9KpRiliWdMp0CTr167KnEKqR1AVJ9H+fYds126Ie0ulMquBJIvaBOoznfXLcGiJlPeV&#10;UehaHQrf2lAG1ifwTVHIPEvu3wopbz6FUgwbUZfpr0qKvwwJqg8c6bGWCH7ASupKCGImQBk1BnK/&#10;7pD7is6rYj6Itkh62wd51k2gsJdB6VQdSs8mUMcwp4oVHV1b0RqK9YCHMSejKkWP1s1qqwynZcwY&#10;RpUaQ2WaBHXCOl3RLQonjoneFyn9qVTM43x+QuTrprA1rgG3y58hw/5rZLp1RsTLxsh06YlshxbI&#10;Ilj5djLkO1dFkXcDWlOqYUQr5FpVR2n4HGkBxb8TElQfOrQa5PouQpl3b2gih0Id3oeq1Yo2rxtV&#10;oS2yrGgBzVsTqvrIsmhGtfiKNq8vFJETmF/R3sXwMzHDoYiehhK3kVSNHwnUTChjp0ObTVXK/JZQ&#10;jadaiSnMVkJbZEql2sZjfalU42kppyLPZRLcb9aG5Yk6CLj9GdLtP0eqQ234P6mDkCcNUB4xFkUe&#10;DZBjJUOWpejCVI3QNyBULaDyroHSuJ36i5Hir4UE1b8j8u5BHdod6sh+yBPN6/a9UeLZHAVUhkJ7&#10;5jfmLRH3phMSTLsh17M/5BFjUO5D+xdDdQqjTfTugBLXXjw2EgpCUhY8h4onJnihKuVegDpxM7RZ&#10;Yk51KlUWwcr7hTaQ0CXTAiavR5LNFJjtlcHlVGVawKqIN6+BGPNacL1WHeHPvkSGaxvkujVAvn11&#10;5ngy5NlXgTa0MRBeC9oA2r+8N/oLkeKvhQTVB4qcvEREJnjAy/cBUl2nQB09BCVh4xBFeBKt+yPf&#10;tQXSrVnMZci2rY4M2zZIteuLsshJSLNsiiK3DrSHQ5lHidXix0GbOFKXMylDZjNPWkwruBGaNENd&#10;j3Wt6KKUS4uWtwLInM39TXxtCTRRY6FJ3YRg0+9hd1QGtzMyBN2rhDjTWog2qwmfu58j1pQ5llUd&#10;FHi3o+37CnmO9VDuJxpMeqLIrkbFuC9lgf6qpPhrIUH1geKF+R5cfbYUNx4vROCrbigJ7Idcj66I&#10;NOuLWPN2yHFphBzasEyHZij0bABl5HAok35Gecwk5Di1Yt7VB5o42reYb1DqOwhF7hMhD19DsDYy&#10;UaMi5Z4kUNeYP60hTLuoWkuhGxYihnuUmlT0/UvqzO9cCbfbnWF7wgAWh2Vwv1ANie+rIdWxFQIf&#10;t0fkm2ZUxolQRU9FDkEu8u4ORegY5laDEXarKjL8d0j51D8ICaoPFG9tDXHh4Q+49mw57B/0RbpD&#10;O6pTbUS9romoV58j5qUMMW8aIcWhJ+RRw6FNnQVNygzk+A5Fod9AaMIJGdVCEdIb+Z69ke0yA5qE&#10;hdAmfUdrt5jgWDJ/ekiouJ+3FdoCsfrHDMLGv4seETIjILEL5Mk/w+lKR7zeaACzfZ/A904DJNL6&#10;ZTp9ijiLzvB70B5lEZNRzt/L9+mPQq/eKPbojlyHvoh63hQFsY/1VyTF3woJqg8UWbmxMLU/gouP&#10;5+DVnUEIedoS8e+bIsZEhuB7MoQ8rk6V6MaK3QK5vt1RHjUROV7dacXaQhErHgJ/A2UoLaN/RyRb&#10;tEGZWJExbDQKfcZSVZYAYnCiACn/MrSZtH45tICZE7hdBG2hGLi4nraR+VjcWDgZf4p3m2Sw3F8Z&#10;3pcrERYZUqxoA983QpxZV6S7D0FpxHjkeHRBrktH2tGvkWnN833XDiUJF/RXJMXfCgmqDxhiOR2/&#10;cFPcuT8N/s+aI8J0FOKthyPubWMEP/4SIc87IMmmM+LMWyHHZyDKI0ZCGTUBSJlJIKZAEdwDBV6s&#10;6N6DIY8ciLKQ0VBHidHCgwhdD+ZLv1Cl7lZ0bcpbS5USM9MuYCFg2WuB3O+gTJ4Ie6PqMNstg8VB&#10;GRyOyRBwywCxb2VIs/uMAH+DFFq9bK9ByHanQrn2Q6FbHxQRsBz3kciLuaG/Gin+VkhQ/RvCxMYI&#10;72+3QfjrXoiyYu4S8AMSbAYxp2mGeMvuCH/xJTI8h1He5kKdPh/KmMnQxAyEOrIvyoIHoNinOfLc&#10;vkSBd3MUeIi5+OpB4d8Syugfocq7CeTvpjKJcVZULFHSp1OxVvD7ptAejkPs69ZwOvUZrI/XhL0h&#10;VfKODAlvKyHLToYCH6pR6DiUho4nvMOR5dgVmTbtmce1R6F3L+TFv9JfhRR/KySo/g3x2vE8rp3p&#10;gMiXTZHsMBTlMT+iKHgMYi26I43KEG/WBqmOfaBOnIri8NHIdPkCZX5iNqVWKAlog/KQzigPbIN8&#10;D9oyxxpIsqyNVKuqSLGugzz/KQTxGHOyJRU5VSZBShlA5SJcqSOB2M4o8uyGiJdd4HWxHsIfyJBE&#10;lcq2JVCulZAjFnnz6YR8357I9hyAXI+eKHLvgEyHJsj3agd5cYL+KqT4WyFB9W+IN85XcOp0V2S7&#10;9dM9yC0MnYy80J8RY9odybas0N7doUyYAXncDNq95rpeDdnvaqLMui5K3Jsi16kO1aop86uWVKov&#10;kG33CXIcaiPHqRHy3RpAEdQBSKf9y/qZVnA4tImDoY3uBjEhJsIaotR/GDLteiPX+isUOn2JEtfP&#10;Ue5ZDeW+9VHm3xZFfl2R5tgY6fYNkWlRnwrWChkOjZAd8C20UtvfPwwJqn9DxKdH4d7zb5Hl0RYJ&#10;Vl8jyWk0CsI3I91pMEJfdUaGaw8U+/chII1R5Pw5VMGdoQ3rAUQP1TWrl3g0RrbVJ8h3+IyQ8T0u&#10;X+rmuij3aYFi91qQe38ObWBzaINFP8EuEGtbaWkftRmTgOJZUGcvpFoNgiJkMHQr4Id2BMK7QB3Y&#10;Dko/QhUwiDb0S+Ta10WuQxuk2LRDqnVVlGRID31/T0hQ/ZvC08sIYW+qI4pWL/L9ABSELkWW01CE&#10;3G+ILNsWUIb0QKFnV4LVHUihQqTPgiZZjJ8axb8HQxPWBeXuX0Du1R0K7wEocaYdpPIU2TZAuUsT&#10;qHzFUPh+0CaM5GeFBRwE5I5nvsWSOw3lAYRUDLcnpNqgBtAEfQl1cE+C2QEpFnVpBxui3LURMnku&#10;+U61UOjbDWpVsf7spfh7IUH1b4qQ8KeItfsS4U/rIvBxC2Q5DkCe6xTEPmuCQu/+QOr3tHgDqUYt&#10;WfHHATkzUeo2APJAQpE+HMhmCe4AtX8vwiOmN5tMpekAuWcHwtYFcveOUHvT7kV30vVORwbVKKkb&#10;86XxiLVZBM87Y5BsNwnqoOZA4Kcs9QjnFyhy+5p28yvut0SZK+0lLaXS3QCqjPOS8fudIUH1b4qc&#10;wkyEWPRF2rvPEP2sITIsmqLAoZ9uVfhEs5bQRI1GqV8PZHv0QVH0bIRZTYHZsfEw2T8D9ldmIs1j&#10;LBQRVK04FtF9KWECkDYMyPuW+10JSSNofBqi2KMTkh16w9N0EkyODcCLQ3Nwb/8GPDq0Hc/2b4bT&#10;tSWIMZuAbNc+kAd1hCqwAeBXCyrPOkgzrYNCqp7o1KsqS9afuRT/KCSo/o2RFH6GeQtzpqCeUPu2&#10;AYLaAwHdkPC2OXJCt6AkywzlpakoV5bhzZXjOD9/Bu5tXYYHO1bj6Z6VMDNeCOcbP8P5+o9wuf4d&#10;XG5Mh9u9b7k/kgAOxIXFTfBjm0roULsG5qzcib2rVsD03FI8O7QC787txavjW/F45xo83b0JL/et&#10;gvmJxXC++i2iXo1EtmNnlmaQ+zWDKv2A/oyl+D0hQfVvjJLiZGS4d4cyvB+KaOHCnXvDxKQTLFzW&#10;QvkXXsv62TlcWTkdD3YuweM9S/Hq8HqYHN6C57vW4tGWFbi7cQlurFmIqyvm4OKin3Dy52+weUw/&#10;TGj4CT6TyTDlpyXYsXoV3/sdTE6twEujjTA5vgUmh9bg1b4VeM7vfbBhAW6u+BnXF3+HR9tnwPYS&#10;AbNbieQIG8Kdpz8TKf5RSFD9m+OZ1TwY3+uAY08GYvudvth4vxMuWs2GWqPUv6MinCxv4+KybwjV&#10;Ulq4NXhzbAveGm2FyZENeLH3FzzZtRwPdy6jki3GrXVzcWXF9zD8fiTmdW2ILwnVoDFTsWPDBtxe&#10;QTB3LMSTfYvx5uhGmJ7YptuaHFqHZ3tW4OGWObhDeC/PGYmT0wfh8JQ+OPp9H5xbPgM+Du/0ZyPF&#10;3wsJqn9zmPgcxNbHbXHoZV8ceN4dux+1w6HnvVBcnq1/R0VEh7rj/LIZeLhjKV4eXqeD6t2J7Xh7&#10;fDteG9K+HaSN208l2r0C97Yvwa3183Bm4VSsHtoerQ1k6NRjAHZu3IRbSydT3ZYQpA0wI1BWZ/bC&#10;+tx+WJ7dB9OT/K7DGwjXSjzYvAh3Ni3EbX7Pvc2LcWXNXNw6thkaqbniH4YE1b85cosTcMv+B+x+&#10;0pRANceux81g5ncQWu3/fx3duHhfnF07E/d3rsTzIxvx9uROQrCLYO3EG8L1mhXehMdfEorHB9bi&#10;/raluPrLD9g+uR961ZKh+ddtsWn1WtxePhUv9yyBudFm2Jw9AMfLx5iTnYTLTWM4XT0B+4tGsDp3&#10;BObG+/Dm+G68MtqNF0d34tqm5TC7fVl/NlL8vZCg+g+IvJIEvPXZhgfOc+EYdpbW739O+p9XnIpr&#10;+5fizg7mP8e24u2pfTA/sx9mZw7A/DS3J/foAHtttJ0QbCFY63Br40Ls/3YkRjSohiYNG2P9siW4&#10;/QtzqgOrYHNqJ5wuG8L11il43rsIz/tX4MXiefcSnG+ehf3VU7A8b4S3xkfw/OgeXF63FO5vTfRn&#10;I8XfCwmqjyTUUOCW0Rrc2kL7Z7QD784chPnZQ7A4fwxWLJZnD8P81H68Y3lrvBevCN7d7cth+NNE&#10;TGxeB43qN8SmJYtwd/V3eMWczIZAut44CY8HF+Hz9CZ8n96Gz5Nb8H58A+73rsLp5kXYXD6FN6cM&#10;8fToPkK1BM6vn+vPRoq/FxJUH0looMK9K5txff0iKtEOmJ0zhOWlo6z4x2F7yQjWF47C+vxRWNC6&#10;mZ0+Qnu4Gw/3rMaJ+dMwtXV9NPviK2xbugj3V3+LV8y/bM8fhvvt8zqIfF/ehf/Le/B9chteBMvj&#10;0U040upZXTTGm9NH8YRQXVyzGE4m0gSavyckqD6icLS7j0vr5hKqbTCjOtlcOwl7Focrx+Gg2zeG&#10;zaXjsLpwjNbwMJ4cWI/Ti77F1Fb18fWXTbB98Xw8XD8bLw+thx2B9Lx7gQp1C74v7sHv1X34Pb+r&#10;U6sKqC7Bikr1+sxxPD6yBxdWLYKjyRP9mUjx90KC6iOKxMQgXNo8H8+OEKqzR2B7/RQcbp6B0w0W&#10;bh1ZHLhvd+0UFcuQUG2A8cLvMKZ5XbRo2hK7li3Aoy2LYMKcy+bSMbjfuQC/p3fg9/I+vFl8CJU3&#10;1cr9/g2dUllfPYPXp43w6PAunF+1GHbvJKh+T0hQfURRKi/APcONeLh3Pcxp9eyuV4DkcvsCoboA&#10;51vn4HLrLOwJm+W5o3h2aAuM5s/AkEa10KZNJ+xeSqXasgCvjm6F7ZUTcL97Gb7P7tD6Eapn91ju&#10;wPPRLbjcva5TKpsrp/HqpCEeHNyB82uWIthXWor094QE1UcWT8/vxt2dq2BOpbK/eQ5Oty8Sqktw&#10;prK4cN/15lmdalldPoHnhttxdN636Fv/E3Ts1hd7l86jUi3Ey2PbYM08zI1QeT+9DT/aP5/n9+D1&#10;9C48Ht6E692rsL9xnjnVSbw6cRD39m3F+Q3LkZ4Srz8LKf5eSFB9ZGH69DRubV0Gs9OHdIrkfOcy&#10;FeoSQbgCt9tXCJVQrPOwuXpK93zJcM50dK7zCbr2HYp9S+fi8dZFOqWyPHeI7zsLL6qT7wth/ahS&#10;tH4eD2/A7d412F09i/fnjuP5sX24uX0d7h7aiXK5tMjb7wkJqo8swgIdcWPzArw9sU+XOwmo3O5d&#10;ZR50DR5UGDehWHcuwfqKMZVqJw7/NAXtPq2OTv2GY8+i2TqoTI5SqS4epbKdhQ+h8jN5yK1QqRtw&#10;Z3G5c4XffRamZ4/hydE9uLppFczuXNOfgRT/KCSoPrLIzk7C9W0L8froDthfO62zfm4CKILlee8K&#10;8ySqFcGy0UG1A4dmTUKrz6qj26Ax2LOQUG1fCpPju2BLe+h69xJ8njKnevUIPlQrAZUHv0tYSZvr&#10;5/D2zFE8PrwTF9evgK+Trf4MpPhHIUH1kUWZshj3jonOr2tgw7zI+c5FuD0QMFyH14Pruq3Iieyu&#10;nsELw1048ONktKpTA92HjMVuQvVkxzK8ObEHtldOVuRUT+7ogPJ5xpzq8S3dZx1pJy0vn4aJsSHu&#10;H9iGy1tWIzUpTn8GUvyjkKD6COPd/ZO4u3kxLM8ehMON01Sqq/Ciyng9vAlPAuZK1bKlfXt+dDf2&#10;/kCoPq+JXsMnYPeCn/F05wq8Nd7PfOyMrueEF5VKtPz5PKlopHCmzbO7cQFm50/ixfGDunzq2u4N&#10;KC7O1/+6FP8oJKg+wgj0tMaNjQtgfvoAHG8SKiqOUClvFk+9UlkTqqfMqXZ9Ox4tP6uJnsMmYMf8&#10;n/B0x3K8MxaNHGfgIT7DnMr7+b2K51ME0vnOVdhcO4d3547j2dG9uLx+Ge4bH5ZmUfonQoLqI4y8&#10;3HTc2bUcb47t0vWicGNuJKDyeXRTp1bu967B6upZPD60A1umjELzmp+gx7Dx2DL/Z9o/fo72T+Rj&#10;4n3eVCrxrEpAJSBzYj5lRetoeuYYodyF08vn4sG14/pfluL3hATVRxhqrRrPz+zC8z1rYXvpuK45&#10;3fvRLV1LnjfzIgGLNXOiRwe2Y8OkEWj0STXav4nYOH8Onu1cDtMThPHqKcJIqAiTD4v4vLCOzrcu&#10;6p5PvTl1BPf3bcH5DcsQGxOk/2Upfk9IUH2kYfvyOu5vWwKb84ZwvX2pAiqRHz26Tciuw+rSaTzY&#10;vx2rxw9Fg2qVaf/GY+3cn/Fs1wqYG++Fw7VTupzKl58Rn/tV4RyZT1mcP4FXJw/j8saVeH7eSP+L&#10;UvzekKD6SCPEzwm3Ns2D1ZmDcL11QQ+V6BB7F+4Pb8H66jnc3b0ZK0YOwOeVZOg2cCRWzf4Jz3et&#10;hNnJfYSKOdX9azqofMWDX9GT4s4V5lpn8f78cTw9tgdnVsyF41upZ/o/GxJUH2nk5mbg/u5fYHp0&#10;B1xunIc3ofAhWKKJXEBle/UC7u/aguXD+uNTmQydBwzDL3Pn4MWeVXhvvJ9QnaXdYx5Gy+jzlPkU&#10;P+t8+wo/dwpvThtS5Tbj1LKfER3qp/9FKX5vSFB9pJFbnI2re5fi7aEtcBaqI/IjgiU6xLrduwnb&#10;K+dwb8dGLB3SWwdVl37DsHrefLzcuwYWpw7CUbT+3b/OHOy27vmUGwETPdMtLxvj5YmDuLllFe4e&#10;3oZyeYn+F6X4vSFB9ZGGledT7N0yBa8PbYMD1cX9jnhWdRNehMrjgVCq87i3fQOWDe6F2oSqU5/B&#10;WDNvLkwOboDF6UNwvHpa1wvDi8rmRbBETwxHKp4Frd/zo3txjtbPhiomxT8fElQfabj6v8P+Q9Px&#10;ePcq2F4wgtvtSwTqpk6tvO7fpL07j0e7NmLl8L46qFp37Y3Vc2bj9eFNsDx7lEp1VpdTCQiFUrnf&#10;vUo4z8D8lCEe79uC00tnIybQR/9rUvwzIUH1kYZGo8I7i7O4um0OLI0PwuXmWcJEC/iAuRWLGF/1&#10;/MA2bJ4wDHUIVeNWHbFhLqE6shmW547BiaokmtA9+RldL4w7l2FH9TI7dQQPtq/HkYXf482rk1Ao&#10;pJ7p/2xIUH3EkZ0TgbuGi/DGcAft3Em4i6Z1AuLzkJBw//Wxfdj3wyQ0MpDhy+atsXfZArw5sh2W&#10;F07A+eZFnV387fMp20vGeCO6Jm1cjW3zJuDCpeUoKZZmpv1nQ4LqIw6lIhs2D3bj6d4NsL90Am43&#10;qFaikyxzJdFT3cz4EI7Mn4kutargq4ZNYLRuOUyNdurgEa/rcjAWj3vX4HzjAqyYT7003INL61fC&#10;1foN5OWSSv2RkKD6iENFqPxtT+He9uV4f3IfnC8fh/t1Y3jfvsAc6yLeM3cyWvQjxjWvh4YGBji2&#10;Yo6uOd3+sjHc7oh5/oT9o6rduqzLpyzOGeHejvV4emK//hek+CMhQfURh6IsDcEup3B35zK8M9wC&#10;x/NH4HrpGLxunYXrjXMwJ1QnFs3ED50aoX/tKriyYalu7grHa2fgdldMnHkN7izOzL9szp/EmxMH&#10;cWXtEnhbm+p/QYo/EhJUH3HIS1IR7XMBjw3X4tX+jXC8QKiun6IFvAQ35kjmF0/g1PKfML9XK8zr&#10;1hwvDHfCimrkdP2crgld2D63O5f591lYMc96cWQXrm36BZkpifpfkOKPhATVRxylhanwsTyM+4eW&#10;4eGWZbA9vZcW8Cg8hFIRKtMzR3Fu5c9Y3KctDkwfgTfH91CRjsOZUHkSKAGVaNDQWb+zx/Bo31Zc&#10;2bISOdnSAm//LyFB9RFHcV4y3MwO4cae+bi3fi7eH9sCp/MH4Ua1crxymhDtw/GFM7BqcDfc2rgE&#10;b47tJlRGcBFQ3b0K99tiemdav4vGeGd8GHd3bMCdQ1tRJi/U/4IUfyQkqD7iKKFS2b7ZjVuE6uGm&#10;hYRqGxzO7YfjxWOwFvP+HdyMXVOHYf93o/HScBsszx6Bw6XjcLtxBh5UKPfbV+B4/bzO+r0+vh+3&#10;tqyG1f2r+m+X4o+GBNVHHOUlGfCwvoar637Es72rYWa0HXan98PhohHMTx/F7S2/YM2IXjizdCZV&#10;ageszhyG81VjeNIaety+rOuF4UBFMz9tqMunblGpHF890n+7FH80JKg+4lCrCvHuyiFcWfUznu9b&#10;A9Mjm2B9ah9szhrileEeGC/6Ecv6d8SNDQthenwnXzvInOsk3G9cgPstMUfgJTiKfOr0Ebw8ug+3&#10;dm2H/UsJqv/XkKD6aEODuFBnnKYK3dm4CK/2r4G50U5YnTpMSAxxb/s6bBw7CCv6d8BjMYbq+A7Y&#10;nDoAp8undBNuiuJ04xzsCZXNBWOYnjmJB4cO4s3Vs9BqVPrfkOKPhATVRxkayMuS8NhoE87On64b&#10;zWtmuAUWJ/fBikCZnjqCK+uWYVanFtgytr+uE+27o8ypTtIaXj4Nl5vndcNF7JhL2Zxl/nX2BCwu&#10;ncWzk8fx8Nh+frfUUPH/EhJUH1lotWpo1dkIcTeB8c/j8GjTfLw7vAEWtHfmJ/bBzPgwXhw9gMOz&#10;v8U3rb7E6YUz8O7YNrzn6xYnDsDqrBEsWN4TPEu+1/qMIazPnYDV1XMwOWOMO4f2ISc9Sf9rUvyR&#10;kKD6yEKjLEBhdiju7FyKi3PG49m2hXh3ZKOuU+2bY/vwyugg7uzajFXD+mJej7a0fsy1TuwiQHtg&#10;eWI/3hsb4tmBXXi0YyNMDogWwaOwvXQS1rSF786fxoUtG+HtYKP/NSn+SEhQfSQhFtaWl2RAJU+H&#10;2U0jGM0chdu/fI8n25fg9bHteMdcyvS0EUyMj+HKhjX4vn0LHPpuPF4c2ox3VKn3J6hkRntgcmQv&#10;Hu/ZSrB24s3RfbA+fxz2V4x1Cvb21FEYLl+MW8cN9b8qxR8JCaqPILTMoUrkyShVxML28Xkc+GYY&#10;Lsybinsb5uEV8yWrs4awvSjWpDLGy+PHsHvmDCwf0BN3Ni/Ds31r8UasZm+4CW8Ob8HbY3uoaHvx&#10;xmg/C+0iYbRmbvWe24d7NmIbP3tw0TzkZkgW8I+GBNV/eGg0Cshzk1D87C1cV2/G+Y09cHXVKFz/&#10;ebKu1e/5/k0wP3kQ708fwxtjI1xevw5rhvbD5WWz8HjHSrzYsxqv9q2GyeHNfN9+AngU788chSnz&#10;KROC9XD3BjzevQ4vDXfi4tol2PXDdzg6fx787a31ZyDFPxsSVP/BoZLno6gwDlm33iDmiymwnNEe&#10;P5ldxcJj13D4xCmc2LEbTzYtwyvDfXhmeAjXN2/GjskTcH7xTLw+tI4KtQmvCNXT7YTr0A7mVodg&#10;efqobh6KdwTr1fGDuLt9PS6vXIhrm9fg/JoVOL1iGYwXLoSPhYX+LKT4Z0OC6j841ChGYUEAAh92&#10;waNptfHzhbVo9yARg0+44qCJE2IvfA/ro3Px8vA6PNyxHrtmTMfFFbNhemwTrE/vgc3p/XhvtBOv&#10;D27VWb63Rnt1rYOWF07i7WlDmJw8gkcHqVC/LMaF9Wtxa9c23NqxHReWLYHt/Zv6s5Dinw0Jqv/Q&#10;0KrlSDK1RrT5QQRbyHDxUS+0fBiN7YdP4+qWuSi73gvxhj3w7uoR2r7tOPjtJBjNnc6caT0sjNbD&#10;9uwuOFw+DPtLx5gzGcGCCiVsopiD4v25EzA7cwImJwzx9Ohe3Ny2Hlc2rMW9Pbtwf99e3NuxDSfm&#10;fo9ds8bC5NpRpMSF6s9Kit8TElT/oVHw8CVOy1ri7chP8NyyI9qdvoJhlz2QfGo4QgynIv9US6Se&#10;64nCWx1hsm489kydiOd7lsP0+GZYGG+FzcVdcLxpCKebRnC8dhy2l04QrpO63MvU+CjenjLCS+Nj&#10;eHbsIO7v343bBOnhAeZYBOvmxrVYPaAdpn8lw8ymMizpVRdOryTl+r0hQfUfGOryYrivPYl3m6fi&#10;+alW6P7AEbWvJ+PH2/Yo31ULEafnIOpQB+DKZ3gypx8OTZ+I+xvn4+X+1TA/tYM50x5YXKD9u3KI&#10;YBGq68fgcOUEbC8bw1TfoPGa5emR/Xh0iPmYkSGeHDyAh/v34c6OzdjXpSuWfy7D5r7VsWVgbfzS&#10;Tob7exboz06KfxQSVP+B4fviEQ5OWILTW/rg4NnFGOqlwRS7dDy7agTfzR2huVAbAQcn4/mG7/Bu&#10;xxy47JiGB7vWMm/aBquLB2F16SBsrxyG9dWjsLx6DDZUKrsbxrC6chKvaQNfnaBKHT/GfGo3blCV&#10;Hh3cj7dnzuDO9k042qUtzlSXwbiTDIcHVcOBgZWxilBZ3T+rPzsp/lFIUP2HRXp8MB7tXIkr837A&#10;5TnjcW3jT+hvbIqDFy/C7vJ+lD0cihyjjig72xw2m0djxbtQ3LtxHs92r8PDk4Z4bnwEZmcPwuLu&#10;SQJ1HOZUKKsbp2F7/SThMoYZbaAJrd8zoyN4dOQAbm5ah+vr1+LB/j04NKADTraW4eoQA1wcVQnH&#10;Bhlga3cZVnaWIdTTXn+GUvyjkKD6N4RWo9bv/d/ISY3B1R0LdA92b6+cj0drFsL80C5cXToPl5Yu&#10;xMPlE/F0The8/bkz7s4fiRzjhkh5OB0jvIA2j1Kw9dgDzD7zFLNP3ce9jb8gcp0hXp09ijcXjGB1&#10;/Szsbp7h1pigGeP95dN4feYkHhKsmzu349IvK3F8XE+c6SbD7dEGuDBMRoWqgm29KmMLoVrdtwZy&#10;MtP0ZyrFPwoJqg8c5SU5yE+PQGFmDEoLKipqQpArTkxvj420XEubyHB+9jewOXcGd9etxuu1y2C5&#10;Yy3urV6Ba8tW8bVZeLRgIIpPfIGsuxMx3TobQxzlMLp9Gsd/PIjbm2bCc+dOWMy+DLeVe/HccA/e&#10;3zwL21vnqFpGML90HBZXz8D00jlCZYjru3bi5LThuNhXhofjZLg4vBJ29K2Mrb0McKB/VSz/WgbD&#10;BROh/is3Ain+ekhQfcDQqFXISw9DUXYMinPikJcWIo7C+fEZbO9pgCPDa2E7rdahYV3wevsa2B/e&#10;i5Cr12G2bhmcjx6G1e6NuLh9HfwuLIb8Sn+43V6Ero/S8CJwGwIvV4H8s1FQdJ4Mj83XcfL4c5SP&#10;OguLU1fwYN8WPDi6Fc9P7saLk/vx7sJxvL5wEncP7sPpWZNxpntlPB5D2zeyCjb1rIRNvQ2ws5cM&#10;ixrJsGZ4GyTFhldcgBS/KySoPmCUFqagKCeaCpWEknyWvASkJ0cSrgRcmNsHuwfWwLHhn+JINwLW&#10;rR7MVs+F09GDuP79eLzdvAa3F4/DyXlTYbvjO6Sf64FZ5n6ofy8V50zHIspOBlXXydBWXo6Uzr/A&#10;ZvBGFPfZj4xZV+A1bSNurVyAOwfW4+7+jXh5fB/eXD6D8/O/w6kelXGPdu/2qCpY17sKlraVYQXB&#10;ntK8KlZOH4aY6DD92Uvxe0OC6gNGaWESygqTUVaUjFIWrSYfFy+ex5KRPXFuenPspt3a178yLoys&#10;gevDquJaPxku9auO5XUrYeOwvtjx7TcwXTQY3oaz4bJmBI48e40Wzwow/MYd+FhVgnxPe2hafIvw&#10;AWvxdOtJxLZYhNud58HQ+A4SB+6A2doNuHFoM54c3o2XpwxxrFcDXOkhw/0xBtjSk8rUtSqeGC5H&#10;mK8rIiJDUaqQ689cin8mJKg+QKiVJZCXZulA+hUoUYBCnD+7F62qyLCyWRWcH1sf16fXw7WpdXFz&#10;bD08+eYr3J3cCHu7fQmjn2bjzOIluDNrDCzmdcLtJaOw+74Dht31wDErI6RGVUHS6bpIb9QP8dXG&#10;ILvrKrxvNAO+jefDpdcKWE2fg7sH1uHm/m24s3cTLv48HsadPsHtwVVwsL8MC7rVhP2zixUnLMX/&#10;U0hQ/cmhIlBFuZG0e3EEKen/ACXgUpZnIzfZDj9P64kJn1OVRlTHjdE18HhmY1ht6Iv3K9vhwvSO&#10;eLpxFVzOnoHN/l2w2boar9evw7kZk3Bu1So8v9YdDo+rw+FZbQTu/gpK2VSUyiZAU30m/Dsvhu23&#10;h5DYbS7u7JyFc+tn4eLWtdg7oR9Oj2qO25Ob4sCQ+ljQu5FuSIkU/5qQoPqTo6QgEcUF8QQpRZdT&#10;lbDo9lnKitOhKk2Eu7Uxpg5vhRFNq2NFhyowWdgYJj/XglF7Gba2+QyuRgcQdu0aIq9fRfClMzDb&#10;sgbPV34P272r8XLjT3i4eCrMd/yEOwta0M51RtSMRQj7djFcW03AvfHz4b18FV5c2IyjCydi+4De&#10;ONj+c9yY2BSXxtfHwbUL8Oz+df3ZSvGvCAmqPzHKizNRmBOlg6mUuZRuq4MrVb9PxSJY8qJYJIab&#10;4eyZPdi4YS3eP76Kp0c34tjymdg+ugderp4F79MH4W18GC4nDAnUXLzZt4X7B2C1dQ3s96+H1+lD&#10;sNi6EedmjYPDiU1wu2iIFwt/xNufv9EN9xBjpvZN7IeFzM8Oda+JC2M+x8JeDXHp2g392UrxrwoJ&#10;qj8p1KpyFGSFoyQvkdYvsaLFr5D27/8UAZl+vygVyrIsQFvAD+YhLzcFsYmxiAgLRkqQKxLc3iPO&#10;8Q3CX99CmPkL2Jw7gjd7t8Hn8kU4HdgBq0N74HH2AtyPHoH9gS3wun4FzqePw3TbKljt3wyTE8Yw&#10;njMdy1vUx8LqMhzpVQVrhzTDrCmT4OXmqD9jKf5VIUH1J0VRbhyKsqMqoMpL0JVSwlVGuMpoCUUR&#10;f/+2/PZ9oqRF+CAl0BWZIe7IDPVADv/OCvVCggshs3uNeMf3CH73BP5PbiH0+QMEvXgEz4eXdbPO&#10;ulw5Dl8eD3zzEA82L8aqTl9hbYtq2NulBpb3aYK5k8bCzUnqevRnhATVnxBikpainBgUE6xfQfkt&#10;LBXl/x7Xld/8LV5LjA1FmJcLEn0ckOLvjDTClR7krt+6IiPEg1s3ZAS6IJPHskLckBPCbZA9El1f&#10;I8nNFJl+TsiN9If73bPY2KoK9gz5GnOG9MBPQ3rC3dZMf7ZS/KtDgupPCAFVcW68Dqri3AT9fvxv&#10;oPlVlf6vOv22lPH1+Jhg+Lo4INbLAUn+LkgP9URqoBsBI1TBbsgK80RmmDdVjGCxZPH1TMKWHuik&#10;U7XMYILn74CsAHtkh/vgivExTOncAmO+rIwXty/oz1SKPyMkqP6EqFCqWF13pMJsbnNoBX8t2RXb&#10;X0H7HyWnYlvEEhnig3B3RyRTqbLCPZFBUJK87ZHu54jsMBfkR7vqSl6EC3LDCVaQCyESIDkgkyWD&#10;QKV52SHWxw2ewTFYPm0sTm1fBZVGoz9TKf6MkKD6E0JAVZgVjYJMlqwY3VZ0oK3Y129/UwR4hQRQ&#10;WMYK2xiL0rx45PO1pPhwRAR6INzTHgkBTrR/jkjxocXzstcBlupnh3QCJEoqj4uSyPcmUuGi3RwQ&#10;yrwp0M0JDtZmCAv21p+hFH9eAP8fHwurXy23dTAAAAAASUVORK5CYII="/>
  <p:tag name="ISPRING_PRESENTER_PHOTO_2" val="png|iVBORw0KGgoAAAANSUhEUgAAALgAAAC6CAYAAAFq/LdaAAAAAXNSR0IArs4c6QAAAARnQU1BAACx&#10;jwv8YQUAAAAJcEhZcwAAFEwAABP+AZUxtXQAAPVDSURBVHhe7H0HYFRV9vckmfQeQu+g2ECxYgUB&#10;QVFRUEHpJZRUeq8Kip3eewcBQVCKdKX3DqElpPeeTJ/5fb9z34wiq67u6n7u/r16mMmb9+679/Rz&#10;y7m6/69lnmPc4d7QobfDC/LZldANbhiXGwrnLb+/9LHo0dfhwQrdnMAX3AZ9BRxuiORnPOLDnY/9&#10;89LXpkOk3YMPS0W/Xrl8724JwIyb9/7znvSyhqAzH+gllbDl8n0QQhDjvNbf4o8+6rcg9DW7ow8b&#10;Ij3sZQ9Ev+xav/yCLmxpF/hjelkzeFTyhM7THTof4nlWIww0P85K+WK7O6ant0SVp8vhucE1ofPT&#10;QXeXDjHmQNJCh29KFk1yVvdjGWFxxwD+6OHhAS93D+jcWLlOD3c3PuzO7+6+iGIrPT14TecGnYcX&#10;gde9dXDXe2BG1lvsRUUMQcA/tr6rXCzHinQEqdBDB+8AH+j02jUvnT/8WKkbvwvovJz3qd89EaYL&#10;RG+TRo9xydV/fMEix4S9fa063lCFleiw//PFsC85B/OCU8DsMyhbfBTVpcIAD1RlRc39HwFWnIdt&#10;/glg/lH469hT9ih2110YWloZI4leZ9UkIt/Wg6B7SS7q4ZhzGEVzDwNz+PCCIyivKwfbvKMoW34W&#10;1sUnsG38YmDuSZinHYR50WnecwbBuhCMPfoihrOeKPj9WHlfWyD6mipj68H+MC7eC/OsS3g26H5g&#10;6glkLzwJx+KD/H4e9mWrUbjwLIqXH4Nl0W7gs6OooPNjI47i6uojGNXldegq6NARFZDrOFdNq9zu&#10;iUEWvtHhjtnXWgHTz8Ey9wgwbSsuPdAGWHQBk9OqIdqow/WV29nqRGTUfhbGhbuQv+oCiuYfgS/p&#10;oSfqIgyhiDUH4EzitraqckFJGxK0i+MePFGyCSOvn0SS1YIUuwU5eUR7VhLeyPuarHYXxmES2iQd&#10;xNHiBFy0mrA7Kx2Nbx2FLohCFKqph56mKkhMTPRRlXeGByYW6NDEuhkOsBgsMNkAkwGwm/mPCSgz&#10;yw9FgNGOC/yPl1BoNcLOB4phhskCPLnwXSVgEQj7EecfpVZHjLEO7gdRUVKKF6/34A39eONcfIsv&#10;Ub64MqabPkJU/EAsxXtox1+bWIajccLzOGD5DoHXawCOPDRBfQj93jDdVrmUDvABppzGwTUXUAgD&#10;0tmymyhDli2LnwVwmBJgKjEi23EdVnsB70gBzCX8Nx7Z/OurbSdRsPIMoki7MVb/n1beHaHoXvwU&#10;piacRXr5qrjetCkKdZVxrtlLQHo6rlMSbR6+fKUJCRSYb5/rhpPP1MLlh2sQWYW4uvF79L8+CZHG&#10;cj+t2FUizSRG3jY4SnMA32DES2XHdiKDbUu+QRYM8oTN5sAlt4r8LER6RR3KPHWw8pUtrPvRu0SH&#10;aFPIz1c+60wL8sN3pJsDBVYryURCgpSy8psjg+gglfm/FXaUOcw4feo8W+3g32a8ZOmIDg79z1fs&#10;Kn0yX0ZL+ytoi7okXH00xXNoXDwco4UG5IzWtu14sawnullqIcIcjlhyx1vwxJv8dFbx6+X7rC1d&#10;hpIGvWgk+tupTgnKOBCGGHzQj3qoDyvsZdejnyEI0ebyv63i28tHVxtTDZdHpE2zn6KDBhdXJJP6&#10;oV1ZZYw3iVr+A0oBzoScS9r/3A+S93+3ZOFipf75DZSR7u3w1Cw9oZvdB1scQ647b/t9Jcdx6PEY&#10;qoMf3YqfcS1obcTqxxTV/u1EnVj0NLrzwUi7q8JfrzyCLBll9/7nLxiQ7cubvWnlA5Xq7EP+7m51&#10;w1Cbn+JxcR9i6Vr0tQWQxz3Rz0iPwOKLDjY3dOLvzmr+sSw3T9jbE4GINPih+cgGymXQUW/UeCoE&#10;7TaGo5f0Rl5QWBXNBlVDxSb+mHypG17sXRMj4aVkIMYa9PMviDCXQ9+FL0Ov18PbjdacvoobjbXO&#10;ne6Emy8m2Z7EA29Xuc1voQDpveHmqYdbLY3QkfRroksCf/qCQbcexlhzdfol/qpyLx/i0JMV+Ilz&#10;xB74sgL6Me7u/KSdVJWzV+LbuPt48RpfxBf0gjvRegd6+tCZef16JVaiQ4DeHd/GzEIJLTrmn0Hu&#10;vEMoWXEY3qwogF7Wyz710VBXHuaFJ2Cdcwy7Rs5SDlKgOEXUOeLSrbBPWe6sWqeLsfogmngTz+nR&#10;sLr0Q04C807QfTiJwS92V/6KaQkdpHlnkT1jL4o3XqAHQJ9m3knYph1B5urj8GCP+pXVRHubHgNM&#10;9DGlHHasjRMBEYJg3kWa+pNYGTcHxcv4gjmscO5O2GYfxq79H8G06DBbfIwuxSUUraRDtPwUto+Y&#10;AcviM2ihf5AvqI8RrEd8SlX5VsfHG3vbQpV3O+1WI5za8wkw6yLM8w9ie+DDKF60E6lfrcJrfGjB&#10;1Tb0Z84BE9bh1HNvIXfJCZSy4oJtl+HuSU5xuhaRLnfuomP1wIFGP+V/P0sdXtuwDfPLUpDksCDV&#10;bMOlQiveTjyCeuiPjRSmDplr8VHGMeyg/dlO2znh2g3oJoxEPR2dz0o+yngIFlTlUvpaxZKEwGKk&#10;uTHTIhbTdSmzI7ukkH4K/RNaOTMrM9rNSMNl3mKBTQwnr4sFpNWj/QfiSqooWehf5sS5lK6k8pgi&#10;d2zjDWWEafY1NG7RePrqY3iK9G9ka40sGmmduRLN3VA8QtY1m/PQP3caHsx4GI2NbbGQ7oegRFTD&#10;hxm3OaJDSn3R6Qq9pnnf4WBRLrLtGTgthpoVXKZfYmEHUOygU2GgJ5AKexm7VsJLdMCQUkDXiX9M&#10;PYCXDW+ghyP4x4qlpOHkvYLzjjcuwuowYl9lf+DoCWxtUhfZFQNAUQT2LqPLYafxL8KxsCCFrjy/&#10;crjU9HWsiE/AkS8y8DKqKp3krPbH0t3kgTdQA2WldHsOrwD2bKB3Ow1XypdDboAeyXNmsic2ksOA&#10;our3IblTLA60egG5z70Ku9WhFFsfF5f8XOkJPTttRQl9k1KHXRGxVDxOco/VXkxHqBh2Es9I/PIW&#10;cWAgXHCNHxKZTL5GDfNrpTHeQVt7I7Rx1EV7+6No5uiBVw1fYj8rWEO2aFoyjT5NY/os9Nctoeyt&#10;+C2BmHGV335L6V1UAZESQfPBftTpYjhcfstAM60PJbC3XVPD4tufLN7Y2/noby/DDBXZXc14iGAI&#10;9DeGogedoV42f3x6pe1va+0/K1cyDzcQv8X55/9YARJ9DjqWTtjq+Hz1JseYw5sco49/x+9XHOvi&#10;cihLztv+/5U0x/7nBqU3oDC6KyUYyUhF7E2MWRxjje69GMPJZz+zH2IttEUWeiBWd3RhfCHXheHG&#10;ZT9L5ftta2e1f07ZaP9oY4SdXorDi16LjCHd6TK54Ee36edASYtypyg5dKliGclEULYHlerwtX3i&#10;Tufr/r0iXmjv/ABlznswvO5L71NEVWyYNEBrzL/X8F72YDUcJdd7sm6hxpCU+tQ0+xjq/wtlQv7z&#10;VF/0nviSSGrKvvClLiHpbd4YQnPYzxCCAYYA9C6jOmCnIkkJub+bI4gspKf/Uk45qOIgRTjoV9L4&#10;q3EzI/9W8RRtB9mlP2P2IQhCRFJ19CHL9eb7utnDlI86OfnV365aMh0nGkSRJUTRDcoPxZIiGsUG&#10;1P9eleiS0EXU65RXJyMfMqAkfpCXzp1/i3sYAF0VHYYR829QoQ5mw8YfbQ5duNiPIN4jIaqv+u5G&#10;r9GbLqf4YN66MASElkf7veXYYHfqQ292VutcHyIl03G4gbN5P1+k0UIy8bY776ID7V8dHm7KQWBj&#10;+Ulwo0sqINfUdXe6ofxbT7fUiw3zFXeUAXvYE2Hw9fVX7urt4MtnGAiysQQ38ZPZcXcPur9e8KFb&#10;6xmmw6ikZ9GDylxYq49V5MCHofUv6GLhKbmxI2HstYdZcUV4SgOloWywLx1xf95WTReMymzc3fys&#10;SCxXIObu0YXzU373on/NZ/Qe8JQOiW/tbLAgQJz6cH0wKvHemR0H4+LcLbhXH6I6onxxoSaf89SH&#10;4b3cOmy8u/KuetkDMJDsJDLnbO6PpV/uo0q19bO4YbipvrPRMtrpjkBvX1i3nKGne4xAj3fOSTgI&#10;1vmnYJhzAHZ6vPj0ALD4LG5sPaI6FK7zBnYnwTSLTtVMesV0wy3zDtNNOQ3HfLrcs8XvPwXrrCPI&#10;m74Ha2M/Qnm3AEYoxLyHN9p8WRFv23zUmEMHylQsMT8g5WfCIREc0cNdeZOMIH1obkLMhhDD7ij7&#10;go1lcLEq+hNitypK17ITs4/BPp8Npuu+KW4a2tdtBsuS43Ttj8E0+4jqlIUufunUg7CtO08se2Pg&#10;kx1gnXEYdgYi1nnHYeTzhcuPo3jBYdUZLDwDw5YrqEJqBpUn4gLpup5tiZ6UFWHhCEvFnzZ8r2P+&#10;5L6MMHuTJBHsoXRiWXwrlK7aAUy/Acfc4zDN4fcpB2CbQWzPP8uXMFiZSm94Ohsv46RTLvPvq0j9&#10;Ypci76yEx5G+9DIcC/j77ONwLDoO2yw6VJPZmQWXYJ9ymp08gy7Vm6Bk9vdaPXNO4MSGXVj53jJG&#10;VsI+3nhqVhC9bDbcXklFDtfzDj7lbLYWr6h5AwmXHb5Kz3bhTZ1pGdvxM7awNpZf/BS7dzFk+zoe&#10;W7cn4Kt9t7B27yVsPHIdR75JxrX1p3AjpT9GFxEzpgr08dwwukSHa1ca49qmUbi47iwOfHEWJzce&#10;xqkt53Dgm+s4vyERaV/cQPryCyjZfp3s5Qd/souEkn7S8CAvDGW03ItcIBiPsXr9OHYrJdGxv6lE&#10;AmK2Y80VGFDdg1ap67HgVgEMpWXiftNlNtGtL4TDTlfXRmCcRLcW+bxqkNjGzjjEWEoBApJMhfg4&#10;1YwRmTdwwmFGEb1hFaZIPGPKp0PsYB0l9I/N2oifXOeldP69PxeITL4A3XtxCGijxbKC6Z6OioqS&#10;zib/WHpYg5Uv8SJ719MWgocyN9LlLlFDhdmMrD7HauzEV9hA3/kEjvK/w1iLVRhuG4sFWIQLvHqR&#10;177EdDbGhDMlX+I8o5zLfHaUeRI2Yy9u4CrOFVxg83JxBodwhWHgAsznc8dxkrVf5FUwYElgP1qR&#10;QWQEURor2q47tcrQ7DuiICnfGj9TN40r9ER9+xys3XEei7bcxIT8izAwEHn7ZEdsts3Bw2nP4mVT&#10;b5IuEsOtn6NN0ZuYWDwKk9mJL6yz8Dwjv2xkos31jkjEEYzDe4yjP8W7+IyR6ib0Sx6PS6TLaXZx&#10;edI29LaMwYe5sRiWPRpjT02SduPjK1cxInUcRpaEKTcjgg6bNH5L0ccbnc39aRlz8WUMN3ijvaEn&#10;Dm+mAM44iJNfpeBL8yVinzUmUghvXCDrkLZ5ZJevGYXtoro7dAWLPxsBnD7C60CBlUFjCjVMvkOY&#10;CIU2skMRQ7fci8CVk0hix7LsjKCyeXP8IRSm835zIbqcukohP4T8hSeRteQsXrG3VciU2YIJN1r9&#10;I7ZvLx+lPqCCJunhm6au2M/ITfjPfmwXyrwqI2HTPiCHGoRWr0RwW2yDRezX2e3IoxrDsOFw6Koh&#10;LZTXDOws2wZzIuDnibLiROTbkoEdu2DX+QAHriChqg6XX3xFdVACxWfJnC+VdsfbtJYSaorsvX+t&#10;6a832lX25WzpMtISwAhQj4fyNrEq4ES/YTjvXgWn/HxgOEade/AgDodWwgldeSTN+5TRuRn7gsNg&#10;vHABSM7B6aCqsEhYaqVUsv1mUmlz/XuQ6F8Z2Lkdab7lVUOnPlgOe19tz+9GRvpAy7xFiGJjO9rK&#10;oycbf9SwaqizWb+9jLneBA8bPsMs5FD0gO9Z/U5+bifsIdBW4hYhn2BgAE0FQrSZYecXk2gLu4VI&#10;N/B3m4qpd5F07CLGspGdym6ineMmXsJ1vELowbsiCV3M9ZUqHnux7m/D8q+VpVffQqzRi5bVk6Tz&#10;ZcXelHI/vszPqe89SVqd0vni0b1Agt9PkWqH6hhKcsfJPByvi8cpvry4yjF0bfvRIg40lFMGTyZe&#10;xQ2enPgbY/rfW/plPojBqKRkoBd98K50YUXXSgCgrsm8xW3QgdfEcZPRUfldA3f+7ame68rv7ya8&#10;/Oc09tfKJtMEvHezMYYVVEKszRdxDn/E2v0QLWOeBAkkhAox1FYDcmpgSuK92JW/bKzz8b/L/70i&#10;gUgx4sPF0/zSMf57GVMROOqYPT2FvtC/HPz+GSXJsbvFyPzXEW0MV8IngqjmpBi1uwRRrgt0c+gZ&#10;BPthWvHDiHfsbuWs4j9XBHOrzYOvy0ynqDGJmvpTQ8hMUYypvNIuGmhDDa4BoSirHn0Zisk0lrio&#10;/XIrYKVjQEoGztRyVv3nlU2OIddlQVFvhlEyhiKN+9fHVWTtkIfSOMsdH/288/RHlK4F92Kgg8Gr&#10;3VO9UGu4NObfa3hPcwCiGXW9l3EXrjtO3eV83b9fLpEfZfhbJqja86XaKiutgX9Ew6UOGTBS0Rct&#10;6VXHv+Cb3FmOO+ZMj6FZFw+tLwMNebEaLeeL5fsf0nDGuXJdDFVvuhMyInbcsXSCswm/vxx3zJrd&#10;Qxx4RyC9NG1cL8YQrl4iDRasi9spU7SRZlrJIjcMNFFIVQO0jsrShTirr/JTxK+ONtZHhM1fNS7W&#10;5oV+hgAKN60sfZ8+ziE68Wd6sN6Djp9ZTfbPSiF5rR1d2n4yNMyKejlkypLmm6Qc4PDDQGsI+pcG&#10;YpApkBrFD73NHsrvEEerh/goNP0ymCmNEEzKxJM4Yx3ZoJ4mreMilD2JmC7F1Eq59TEcgYigiyDX&#10;u7ETow3BuOY49LCzSb+t9GY0HWH3Vnq5CysbUVINQ79vhgrNK6mxDrVyTUaeCIF3+UF3jw5rCwdh&#10;UkYTRFrYCXqDXSlwvW3BbEgwJhY+jthND+Kulysi/MkA3P1GMGK+eAEfX2yHei+wnnI6TM5uhY5s&#10;rAi/6H0ZX481/Y71lNNyXlNB6hDq3yGltfHy5OqqsXq3cDXIKYOeHmqsUBv0lE8fnS88dDLKFIC4&#10;Y/cyCPBVmBubeS/u7c6G6fW8z5/3yDhkANwIejcfAuty9+PzlaFjJBRrqkwB1VNYqXL5vMjC59bf&#10;MGJ7mpawv7GqIuWk3EfVnK6np6ca+5OJfjXZL4sUZXGiTq9Gb9UAqFq8KOOGfnigW3XFXu8lv6ga&#10;KeOFroUAAjq9DOvpCfJJ8Gbn3b2hC6CF/bgLhhnclEzFmbzRlbIgdR12XPn10dp+6fXRgzzYr7CC&#10;Ip8PscTLahHBL43WaiO17KDqnCc82JApu98jG8nQ84+Dni6Q0VoZqZWBTqGYDFn76rzgT2ToyXp3&#10;vcPGmuoo5Mn0mwjqsJRH5F0/X1Ic56rF8ebeFLanPvAl9qqpYTB3d3cN9M5VDzIa6wI/d3gF+KnV&#10;D2qlJnnfQ6c1wE9HLHppKzqlwYJ1vVDGlwiQZ+V+H0EGP920cXIPUs2XVBx740mlgmPMlSng1ECU&#10;l1900j4oeRJ9SvToZWBF4YIFvpgvEkzLy/10Hghh5RV5vS5ZQIaV/QgP+tREbV0gQvlCvSef0cvy&#10;DQ/4SCf5twvTUodACLH7Zp0nse/dBdj7/iKUl5Wj0hERdhkrZ/Ad+LRoMvI4fZvedh+F/c/yW/88&#10;1mNLqJcRhPZUebpKQk5vRVIhd3lCxqK9ODRyHWyLz8Iw/wTsC04DswmLz6Fk+Qk41p7B0g4jUc1D&#10;MM06iNFgPvewriJe9X8cjdzqYt47w2BZfArmecdgm3tcAVafRiURWukon/ElePkxRjWLDdBUZywd&#10;uCGmnxlivkyhlGC1K/V1LK1XYEvhXV82OkAtemlZqwHs8w8Dy+PhmC1rbM/AJsPI804Cy04BM44A&#10;n32PssUn0OLux9hgT0x5ZyjM0/fBOvOAWoZSJs9PP6A1VoaU5dk5/L7kNOxfnkd9z0qUE094KRak&#10;7qdRk1i1K+1HpDUQA/m99M6B/bVlMapn4kuLIemdUV5JuWeQL8L8w1Dy5RnVuOJFR2BbyBdOYyPm&#10;nUCpNHrDOZTXV8CagTN47TwKpuyBYcUZWJecBWaehnXpSRSuPYWj0zYjb+73aihZradZJEPVZ+Ag&#10;YOYxtap2Ye8PECrTK/46jMq9W9kEme2LoWUVV2F99h1e5EfpL6qeyTi0zP/0ogHp0u8FlPfwwPuv&#10;9YFp5mFY5x1FAPX1hqGzyCbE1JxjMC06plY6P6KvjfipW9WYuYO/ycC+Zc4pWAklMw6gb/2XUFnn&#10;B9P6K2oGws5O2xfxt9mHULbyFByLT5KSxxQMbN4S/roQhfWHO1THUGNlNbkrwvpJzlM/ZZchpeWU&#10;whcQqzWuKAyZS4nVZd/DsoCknnUBpjWJqKmriWOffQnrXJlWOa+WONlX8fv8XTBKZ6Z9j9TVW3Fm&#10;+8f8/SgKVu5A2YIzMC48AsPK88CCFBSu3A8bKYfPj+CTyHdRhbJUOP87NUtRQirN7T4SOV+fRjm3&#10;YPjR6PXYHIZ29ItEtw803zFaO7DE94eGi9MUx46c2/0h+foCyXiJ/PwdsPQov/Pl887BMZ9COWsf&#10;sb6N1w7ATMzhk5sU1vNYeaEH4ijgu3bNYeOusVOkyqyjMM5mHVP3wj7jHPn9EjDlFK5N3IiOYY1Y&#10;B+uedQrGWYdRgx3ZNnsj/D3ZSBrAMZZq6ExBjaJK7EOWcTZZK4MNmomVvRfR9Nq6UneOLQ7EonO9&#10;seZ8Z+Sv3sIXXVP8baaQSUeuvtofRzzuAz5dB/PaCyiduw/Hdk1GpMlfkXVYbg0c+C4W+culwwkU&#10;3sPYVr8lCp97E0kDP0Hh4sPIWnoa2YtOKC1VsPIEPu82msZOFINgVo/PT7xKhUFnjIjob3FjvWKx&#10;byuDjRq2JchVgQK/i4sp5BFH68PEdthyaDP2b4vHrm9uYtP2G1i+/TzW7D2Lrftv4Nzyyzi5eQYu&#10;FD2lZCTKILPKOpwtq4b479oiYeNGnPjqJg6vP47D6w7g+LarOLQlEYmrEnFz0RkUfXUd3R9voyyo&#10;TKPoZOZNF4aa/ahdSr1UO2LZeNmd4WyyViIzK9JF1aav3wFdVvayEULRytQINfENXk3eg3czLuJC&#10;cR6SbWYkw4oUK8FkRWYhsC03F7E3T6BN9mk8b52KhmS4MYU67Ec79MNctE07gB6pB7Eu+wyOGXNR&#10;nG7BFVMRLmaXYW1KEjpePY+qu1ZA1+QlNowOlzReVw2jbmh6XHz8XtQu3YpprG4vA9PqI8ZG35g3&#10;9KRKbGEci37XD2KvGdSdDsBoUYP5MuOj5n9umwMqQgnvkPmfEsBqQrqtAPvzgO5szPwiKxJ5l0wP&#10;ybowNa5s4h8FFjgcxWqFt1r2xuuyQD4RZnxiuom7jx6ALswXw4v91fikigngjujCO9aqv5/0Cp0Z&#10;N6VRxpAkd+N97GJF6rVqPR0bKTNYfDm7oa7JpRK+yGHiW/m/TDDIOLqRjTEhU91XhnTYHbnYXbod&#10;xUSBDJSb+IMsfjOz4zbiwcp6pD/F8oIs9gkZ2FgA3DWMbEK1HGkPUmwcTf98fPodLu7XhokqWpEh&#10;4EibH0n9BpabWYtFhttNWIM9WMH/FmIxyb8H2+1bMSNtKv+ah4G5w7ET27HXsgV7sRnHcYhPpOA0&#10;juAAdvD+0/gUc7Cz9Dsc5X15yOVT2/nMRt55hHWvwD5+P8ZrKWx5CbvQzXJerZ54S9rE9oiwd6f5&#10;X2uYMd/ZZK0kWb9tPYA/yPIO8cRis9/BE8Z49t6kSH0MB8mpX2HozWi0P98Y8y9MRquC5libswBN&#10;Lz+COkXV8eKN1pia8BE+uzYJCbiF0LKG8MmrhEevPIkmlx9C5Zt3wTe7PrGaDjcDtQPK45lrQWSD&#10;GXjJ8ipqldyLHGSrhXf3YKpqbP+yKioikjkgwbqzuT8tgzPCFY83QEtExh/F11tvoNfpGxRNqGm8&#10;0/gCjQpfxTzLJIxOfwkdL0Tj9fRWGEGVOe7ccAz7riNePfUaHkjvgCTicJltEx5LfxqNbr2OZsdb&#10;ovP57vjEPpuoyMP9aY8hoqQdepd1R5vMtxF1KxILcj5DEflmHVln4r7VGJrTBG3ZHmlwd7hhSNnP&#10;TBVKmR7fWTk1j2EQbi0io9Iayt6jEccPwyLyWZaOUksuLh78hlrlimLyU/xWKMycW8DvF/idf1jJ&#10;oMRaibkMN8w3cSppL5IcybAX5/K6AUhz4JY9AWm4REmgfidL5lJWbthLMeLMMaSvpsGafAofXNuM&#10;UXSxVbBNuZufTqX4S6UTo59XUR0zzqxHyfyjKKMJ7nXpW6UQkHkOOMcXXaZjJQrlJl+w4Qvg1A7s&#10;qv0M/04GrlxAhs3O73SmklMoZvwuSsTGf3JSeZ0WNs1IhmAxXwcSaVmvJ1Fsi9Qc0Y11GTAvOgzH&#10;3GuYfGYlHT5x+hi/mv3Jsr+y32HmxY7oTh6PNNRDl5LueDt1FkryZD3qOZT6BCCn4TPY2aw5sqKH&#10;Is3fD0e6tMZN+tzXm7WArcdAmGiiU0Z1hqFaCHLelKkoTc1h7hK1pPXEcw9j2dujgPTDKNEFY0U9&#10;HUrqPkyCXUOp3YYu56/iyvobWHXoIlpbWuF1YlsM4bD0lr+MbSlZuBgggzqdUI36nEao7IhScbCU&#10;4URQedwqVwWmkgIcqFUZ5xvVRqFMTkYOR4rMWQ6JQ4JPLZzyrQ1GIDgV2VmpxAL+U/rUIzj+dC0k&#10;kHQGQzZMtJBo2RH45gCSffXUI3wL8XODBHq0bBMb+4Cy2KPLGP/SWv4qtl1lXmoEJdpdqcaa9rVK&#10;fYvehS0JN2rWQzydoNyPRiDZO5A/XEdqoB/WvvQmckYNwmlGPnAYkC1U6N6JLbZQU7Ds/padqUG2&#10;2kN5KERZeV8caXkPst5pp03u8hl5kczlvmyJYoRP3iblBxPm51M8f2sZm1ATPa3+aGF9Bxvt2TQS&#10;Jhwiac971MTu8tXJ8wZsq14Hlz0qYE9YJQjT5kUPwkrvIDUZe6hSDZzuHqdWR8BqUx1P37AU3/kF&#10;Y/srrXCZjT1OdkNWEbaVJxXFONGF+NphRBtzY75bW24SWVb/tzfaVUYV6chjtfBW3l61Yr1AVjCz&#10;/mJqjmLaaZmLlRXrRWIy5TdzBilAAaWlNFsNCtTUrcwqC7B5xTQwoqHir95EaZEJsoJEpp/L+F8x&#10;LfCbFNHO1OLKUjrq/P5GSzmPk/eOIMleyF9F+wcwrMB3xDSJrlbJ0xun5VPIVlqHiNXWnVjMpLqs&#10;4abqocos4V9pvMyAD1t59SN+xpCKHWyJeM12lVrsKl6jzexPpViRNba3VUMc3Y9E07+xFvdS8f7n&#10;3ja3QzNq+LaWJniJWr4N6qCtox7aOx5Sq8Cb4hU0sw5C08JPacBO0sKCBgg0WMB4MslLxrVoXjyS&#10;WqINTfgT6GmugV7myogyhTOKL6di3Pa0jJ0RRgjGAAsF94+Y6EopO1ft40JZhemDoaSAxKbdCTId&#10;rk2JeyrDJas8ZcyxM6/Vp0f/NPEoxmMgXYlogpBfzLgIveykkyHoATQsnVnXQF4Tqz2iwBdX/tni&#10;yN9bJlx7Q1ufZfNFhMNd+cnSCFkaL/5NtKy5dQYht8MgoxejFy0QkBXMsnJThqBlwEcg1uGjsD7x&#10;1p84LX4q59vWMQzJNP+YYNNILZ6lYFQa+nNz+YJNwb50TEZxZZ2tmkIk9CwJx7HiDVHOV/y5ZUfu&#10;RxiXfTfJHaBtNLPo6X76EMJUB6SRqmOEgSXl0d8cqMZsOlsZN1oroT9Z7r2UavjWvOrPw/KvFVky&#10;OjO1G97NflCtbI4ihn9uEYJQaEBxOIblN8CSNBryv2IRYZbNFC5wXv67/F3+Lv+FhW6P/rRjd6td&#10;js9Xr6CCn257HiPz6yImORzRZV6IYWwda/JAnJn2ygVi0wh9DP7oVRyCPnnlEZNRE+8WPIUZprew&#10;0hGbs8fxwbabjpUjZVOz81X/90oiztT62vHRlneNz6FPSRD6FtIRMEpeFw8af832RjCm76E8InEM&#10;fAh+asb/B5C/HbKl2ZOmzQv9CDFWT2WXI2xu6EkHRGyyeEZxDImiaO5iiz0xprAGZhe3wl58ui79&#10;f5UIxx3ftl5iH31cFiv2MmurEZR3Ru4cYQ8iUryIHF+CPzpbZNRVy5EgKxYEXH6DWm4kSP4B4UII&#10;L7qWWjQtzpAg2LV4QHl4JGCkcpj0igByXzsSQz4VQdiG9+OfxNdlI/FfTYDTjm86TM59DaNzqtDp&#10;8oLs43GtKhJwrWv5+WVRd4Jz3P5fBJdrra2PEdC2qbmgh9Ed0SS2jCQMKgrHtJKWOO1YPtLZlb9u&#10;yXXsbrGm+G0MLg1S7reADEJpm6a8EeXQNiO6VkQJCOf+PJJvh58i8PfCP0N4d9oD2dkpkqccWErD&#10;IGMYBtIezMTL+EtsQb29HHBMWT448161LkhEVdYFDSypiGiLtkRHbaB0gqvTLmT8FRB+u02QXRhi&#10;P2S2SUD+HkGCjEmuh2OO2zbw/P8ohx3TFn+aJoN7XujIRvU3aklwBOkyhdBJwqCSOj8iXDorHSe4&#10;kPGXQDh/c7VDsmRJ7CnZUaKIbLEhr9O+yKSvDEF8mFkNJ20r/7Pq5hzdt0HZj6rVcN0N7ICVQETL&#10;epLuNIKdTN7sgDYnKR2VaF6MmPzdm9cjrGL4qM8JstlUjJ10SO6TgXuZhI1k3RGErnKfLYAEk2x0&#10;ejX/KpPHsh9PEZHPyBSiqIJI6mBZYtiFbZGRAzGeYkQ7OT0WaYN8CnKlLa73dSbIb/I92h6MvpYA&#10;9CQDafdpwy/yuyS2k2QBA4zh+CD5GVymnXKi5M8riwu7ojddOBkPki1C2tCIZDCgYeR3mWaPlq3L&#10;uWEYnfcERqa0xucZb+HDG60x9tyLGHmiBaJ3PYneWxui1zcNELvnMbx3viM+utEdcwp6YXRiY/RL&#10;qoPBRhpbi6z3IZKIZEGgcGsvEqi3pRIi7KFEaAARWp7EEqLRu5GN61Rj/Q1eNH5BGF/2MMbkvoSJ&#10;KU0xPvlpjE9vhIlFT2NMUUMML7kPfXOqon9ZHVQcRU8l43G8m9AQbZY+DF0THUbmVUIkmSkaFdT2&#10;6Ui+o6caAtLmzqLIZMOL6mCy6bU/Z6DiCl27yLIGaimwUHtwSTgpXUFxZ68iTww33oWxaS3x8qwH&#10;4dZQW9cji5PcvT3UgigBP50PfHV+8Nb5qsVSPjpPgh6h3l7wc9fu8fLQwTvQDTUfrqpWOLaMaopn&#10;Zz+Gfqn11ahjdyK5B0Vc3iur1YdY3TCoxB9ji+qj/6HGeDymOjxq8t2+2vo8qdNdV43A+nQyF+0P&#10;nY8H3IL5W2Udnm9/N0K867Ftbmrxlp/khwkMxJtz6qHrFXK1ORTRkqGIkiacLlKjSY8fEa8t+RmS&#10;9jhOMrhyourfL+sdE3cOSq6C4XaqCXJQd76oB0VunK08+hyvgkoPh6uVjp7+vuyYhtRQ72AEeOvV&#10;MlCVIsnDlxAInZusM5U0d5LXTVsOKqkgFciuUxJD6pB1Hl4+shpThyov6DAn7zHElIg0+dJmVENH&#10;kydGFdVFs7kNoAvxInFJQK9wvjuI4OncZO3O63xngJMBZFWbWh/I67xHLwsc9SRAEK/5kDAekmCN&#10;bfDUocXgB/BZVhuMNFVXDBZhI2eX1aZ0V1XT3KLKlBqzlNf2axZXwn7j/MlOlP3rZZVj/Pd92dE4&#10;u6SUK4cYhzsGFlNPr39QcaCvn7vKqelaSCmLIO8EN7efgk4naxc1kPW1iguJIAVqXSLrI0I8KAVe&#10;bj7w1PuptY+vLq6E9wubYVzSS6jcTkOit6ef2ip/O7jWNrrAk8QT0LNeeafU7+FGgrqRMLzuWtAs&#10;bfUhEWSFqiIMiSAL2e7uosek9GfRTxY42+nN2EJVXicxwLJJpS+dBSFAnzJPLLf8wh7T31LWG8cc&#10;lgVwYuh602BFF/tgTGoj6B5iQ/RV2YEqCFEdYMecCNdWrbpp4OECXnOBLCN0gfxNteNa1CngQryo&#10;A8lF4K53QwA5XhHF1w0Vq1eFn3clin85qiFKC5/5ZwjX8oZp9UqGCfUOZ93q/c52yCJWdyLci8T2&#10;JviRKCpBg6gitrHlx7UwuvhJdKMac9mUvuYw2hk3SgFdSRJgmNEXm0z9Mpwo/O3la6oRSf4plXSg&#10;QRLr/27+A/B6lo3zDiMnBBOoc9lwD09ZwsvrBOmwZI6Q9BeySNvHXRZnuytOkuW9fvweJCvF+emh&#10;94JHgD+/e7KTelTwClG/+8hvUhd1u85HEqxRxchCb1liTK5Ti1adSNJ5SbI1bZWuC8FeeskCp10T&#10;0PnyeUqhcHeguw8C+S5/fg8gcn3I7UJMV3IKnbxTT8bxpCTKsmf2I4S/S5vcQ6jzP/TEkDKqVCK7&#10;h91D6XdlzMWPp0EVnT6UNmW7446VNL9WZEwhrkTGNmgcy6qqynuV0mLvq6v0nR+NkMpqoaCmxiHk&#10;DllU7uvpxU55obJPEMpTJVQgTO4wFHs+WI7EpfuQsGA3DFsvYe2Az/F8WH3c5VYRZ2duQ/7Gc0hd&#10;cQhX5m7H1rFz0b9FB9T2Dud7SDgXckX/8369LpTXfRSRdESuS3Xdzt2CaPlb1nrX11XCx2/0R96a&#10;Y3B8cRZYcx5YfByWOQeAlWewfsjHeLXWQ3jrqefJFM53CfC9imC0T766h1jv3XCrocPE5IZq94oL&#10;wbIcVoYvetGmyT4gcWOH596FBGxvp2H0n5QxeW8ilq6fjNzJdt7+1FdCzYj0etDxhcE62RtBI8dG&#10;ibchHZOGCafU9gpE6rr9KFlyANblZ1G2+Bxsc0/CMvcEDDOPwMxP+S7XJDuIWgm96AxKpn2v0vBa&#10;+Sl5KTDzEIpm7odlwwWsHPcxygniKTEiFd7evuRQPVrVegR731+I1CW7UbTyKLD2ArDuKswbr8K4&#10;4RKs64nYNadhWnAcZazbMv847AtOwixreecQ+XP59yw+N/coymbuQ9na45jwai+Ek5tD3DTJ0aRI&#10;JFbHd9LAEvmdNleja+pO1aJXBnSQKUipGPGcoi2BGEg1PJSB0weZbYQpf70coij0KQuG7DAQUJUS&#10;8b2I9DhzOF5ZSY+kIhshBkXvQ10rjaAYUn9X8AzG1vFzYF5+SOUdwPSjPy4Nl6WystpaYJa2xl0Q&#10;USJpWJbwvpXHkbPsIJLn7kHylG+JuOtq/bxh1nGkrziI8c93w3Ned+PtWk3QscpzwIZ4WGbKyu9z&#10;2lLdOUeJvMMwzjmE3AUHUcg6S+c52yGrumWVt4AsT//huwbCAPZ5p4AFp1E2ZR8cK84gafF36Pjg&#10;iwijx+VJafIh4j3EHoUS4dvvUsPK71j91NBFf4XsYLyDMBX8yYpecSGHMh45Zf6qhxO1P18WFLdX&#10;0ZlQTHZjivWVMF35n/SDZSNX12NULdRnAeJCkfLhHv7kCj22jJmNsqXs0FR2cvZRiu95pH11Etlr&#10;T6KEnCbr8x2zj/A3Imgukb6QnMf7bZ/sgYmf9+gqI8CvEiUlAH0ad0DBMiJkliCFyJgpz1AyiBTZ&#10;2GBdRMlZcBa2eWdhXnoaRQsPw/51PEY170415otKukAsi/kUWcs1LpZV6ArZ81gfn5fV70J0SUVT&#10;OP+ISmspC8iFMRyy12DBKcUMpStOY+nAWaxTOJzeToAejSPDEfFFHbx//VVMynwOowv16GlwJ44k&#10;KBOXUa/wFWXxx+KcmBwnan++jLn5pKJaF3EBTeWUfurhqIqBheUwklGe7PgfnHwXDh9Zi/dfGIZX&#10;6z2K+Z2HwvjVaRTPoTpYeJGczY6tvIBHvWuRIL6o6l4RPR5vg+IN7OgCdkYShApQzI2ySWLGSVgF&#10;oUupX6kSIPsWKOamabuBZcdQtPgoCojQkoVEzEIN6VZypn2mbKiQ/Q6yyp7PLj6BW/O+xeDmnTC4&#10;aWfcoLRkT/5OqQ5BrmwJkITpxjlUXbKbZBGfX3EeZz5Yh3MfbgC+vobSRUepetg2yTU6hRIy5Qhy&#10;Fu7CN+PGoCrV5zO1XkG4XmxIEL2kB+gwVIPbc2TO1KoK2XFEshhRUS/dzXUwLv22LO93lgOOZWMH&#10;l4ZQ6Qeqh1yHDUSwEhmQEq4fURiOLaf6IO2LzUQKdeYMWaXPDs9iA4V75+6nTv4e1lk7lf50sANY&#10;cYkdOA/7NHKXeuakxnWLyOHz9iNn5WlkL5ZcppSMZUIMEmDWRRjnnkfZolMqwerJHbMw+2YTLLvS&#10;FEd3D0Hyih0omXdZe7+LgLNJPKoUywIiihxrks0m06hypvKe2WdgXHQB5vnn4Zh+WiVgylp/Fm2f&#10;fZ0q0Q9BQRUQ26obDBsvwDCDjDOTbZ1JySJBb3x1DK/UbIjF0VNRdCARnZo/QdslDgJtmhj0KgwC&#10;b92jdiTIstluqKzwJjuAZUFG2i+tavrWMWX5gGI68tRDCuG2YIV0MZ4SbUkOjJ7WQHyQW5P2qSWO&#10;7B2N+C2bkbjha6Ss3YncFd+hVJLaz4+HcfplcmICSubEI3vJcWQuOkw4iIIlRCoJgslfAZPWAREf&#10;IK9WB2S8MBjF07Ygi8gyzyaXTyVQ10uu+h2HhqqFGJITVsZwhhr9MTO+Cw7uWEq1tAN5q06hmJxq&#10;WUBDOUcQRm4WLqX3g89XA5/xXfxuXLQfhsWHYZ5DQpAAmCL3kFGWkCEWET7TpA005JLpP4ESkvPN&#10;RTR76FFU8PdGRb8adCnDECpRKw2rBH4PdqXEFz+sAiHFnERyf1tlNfcqg2qSSuNc+i/s2t/q+Gij&#10;7IqQIcsfEe6JAQznZQe9jPCJfndNT0Wa/TCgsLYSnzizHgvin8XJXcNQtHwV1coedmYXPZGt7ARV&#10;jEjBgjOwLdU20WDNKRg/XY/U/p8hc+5mFC/7DlbJnDWDnsXn/H3+OsRvG4ZvTrTHiGIZtfNCV0sV&#10;imwlyMLwwdSXY/Oopy/XQdrmj1G6bhFsi+Rd5MrJVGsLaHRpAM2jl+FicAOcCGmA/NcGAB8T+XPp&#10;Ds4TyZC9NVcVkezzRAopVVOP0Dvi79tuYEanEahONSLZ6JST4CP+vD89NBpQ8dICxC/3oNEM1Fxn&#10;gjCm7HGQPG7R/JRVaj9JhHV72YpP1ymE8yGFcIaxMkbclYZSVUTqyeow2f/bzRqqcoOrIVdLHXS1&#10;3ovXHY+juf0tPFs6Bk0zv0LrhCS8w763SU/DmxlZeDs9H28n5uGNSxnonliIztez0fFaBl67nop2&#10;1zPw9uUMdLqVhU5ppzEea/AF334S1THPfh/6l5L48FVDqLJOVoj8OdtqM1XHZdTBaXNDHEzpiU2n&#10;Z2Dh6UOYePwGxp5Px5iLyWh0IRGN41Pxwq1cNLqVgUdzsvBobiqeyknE85nX8c7ZIxh6Ix4fXYtH&#10;r8XLoatQjcilQ+DlDZ2fH+OKMG1XiRqPcafxlECoPIMjT7RdcD/GmcjRhAhU/GH4V3AVY/FDpCX0&#10;lxEe79jSJSqzptLV/c2e6G/S0unIAtyB7KisB4w0PIIOJSPxsmUymhXMRvOEs5h5cTdm5ZzGBmsa&#10;4q1lKDBbkA4TcmSBuLkYkkdYwMF/bwdXyeFfsuhXlmbLZxqsDBpMiCccLsrAuuwsfJZ8CDGJO/BG&#10;wrdokbOe6kUWYS7GKxn7EXV1MSZl7MXK4jTsMgCUESQ4WB9f4ZDXyC4XWGR/iNplImtNzfz7lmoV&#10;kEqQFacpvPcaL3zPPqw352BJQSomnjmDupf2QLd4NHTNm9EtJGczzK/JWERXQ49uBXol9RIEucbl&#10;e1pEh/sqxo0oumNH2O1FDgcZnvy0QrJwtixUk++RZfdTjfjiKTyG+tYVaGvejYMohkNai0TVaDld&#10;o0wd1GCH3WpDKTuVw18EjOyYrPeV9b+SZUpbByybDuQ3C6yOEtjtJdoWIt7gKLOo9cKyxFzuy1Rr&#10;hmWhbiovF6ll62mWEhSZiSoTVYdsJbLLToECQjbvyWadeXxKNiI562WbJDOXrOo18T+zg+2VP6Xx&#10;ahGzBmb+LSxSzHvkoAm5X7igwJpHBgDG8d5Ol89B96AObY7dpRayCsIlOaEgW8bvI1BBcbkw6OCc&#10;+389+FmQE4muDj8lGpKBVh6USYVB/BSjeS/p1qj0G1BbanuS7LIbiMgxEX1EXAZRnMUWFlgz2Mky&#10;NtlB5Oezc4Xsl+zUsqDUUqj+LkYuzucfxdfJ24jKTIUe4TyHRSOc2VJKkhBt1hKUERHyHivvU6uk&#10;SQ1Z/C3cWcrvV5GMkZc+wrSCFTiEa9pyfFlIXWxR26aMgrhS4CbrK1UbRliHkQQym3Gd8pjGVpco&#10;GSuA3ZbB6nNJI4qLbNEivYqRojYPxZSlI/xST2LhPnXAz/gs8buJI3p28qniFUgyQx2GFPtjRt7A&#10;X0f4GceiSb3pf8uD0VZ35drIpMOEAro+NF7NcQ8eLd6AYQVnidws1WHFBfZSJNmOodutKNSMfwQN&#10;r9yNdwqfwT3XquHha03QOLk1OWAkml17EwPwHp5LepUeR0/UvtkQddPq4MniRuSWDnj87GMUzTg0&#10;pvsXSXP0SMKzePRmHQy4OUSpmet865tnO+K+7DfJACNR50oF7MMuTMwajZZXHkPjSw0xlib12YPP&#10;sp6BuNtSH5+e/hRncZrIPocH4vmW7C54ubANRtv6oaW5L1qea4jGJx5S721e9BaeSXuNntpQxJ7q&#10;hyugEaJGEt7aT8K2zNqJVqbm+LiIarfMh9wdjih6cZK7W1Yxi0boREMp+9mGZ5fHwV9K7+oqkrF6&#10;6q3mGGryRheKhBjFSEs5NEIV3I8n8ZxpIlrkncRbVy9jQmoaPiLf5dsllTwLZTSRZq79xQ6UgNVY&#10;WDIdTc89iweTGmA5iJCMTliXOZJix4Ap4zW0YqS2rHQc65iBplefQgd7JN7MeQVPZjVFxzOt0dba&#10;GVHWIdTXr+GVS534pmyRCbx58y30K45Cvxvt8Fj+AwzOYlHpxmN4KvsFPHn0AaI5Fq9faIJxV99B&#10;dEYX9EkfToylI8+SjrCsYMw0j0S1wpr46PocvHbzPnyXt5StG49uSSTytdcw1NwbT59uiOiCQbAX&#10;5LJfDkoQMIrvb56zCG+ZXsWQUrqnxE87mfWREzWcSz9kqq+rrHFx+GBmxuO/zt23l/G3nlRb3SXq&#10;HFPshResMegYX4DjK0juqRdVSJ21KhkX16Yg8tQhDM2SHJegnkvBiH1jkVSwG3tSV2BIwhhMM67A&#10;qC1RGIHp6H6iFTqd6owFhxYRddfQOKknehzpgSu5J7Aocwa2HlqHdeZjGLk7jjo6CV8mrUCv888h&#10;7txwpNpE3BPw6eVpWJ93jBybgi6X+mJz0QL03dkdG7EJMfv7Y0nxOkw8NZmq5QKmZ3zFji+hajCx&#10;fcV452QPJBQdxOSUMfgm/iTZYjUlMAIDro9mffsRd3Maplq3Ylvi13j/8hZsdpRi8dEkLNl+DtfW&#10;nkLK6kPY9N1m9M4Yi14ljytDqUYK+SlzrLKsQnLwjUt/+LcjW8oFeiyj0h4lh7uRaj54lIrlldyd&#10;+GbHTRgXMziY9Y0KJkxL9iF7ZQr6H9qJ1TnxKKHOkw2lBdSIN+zUt1Q3KWKdTLL7JB2yS0/Es0DE&#10;oYB6NIN6MteEXLluJ8noMuZk3aCyyqLxpKaiOi92Gjs5NCnL7oDRxAtlRjjMBlVXkdLuYug0TwcW&#10;+b0UJYYc6mlqcyPrlf0wNjHkmieUR2VYanTAYSUH8z6T2aqljZRSaCYpgbjcNGzddA6lSySSZcAm&#10;QxezrsIx9wpWsr/Nrd3U6KCsWOhBPMnIaoTVD6MyquCgefHvz3K00TptsaxIGmDRqxn6DqiJISnv&#10;Y9Kxq9j19TVGkFdwY0kyVvL7mGv7kUQeQRo7sOhLmKpVU7vzktyqItFdh8PPPksEERFXGWw0a4Fr&#10;oRWRrQvC4VAdMnjfkeo6OKq2wfXwx4mNSzD3mYhj9H3PBlPLdepPo0yM30pAAe8/4a3D99GjSChi&#10;xZKjEEg3iURl/YUkwefLkfbgC9jrHYB89yCc0VVA2sgFvIkWR4h/jWgf9S5yH3kZx0Pr4py3Jy7r&#10;6iK3Gd/DPtiI7kwSt9fRZGzbT8s79RCurj+PjEXX4JhxHbu/OYY2BZ/iLTRVE9vC5d0cAWqphyyx&#10;2PR7Jh/uLDuzZ6KfKVi5PJ0oKr3t9dHHdg+6Gh7Cm7c24LX8r3CMNt9Mb8DCppaZbmJt44bI0wXQ&#10;GgQzeptKBk5Gvo1cRs9lW716gFcYbtSrCmMWuUa4Ny8fOS+2RGmwH04FhALXj6M4Ohq5Xr64HOwD&#10;k06Pi7pA4KXXURTshoRyepzt1ZNeCB8mN4szqDb6laQDT7QE3AJxvGIICr5ZTqKQAGWJMAon591C&#10;SpMnQGcaSf53o/TTqRSJMzhTLxRpDHayu/alWS6ghLIvZgeu0DuZei0Nb6WcQeeEw4i6sRkxWR+g&#10;U+Gr6GqqhzhjAN6n8ZREOaJSIov8sc468fepkp8rh0umLR6RXluNY4iRkEF3eUFbPI265gP4JP07&#10;KgAW8WeFg/KI3KPf4Ju7q6OEAcIJXU3g/bnk/hs499xDsPl4I+0BXks5C6pIIs0AU1MiyiMYKVXv&#10;peN9HNZBkSh1D0G8zgep1/bhytIFOFL+bhgpDUWM+K70eYcElENPWJK015ZQS18c2gGFej0SAvyB&#10;PfuUKsmW6KfIjrxBk3HN0w2FldxwLsgPl7xrwKqrAWMQpSjED0nPv4RCe45SiVKhzchnyOndSYQ2&#10;uR8jsrQmjaHWd9lEJvZNnArh7CHZ9XCy9A/I9OYqV+nejE1qrhbGD7AEUXSC0AaV0ADD8UzpV8gu&#10;LRNjrqK3S/OXApFjgKiBQP3msLnpkO/ni5OjYqmE47HmgQYw6yohLyAcGNkfqHA3Cjy88XWNSrBu&#10;PSMuNmwDRqLYzwdnxXG6kMDYhahNToI5rAocHmFI7xihXGQDA65Uolo8eJEyQXD82PexTxdMwoQg&#10;t1wACpo1xs3ovsDAAZQuN7UFFqe+pb0phD31Fs6H6ZDpGYSbjdtQ4ophk52YRisKHFaaXSseMa7F&#10;c45XlMsXQYRHoDqR7KsicskIMDqxKSTfjxNVf2xZX9QJI+gSSXQl/vmb5tfRJOMbjDdd1cQ6n7Hj&#10;yd04tmoizq54H5eX0AfesRSlidcUFxYLlm4lU52ewL41n+PbvlE4+clcpF/5nq5lNsw0djkUafPh&#10;zTi94BNsm78atuxM2f8JE4l6av0UnF3+CRL279cCG0ktIFaVuBaVLu+ABCylNHvGTOTv2Y9rK1fi&#10;fPxlXrfg0GttcNirJr57pj0ljnLpyMSJNR/CNHUK8ld/QXvAIEvMr92oAp2F5iK8VrQYb5mfUbq6&#10;n8kdA62yL1OHd/O8sLaQseWfXeTwlkn01fsZqqCT1RP3la7CO8Vf4Ah9cKP1MjV5DjtvJJQxpM+j&#10;5NsYhdphs9lgsVA/klutjKHtJptmSE3smuSwMBsFJ2RSB4VYYj2VH0NFiuJBqIwffJ4VqWEF+Ztf&#10;iaIcBUYiSvKNSHRL5tRUHB0YI7nUxKtFDOdlyKGIIPnkk/gtjW9T75DbnR6UipzZLDl2s1feAbQt&#10;fYoc/RDa2TQVMpxqdczF33FayB9Vzji+6jE14V40YXMeK/sELa3XKHZmdCu+hL4FX6Jb/mK0z13J&#10;6I0BUMFUNMubhuZ5Mxk4zUWr/CV4rWQN3jCux0s4Sot/Fd2IglFE3HyiezNRcoR10aehyhDk24ks&#10;IZyVBLQQgXKwlk1kgk8DewnriMSZvHssTlDPbsIrxhmMYCfiVUcbNDW0QHPbi2jmeBGtGEg9i2Z4&#10;hvAkGuNl2xN40f4UfY4X0cT+Jp7Lb4eXc7qxbXF42tibEW0tbYAq3x2TEl7FFceJP3bz7u8ttPMh&#10;n1/thKEGH2VAZFigt8WP3oysohWdp3GGgPwtIFGZa/nwMBONjuzBoTfUy1qFRKuDNxz10crWGC2s&#10;bdC8rB1alA7E6+YVDP+vsJ6beMuyA80Lx6BpaSe8aL0frfEA3sQ9VHPVaczCiaAA3qcFJKL6BLSp&#10;Q619MsgkAYpMlL+bXgtDiqsjxhqG/gZt45a0Vdo90sB7jbLhWJIb/gXLrJQls/sUNFEejSC/n6zf&#10;sHsiQtJBEiQtpFqDbdfSPgnIqJosI5N7JTmo7FCTDOoy8THIXAldHFUQYS+H/mYPjKT9GEPiDCIS&#10;JM9sDwSRA2VUU9uS3ocgkV+cVZ71xmAa+Ti+M87qhRi7FyIdMubhxedkHER7ro/VnxKmV0QZwnpH&#10;G33R03AvonJfw7LC0X9NRN9ZxGrPzemLYSlPq8EdbTJauEZ2p3nR2tN3tQeobHndHbT4twP9WkFe&#10;d94n8OPC/J8HF8K7yKwQJEGpp0JohCNQLWuWcWklWXy/rCQT70JGQ7sRyV0c4Xxe4/r+5PDhaQ9i&#10;SdYAxP83b7BKREHIhoINGH/ldYzOrIqh5GBZaqwG6IkYidaiaZAkh4DkW5SFR5IUQc7rFtBOT/tl&#10;kPwDChgfSM6CH4DXRHq6ELFdSURZYtyHRJHDTUWKZLRvQEk5jE/rhA2WOf8dnPyvlsPm7e3mZkRj&#10;fMKziDFXRKyjPIkQiC5EsOh34ThRSaJ3ZSGSEOeXwGUXhGuVr0wQLpbgRNbUSD7MgSYfDE27Dx/d&#10;aofFiaNxouQ/sHvhv6FcKdjfdGvip1id0g/TE9vig6vN1RnhLogyBpNAoT+BvsVVEVtcB0NzG2Ji&#10;agtMudEZaxLexZ7UZbhp+T+8A/nv8nf5u/xd/i7/N4ok7JLMfpJz6HvHokk7HbNmb3ZM2qadYqOd&#10;DiywkX8f4m9nHctHJuCbdtmOQw8XMPJ1VvN3+aVyBWdqyWLSbxzDzi/Ca5hkaIhBGdUQdStMnSAl&#10;537Jcrqfy5fSuyQUvQvKITKL3krK3fio+EUssvXEZsfI08cc0xZnOL5t/Q9pyP8vFtnaEu/4IupT&#10;Rw8MyHwS/UprI8IoG5Q0f1oiQPHD1SpeddTRT487coEMLInfrYGb8/gjH3Sz+avFpx/l1MQyy1s4&#10;4pg7OQ3x4c7X/98ppxxf9ZhD1AwsrY5eJZ6IKmFwYnfDQFnQzihQghg5ZU5mwf+IBDVyEG10qRsG&#10;F4Th/byGWGvoY7zINvympJ//rYV6tdYJ6uKP81ojRvIgMqSXaFKWikmYLwuOJLwfzGgzxhKgBTWm&#10;8nechyXgCum1k5wE5Hws1xlZPx6crlcHnsqZEpKERkb/RBpkFVm/Uj8MzrgL0wwdsc0xZXmW49Rd&#10;Yi+cTf3vL1tp1N4vaIveuRXUcjAZGpWBpP5EyBiEkQtlkMpPqYEuRkleoGVxcMGPyPb8kdMVh/80&#10;I5CoFCGi3CvIVaE/3yMZgSRJgXC73Cchv1I/JHB3ow4LE7rjLO3Hfz3HX3asHPmpubE6Z0mGTGV/&#10;UA92UFt/ro30/RUyAikmMHhgoqUN9tPAOpv/31OEU9aZ3907Prs+hhcHoC91qywMjRLjR/36V0O4&#10;rHeXRfUDjYEYmXU3vnQMuZ78R6dk/bNKouPgUx8Y30anogBytJwLQb1JRKt8V4J0ire2Dk9DpCb+&#10;tyP35+Afkfh74J8hvK+1JnpS8mTYViaHh+X4Yk5+W5yhX+/s1l+vSKByxvH56g9y6qkEMzK0KrM+&#10;UfQ0BOGS80oMmOQdcS18FPgrILynVbMVsthJZuYH2sjtBZUxOudhbHQMSHF28a9TBNkS9UXmedHL&#10;YIeIcJn+El9apq1+nE6Tjgr8iIy/AsLlHmmHTIZE2IMRYQmkN+OvtZkB1k5DVIFsVnB29/9vEXdv&#10;gf0NdM2U7c/uKndInCFcJRmTTkjg8kPOK4VwrdMuZPwVEH67X/9zScaGp+uw0vAX4PQUx+5Wa81d&#10;VW7xSDZMOLon9bak2ZZjKl2q4weEuzrMay5k/DUQrgVXrvvFbZW5zwjanT50V0XV9E4PwRJThPX/&#10;mzHNdJxosKTkbQzPCcBbRIocoDfYqp0VKmpEprYirOH/XVndHJL4TDK6+dLgM2p1Ptea9keCs8F5&#10;OqzIoXX6TxeJymYUNWUkp2XH72UNUZwg4idiqE5Ctssh88GILivnRKoGkqReAhvptCwKlQ7JzPw7&#10;9BJ6MUIcwkAoptQLA4zeGEzJGcSQXToroAImgiyziLYEaxGmTDpb/NUyCNnAK9wodaqgyVIVseYH&#10;ycGBDPepkxkLxDq8MQj8XuKOAaYgDLKE0FDSkFt90Q9BiDDJ816QAzLF8IvUyvMSNMnfMaYAzLN0&#10;wX/kdGdXWVQ25HpUKRFpcSdIUMNG0gORXCGSRq/rbQuAlDiSSzV9qImopNGTASlZoyJ+uUSH0jFB&#10;lMr4b9eTw9hJ1h3B+1UaPSLqhzR6drnmpyGVoLbrOfSUIi2NnoyhKMITVBTKOuUd6j0ksvymcbU2&#10;5iKL6eWa9CHGEYJeRqpF9knukQhVGEXOxepsp5fF9w5OrYUNxcPOO9Hx55b9dP362ispl0+QNIDI&#10;lQ7LQVjaIhuKJDmor3SC3CceS39a/EEIwSBbKAaYy6GfIQQDyoJUoKGd+uuLWKnHKidN0niRMCI5&#10;kulToKdNDtsSIlH8rQH0gEhsGjohqCBRPpWxoy6W04EFgcKNKowXxFF6Iuht9CZyFfIIstFA2i/3&#10;9SiujDiqk/5sz/DSxzCw8B5yuxCe77ZomdtkHU1Xtl88mWFsy4jkavjWOmW5Ey1/Tjlp29h7ZF5V&#10;1cg2BNnIL52VvIXSAeE2WWMSW+iFoTl1MS6rBYbfbIXPk9vivUuvYOTJlhhx/AX03fE4Ir5+EH23&#10;N8SA757Ex9d6YnJqN0zObY8hiQ9RV9ZCPxJCOqpxqt7Jkew4VYnKW0hOvj1voSwg6kO1EGP2xoBi&#10;H4wqro13S57HqPTmeC/5GYxPboR3cxthouEpDMq9GwOL62GkvQGe/V6Hjt88hfeTH8H4K48itIcO&#10;jeb6YSQlTxYv9TQHqQEvkUztoBESiH0cxfcOvtUA+/+VM6h/S0nEmZABuc8qBIjIyoGtXcjJatDI&#10;4Y/uZZ4Yaq6MYel18MmtVui86Cnc36EuAh+rCF24p8qko9LYebtBzvJ1ZVJTEKxDtUcrIOwRfq+p&#10;w5xLkRh59BlEHb0LH+Y/gzhTTSUpkjigq0mPHjLOzfeKuupu9ON3H/QtK49RhfXxaWYTfHC6Kdp9&#10;dhce7VQNNRqXR6UnQxH+pA9qvOiPezoG4uUP7sHY797Al6Wj8NAovrOCHq9G10H1p/k9kK7svBb4&#10;wFCD0iZDD5XVFm6XZLjG3SVTqBw9PbA0/Led7fR7y5zSviWyMVa8DzWMWhKOWGtFxe0DiiuQm55F&#10;7IGmeDSuLnTV2HBBrqcb9HotTZ6kpvPT+UOOr74zUWSwp14lDFDJvvhc3QerqwQ41Z+rgDbDX8Yb&#10;+x7BEFMlFcFGQDtQXBAgm3WHlgZiREkNjLv1HN5e8ARqtAiBWzm+212rT8BDVx3uOhJe8iTKmcYk&#10;vhvrv79JOB5oGoIgXW22R9JJsS0B9+DJbg3R5kvakbJwdCgL1BJF8l0iYYrDiYfeojbFSBPm5A+5&#10;/odmYD7qmLa4X3J1RVmx1nHkqEFFARheXB0D8xvivcOvo7rkEaxA8AmCp4dk9QlUSBSQc8MF3CQD&#10;nNuPiHD9LhnctL+FKMHqWe1QUEkcGYCaAz3wvrmmMnAd2dG32WGF7Dx3TMl8Dd3mNoBeUvtJxgd1&#10;1ngQ6/AmaBnlXPUIwuX8cTchtpevlpGO79W5yzPCDBX4ScKQyytEkKmKaijvRfLjqpXABDmfXIyt&#10;eExCdPmtY2EYjjv+gCSRrvJewWMYUSYpQYXK/ujKl8jc4sSC+9Fm9l3wreilONrHN1B1NMA9EKE+&#10;/vB2IviHrJySZ/CXMnO6+fG7P5HhqxDi7e2tuNSN3NhjZV18ZNSO3H8bofTzK6N3sSeGX34WlV+r&#10;wnf7wMMrGD6sW5Mijbgq9Z4n3yGZOVWOLgLb4+7mTcRSujz81CnKKjOnt2QElXb5IuAenVI5E8oe&#10;p1OgnZMaYQ7VMnPKSi/+LW2R0L+vOVzFHR+m/0HnJ8209zHGMKgZaK9FfalFY0NLdJiW0BG1ng+C&#10;hz+5U69Xh8pLhk7JhKbyFrr9COqAeQFBgPOgeQE3xYH6HxJDagkmeb+6zxty+LyAT526eO/Cm+iU&#10;TUNNQo8svQd9NzRzZuYsp1Ll3Q6uVHou0A6mlzr5Xv6uDqzXk6ByXd4lxPBiW/hOOT5d2ZUwHWq1&#10;qIbZx6ZhYHIAxrLf2vpyelTmiorhxOsRfz26TDt2b7ojssCJtn+tpDoOPTwo8xG1GLKvMYifFSHI&#10;H5fxKEJeEq4gCMc4s3IKwqXDrjyCLvhXUqFKx/VuPioVqiDF+zk5jvpVehqN0X5lA+gq891EjJzs&#10;L2n8boc7Ee5KgyrvUu+kHtezTtd1qUfartkVvlfUjBBBcqTwPVE7nsSAdEkFS9eQbmlfa6jyXESn&#10;y4R1rOxEpn0ZVvA0LiLrX5+qW1sy9IrsShBKRpgYORaHYnx+I1TqRq7xkQZXRABFWDrF2xXShdPV&#10;ufgESR4pINx7O8i9t4OIvwvhmn53oz53V4ZWIEzUAj2ZRt3rYeBievhVyJV8j6/emSL1NuT+HEjy&#10;R1EzmmHUvvvyutgPT4LkrRLGEGTL+cySASjQk8zDdsmx9aLT43Y1RXR2bUgMIkGQSLpAhNWPcYhe&#10;qZ3I/FCsyB+YyD79/pLiOFdtdOajqtK3Ge72I3UnWO7DKwvqQFdJDFEVBN6Re9ZNTnkXhP7e3LPO&#10;34QYP3A6f5c8gZIfVs4w96LHIyns9L5iVMshyL2KUklBodTf/4TDJfesIjaRq1KsOuuW6642aHln&#10;JeOypGUlMcntkntWiBLiXg262jq8m/ASbUeIch7ELZV0eX3oGvYgQ0oULHmvxqdXx41/5eiCDZaJ&#10;O/uWyHYOHdrLNpFiN3yQ9RR0D7OBPmFsUBVyt45I598E0eMCLqT7+IkhZMckL62zU+ImagQhiD/u&#10;z9/EfaT+dNdr+l9A6pO84zpvzV/3EmNKVSSejg//9lMIEf3Le7y0tKcCLgQL0oVj5VNUnFJ9vmIb&#10;+Mk6VJJf+S66WtohbVO/Ua+L28j63Vi/J8GLUIkEFi6v31+nXFAZKxKk92HwFU13VYt4vVTgJ2di&#10;bnOM/14h8bcWGQkcX/yMWiMiw5RdGeQMoL/bYR39YxpJL3obvrTmPkSepAhV6sOJKOmoJPr1ZGd9&#10;aag8BQGUAsnpLYl8BURdiC71CaKq4LOSyThUH6iS77p+F+KJ2pIcUyrZr0gK9aoXkaeS/SqECcH+&#10;MdmvINp1TUBlDlX16lFO7w9J9CsJf/0U0FuhdKr2+/I+6Ysk+5VEv+yLOw1tMH8Logemu0uHj/Me&#10;V5ws/ngvBmA/TfYrwxj0WLKbSH2/vRyjT9mjUBu0iTXLKKAeo8sq4SFSWOcjWc4q3uZ6ScPYUTZQ&#10;cRavS7JfP2kkDVIIO1SNrl8l9emJ+8ktd9PXDuf3cuTcEEI9XSU84FYZ9+rKq2SM8lugcBc5Tu8p&#10;3grfI1xJBHuQK4XQAgo58rsT0S4QJCtjzU/5uwLfX551PqyvjAFPvI5NAz7FoUnLkLB8N6a068f3&#10;ubMdYlSlPwThfAGnKvKlFHrTR5drXddWxyBDgArCesqMEBlSOFtSMMn4jgqGUkPoly/97dkkVhVF&#10;08HXghxXduWJxrtQ/lWqCOpTX11VZXxU4yS7MhEuVt5H74kAulqSKLcW/dtQ3tOwfA2siPkIF+ds&#10;Q9LifbgxbyeSVh5A/6fbE7m+6NX0baSuPILMtSeQvOwAjn68FvOi3kOz2o+Q47U01x4i8sqFkwz2&#10;kjs8UKkU8TRc2ZVv192CaFdK6/Cwcniz2lM4+MFKODZfgm3pMWDNBZhm7ANWnoV57gF0qt8YUS3a&#10;om5IuCYR6n0EIlv9TUR76O7ju+vgsf6eGJpfTgU8wtEy3iKLmCR7myu78lB7eSws6PbbuPwiLlYa&#10;Xvqk2twklXVyaAlX4kDD0Vk4yxdh1N9K99Jt8mYHxbiUCwxU6eXefrgxksk5Z95biy+7fg7zlwmw&#10;LzkH0/yTKJlzFJbFZ2BfcBqYfwaYI1k9T6kkjaWzj6J02SmVqLdYMmt+eRE3p3+N14LroyLrlbr9&#10;gmkXgoh4qhVvXx91rQqJVpcc3MTjbrT2exSv+D2Gpr4NKUkV8E6lp3Huw7WwLzurUqiaCSoN6rzj&#10;Ks+sSkQsSX8XHodt3Wm8HF4fNbxDFae7+Wi63SNQpEiTWMm1W/clD3zIqFdwEgsPDKA/PqSk0g9j&#10;LIPpPg+mHo/L+o0Jar53bOkSm1dbZQyWYdcONg+1Z7KXIwQNJklwoKWz1rwQQbj3D9wUStH8pGt/&#10;ZCzcBfuqMzAvOY8CSdA79yRMs4/BOOuoyht7Zzprw/SDvHYMhqn7gXknIcmCHTMPwrj8BDLXn8RT&#10;teohzIM+ubyHOlXsQXVy+cdvRuPmgm3IXnoA5tVngS+uqty1pi/jVTprSTYs6VgN844qsC08qXLP&#10;WiQRseSiFaRLiu0p+2BZfhznpm5EQ68qVHUyLHC7cRU7I66kL0Ib6zC6pCa9EtnO6KcmRmSYWVvH&#10;6KkmNWJKibuCMMgaSidaf7ksMw07P9AahjhSUAapZAlaLCkWYfBDj+/qq+jOkw1Showdl0zIokvF&#10;GxDjcnrORpTOJ+KWngMWnIVFMiO78oRLNkxytiDaNv8UrAQLEWxfzM4TsID3fExR//QAMO0wHOTM&#10;LCJi7aTZlCpKETtc1SMUz4c/gOQlfMf6iyj6ZDtMs76DSlstecHnkYsXHNdSWUsu2mnfq5zhws0O&#10;SavN3wXZ4LuFuJIDV9Ji2xeR8EuOIXvFIUQ//joq6/woQT7sF/tJTlcEILE9GYANKapNt1A8OC1H&#10;r2xP7MS/OyIUsVYaUllGTTWztiTC6kTrzxdZ7jAh63kMgT96UVTi7DL4ruXjk2mtgWn14f48KS5j&#10;E54+bEAAjQpdNn8/NsgdjcrfDdNmSXlKPSlcOp0dXh1PRPBvAXK1fApnSfL0Moqyyh++jJ8rDiNz&#10;8Xe4OWMHufQy1cxpOBaeoSo4ozLrN6Iae63iE3ijYiN8HTNNy8I84yiJyfeReyXRsG3mIYXo/EWH&#10;UbzoCAlBIvCaQq4zb7hKay1qRMCZP1zeI8wg3G7kM+b1F7Ay7jPU9ahEYxpEO+KrEC6ID3mZHF76&#10;gJoU6UYky2ipTFZ0QBihnJoPHUCcyZbyT1Ie+nW1UoyT944urqeMgQzQyAyMLBlQU1bk+MG2Suh6&#10;qBYDH77cn94JOVzUip+neBveWE7rX7SAHPU5uXQhuXvuERRSH9uWSPrpY1pe7oXkfElFTa6TnN2i&#10;tzFzP24s+Bb1/GugnHs4nq7QEJavr6OURLNPPYaSGd+hkFxsXXUeRZQE09KzsAuSVCrrU1QXh2Fa&#10;dAyFlIbLs3dg67hFiF/2HUwbLtAw8n1CaEGuC9GitoQIqo7jyq4o9TaZDCK2ZfkF3Jq+GynrTuCZ&#10;kPqo5FZV2QtRLQ91r4lRNx/A4JJaiDZUVOP0w4mfdyxean5AVpZFmLXI84PcBr+O8EzH7hb9GUmJ&#10;dyJzjpKwXURGVptKzleZ9B1oro7wDuIPy0FDMgCko8vni6bl66N0wzmKpyTjoo4m15m+uoTUTSdQ&#10;svYMSimuVhJAErmrhO3zjsFM5KkE74vOYs7bI+lq0kf2rUiXMABnZ2xVSdUxjc9I0naRkAWaGnIl&#10;bLcSOda5Z2BYSsKtOInLs7YrYykJ21vWeBKpa0gEEuLOhO2iUkSPi5oRnV625CSMkmWfhDB/TvUk&#10;SdsXn0be/MOwbbqK5lWfo1tJh8GDDsN9AXj5g2CMOtoYk5LbYmLePRhc4MZoU1YAM+SnOulOh0PG&#10;7MfmPo6bv5a38KLtqx59i7Tlv7JWQ2065fdO1FXRJr1ahSQVjj/wKuqXr049F6L09mP0n+UwjcI5&#10;1L3CSXKMwKy9eLX2s0oPdr3nRWStOg4jEWybzntU50kAqh7hTMw8jsIlx9Htvla4j27f560HABuv&#10;UCXwXupjUP0IAY2zDivjKnrfPPukygFupY0QA1zG349NXIOaRHZ1EqwqIXHu9yiRZ6kqbC5D6Uza&#10;bl90CsVUH+pYhFUkGBnCuJDMQGn84dgCMfDTD+HU7K8ZK9DF1IXBz6s89CGaWtXfo8MbH92LkamP&#10;qHPOZeqtvwxwEWcysjis4EF87xhz2Inefyz7MxZPiDb6q5sle4NkyBeEd7FUxHBjBbVHPo5cvia5&#10;H77+cCm6VH8d3Z5qiTMfrYVlHcVSjJJkx597Fl/FziCy6ca5+7Dz/jg9ayvyFhCB5BwtuTrds7mH&#10;tQz5c86qAzmUl7HhBkWd4k7PAdTFYoALqY+LF2hqw0rDKuc12ElUzJK6RGVcVFyMTfFYFT0JPR95&#10;GUujPkbZCrqjJOadGfKFe+UQDqy9gsKZB3B4zDIUr6T3spZqcAl/FyKLJH7G9s4kMXccRbPyIZSc&#10;Cni4ygt0D30phdWo1++BZ3l/PDGrIgZaQ9Tamz4lWvJfmfweVFwX6w2NflmtfFrcHJGMomQJgqgS&#10;taeGn31NlVXwI4ZgwbWmOL9xMf1q6roFNG4MYoyLviMHiujz2swrMCyIR+rSC2hzTysiuyLebxWF&#10;nJUniTwiUt1DmHsedkmMTgQWraCuldyA1L9YuIc69QgMIuIzSAyRiCnncHzrcuz+7mMkbZrMe3jf&#10;3KMoXnoYBSt3kIsZwFDdmOXMBhLHsOosfyMhliSSIIlUW3tQtPKgdhIKEY9ZVH0f7EYufe+7fWpQ&#10;UgPxWvVHUcjfjSSAaSrVCp+X7Py5S0/j+heH8YyuMr7qPw9p279HBQZEgbq6CHJrpCZZqrRjOG8I&#10;RydKv0xqd3aUV9FnnFGHd42/kmfl48LnEEUO/xHh4muS251HEsi00rQbz+Dkt5NhEVUwi37uNPE8&#10;iEDhCFEpc/dTX+4iJxNZq8hhs+klLLsK2zTeL8cRTCfSpwuXkqNYR96sXchcdgLFi7+nsSLR6J1g&#10;1gWY51xE2fwLMJAbJWDZeKK/OpJg2+mWuL5+JvLJqbbZV0g8ir6SGAG6kpLQkcZYjq/BFCJ3Ot85&#10;lR4PiWJYeJ5SdU4dSWBedgFbP1tHZPijwl33INQtCJeWkggz91KXs43C3Xw/ZpzAkYVf4W7aqysr&#10;jmHfgjVKjeqp+vy974Un1cszU4MxvFibdutgCaK9q6Q8uxgSYIT5uV9G+PtU8tHm2xBuD9AQTjUi&#10;7o8Mtr+f+gC+PdYXWV+uUnpQMsxjOtUAucZBMbUtYIOXkEOk41NFNC8ShKMZmCygoRMdT68C078l&#10;sb5hp3YCk8V1O0T9zOfk3s+u0xdPYN2XYaB/fHjPdEzKeFypt9EMKr442Qvn1u+nmqDL+fk1qgAh&#10;pjAAgarKwvoNs+inTydMo2r6XDymCyhVRxZcIhIJH/KdK69g6Ruj8KL3fVjffrxT3Umf2MbZJNqM&#10;Q+osojaPPItajLATd9/AO8+9ikCJssVh8PeHe30iNuEBeiwaQ/amaxhprqACIlkgFW1/4JcRPj7z&#10;AcTafOlz33YGBD+1A5Q8yOUBGFBcCbNvPY6dh7vj4tbZSNi0FcnrttMo7lWnkUjHzESUdfY1BiA3&#10;kD/rEjIXHVVnQOQsIlIXk3NmEdmfbgSGLwReG4LCOt1RGjcbBfP2IkfC/unXiKjL1LffIXPVBsy6&#10;2VotAJIzIMRl/SD9cXx55BPcXP8N79mPPLp+xsUXSYCLNKTnVVSLhQfg+HQtkcv3fEbCztkF0+KD&#10;JKAQRhBKm/MpmYLSh0VkCtoRdRQC3VDjlP0oZmyQvfk8tn6yGuFengik6qhT/j56ZgH0y+mlBQdB&#10;V57q9qtKtHUVFDPIGHm0PRT9jOUxgEwquOspQyK/VMZl3MsoSUuRpCE8VK12GkhjKYeDanmk9DSe&#10;7vgosw7mxb+KRed6Y+6NV7Dz6GAkbl5G7qVoTyHnTSWXUnwlnBZ/3MSAxDyfHZy3D2WD5+FQvVex&#10;U3c3zgY8grJuHxAB22BcdQxFS8TVO83AZQuu7JyL9UcGYFhZmMqoJks0ZCPUoAJ/fJTaCJtO9MbV&#10;rycztD9E1+4s/XyqmFm3gE9ETx/CjTcHYlu1x1D6YCskPdcep1r3QeHUDUp95dErySVHZ1FH55CL&#10;82hLjHRPi+TwpZVnkbbiCJI3n8Zd7lXUzI/eRwc3jxDIioBwGdPx9EbN1gGYY3xO7ZITGydqN9rh&#10;h/6mAPS3aLNCXcnxTvT+YxmXWU+tnJIVpT9wuCwBM3upk1hlOZkEQVKxTLvFlYarQzfk74mZtfD1&#10;sY5IoX5VB2385NANci1VioMdkkM3wAAFyw4gbfhMZA6eivzFu4gwEoM+NT7jvVP3ouCLqdh3qBMW&#10;JD6ixnRkzWIPe3W2JQSD2T7hoCmJVbD70AsoXrcQ5pXrSTTaAVEXS9Jg/YjqiUHXyeY9cMbvXly5&#10;txUwcA5/p8oTw0lmwCyxAVdhpjrEomuwzaA/Tq/GQolJZ+T7tN9dqEHXV41WylSbtx/cqfN9ZWhY&#10;PLCHdRiZIuMqeiV5wuEyiqjydxHhsqC1u+NXEX6XE+GaOPSW83wE+VQxkkFYjfsSxKnvDHciX46t&#10;1TivpykEozKepZMyABuPL8POPd9j746L2L9NkuPexLfbE7Bl+02s33Edq7+9ilU7L2HNnotYu+8c&#10;1h+4jgN7UnByzXVcWXUZF9dtxMWj7yKhpD32FFRDnIkdsYSgJ0VVYgNZEt2N7VxV6o+Mogdx82hb&#10;XNnWGze/nE04hDPrr+D4phvYQ6RdZhuOrvsexzYcx+lt8Tj4zVUc+CYRJzYlIv6LRCStTETy8stI&#10;IjPkrr0Kw9ab2DxuCe7zrklPxJfqQ+ZV/TWEy8mH7nJCoYwnhakJiWEJdyPSSGakY9GLGkDwo0YS&#10;5Rx/a6AasnWi9x/LDxzOhxTC6czLyldJ3iVEEF0ufrhsp1annPA3QXgv0714x/ogWtlb4nlLFJ4r&#10;nIWXko/jzXijOuWkbUa6OuHkneQCdLiZiw7xOeiZVIz2l1LRk9fa3ExHuytp6HQtB52SExBZsgNz&#10;8RF2ojFOoQbGWKqrrMWyCMd1ykk3qrmDCFennJzDPTiW9wr2XhmDZUc2YvrJeIw9kYgJV3Iw6Hg8&#10;nrqUhGY3MvF8Ug4a3kzBo7npeDTvFhpnXsdLqVfQ//IFjIuPx0enz+KZSDq/IeFUGUSyTLn5BzCe&#10;CNFm8Aky7l7Ow4vXqkD3gDtGpzyGgabyiLJVoRSKytXwF2NzU8wRaa70ywifmdmOvra/0keDjD4Y&#10;aPRTq1hfh2wnCVZDtrJF+xV7bTyDMDzJCLR1aRTus36D6vZteDDvW/S+ehBjEs7g48Kb+MaQiasl&#10;hUiyWpBsMyPJwU9Y1fcUqxUpJoLRgdx84FYRcCS/DOtyMzEx5Qo6XzuINzKOo032abxRtAyPYDTq&#10;sRUt0RQDTO6YXqjDd2iIb6z9MRKL0at4Kd5K2Y4304+hXdJhDE05jEUZJ7Et+wKOl6TgoKMYOyQr&#10;Z5oZF6wluGQowFYU40JWKb7KSsasxFuIJdJb3TyDh859C99ln0HXjQq09mNEWFVyehXU1QWruU11&#10;+J9MvDyvw8cGb6VmRfrFMxH7191aVWWiFlXYv7DxLyN8blZXPhTIbvFGk89Pj5Uh5wvFupW+gTfK&#10;PsNLhjl4NnU13rx1BQuuH8CSshvYjTxkmM0otFiRoTK4luC3HisjidYFJBd4Miy4DhPOWYuwKycR&#10;8zOSMDpxD7om7kDLhK1oWTifjDAHbxpWoE3qfoy6uRpz8i7iq1IjDkiyX9aRxurVqSbqNZIs3g6V&#10;AZqE/fFYGbBVQArfn8bPJCvkxAfsMBdhTVkGpiddx7DvDiNw3xrohhETte4hx7sjmDq8OlVKw8m1&#10;1DSbhnC9QrAs+pdjZTqLjePfo4p+ZUXW8uw46h/Zik3kSmJF57Eyst9dTo19yfYGWhatQsebe/D+&#10;tSv4Khc4wQ6ZjSaVZFcajxL22Cx/C7rlrBGiUY51uR3I6QokQy8hn3cWExNm/qvS4ptJqDJ+txjV&#10;UQJymEyqJQ9Xi834gljrdzULUSnx+CArCTuJpGs2O4mmXutMAOwENkWdG2NiGyxEsSSULWCdthI4&#10;yPEF0mL+XybtkDy1cj8/JRN6Nv9I44/X+dN6dmNY0Xm8dvEUKnz7DXQvP67WyQy88DwG2SS/IhHt&#10;0NbJi5PRzRqulk7IhPKnvzYmvjZ7HHW4pCJlBbKtw4nwvqX3oTV8KNYRaGDZhE9wTctKL/hCApvm&#10;QIHFoBL6SpZcSe4ryXTlDJ88gnTUbHfAxM793Dk+6gwfKxGhfpQfFFuyBi3xbyZRYlLHeqTybjmQ&#10;yY4UM1tgTeb9DLrkGYUtSQ+cDbuDb7cX8kox8U7MU31JYmBqL4VgOcdH6lGZmLWGaBl++WngPZIy&#10;WM7x4as1wmXLsTU5lGAgMgXQDW0Bn/aiMh5TJwfIjg05VkaiSxnOloX74sUNMXphnmHUaSd6/7Ec&#10;KFzwSUyRuHmys0u2V8iQow7vU1+KfnoOzVHXtBgjKHjSNTmrqAR0raRhquG8YOIX+S69EW4jsI8w&#10;sf0W6Rg7LpmRBZnSR3UWhBy4JBcKiWgytp2dtLFOOadHZEQIVMKqreoveTNJxWtlrFydr2K081s6&#10;TjoO4HvLHqqOTDaBdZLI8jITP6ysS5Au2ZOlueoPaaP0QVJisz4D3yttKuazVvlBkM32y0cuiV3C&#10;KidcMirdPfJiRaoMyR8gEabstA5SelyMZk+EIqJMjuGpjl2OX0ninmja1nZIXkOqFA81ay9crtZa&#10;SLDBzxfxOOpZZtNFiyeiWKQlDnIKG+swl7GxRex2NkUxg8glYuyiK+3sVwE5p4gdJV9ZJUdyKdKM&#10;iaoTG0+voYzIE3JwEbHN+20mdlskxWbgEwaUWO1KH5vkBA6HaOIC1qMYT+leoeOalK8wKXkWJqUs&#10;pP7P1dJZC3aLLYqWZSVEM5GXyrvN/N0iBzAZitk2M27w7dmqNpE0UU65KDVKMmsWoQA5JRVJ+I40&#10;eDqBOv1KAxrqyipr6IdFor/dFYeLZycOR0eqGZkHfjf9AbLmr2QikjRFI9Ieo/7RK0rJaXlSyYsI&#10;UZuJ2jvq0C8Yi1fyD2gGiMYFRjP75WCzC3BGjnHBBqqcJdiOTdiIlViGNdjC72fp4O2kn3CAvsU6&#10;4xpMvDoO67AKo1KH4mNMweC0YXxyAw5jP/bavub9B3ESe7G5bCnW4nO+T476MiHXfgwnrJspV1dx&#10;CCdwDLv4PR1L+bbRlg/pTq7CV9jDt52j4juLPY4NVAZy/g/5vuwK79vO3/ZhM+9LxVF8yVYtxiI+&#10;sQ2nef0QW3uefx217ZWdDWQNkrNIzpYzYDO9rWZ5a9AMD6IrObgzObsDkS2cLfiRWR41Fm71ZnDm&#10;iXHXfmVo1lU+LXoRPW0awuWYQtdJVe/l61Rm/GdIw4dyt7CbBjYiUx2/IjoSjlSsLlqMhy43RcXz&#10;NdE29ym0uHkvHkiohXrHH6f4jUHz628xaBmOJ843xxBMQP3kJ/FA5iOonVKL+q8v6h2pi16WCDx/&#10;sRnFNBYt8l7H48nPoOHpikTTGb4P2OLYxvsYTuM93JvxFNrnNyJZdqLdmVZ48tR91Ktd8Oa1NmiX&#10;/A4R0hP6q/7UvbvBcAqbchfirgsvkTuH4cGLj2E2CVnnUnO0uf40Gl94ilI8DvUuPMN3j8Jrx9ph&#10;h2Mr0h20ERTn63z3pOxsPJ87CR2twZhiJHLNPvSWQtQuCDmpSnAmNk/OrRtO+Dz9tX+O8B1FAzAi&#10;X1sn14uujsxixBnqMFTVYWx+JbQt/AR1yo4Tgc7TqehTo7RMfc+z5mKOaQ7aZw8gb3+LXicHYyb9&#10;5wYJT+JdayxqJnSkDBzB3Zda0qePwHPnnsG3tg0YfCoKbdj0qmlNUTkzHFVNNdGPJAk8X5eo3IKR&#10;if351GEiPAM7y/bgwbNNoDfWhs5WFa0cTRF18WW0t76NbqY3GPG9iSccL6BB1qNolPo0QgobYR6l&#10;BkXFWFt6Gr6OQDx28Qn2LgzDS+fh9fw6OE5Ob5jVAu3IWvXi70fN/PqokleHkrqYsktsmzKo9oC3&#10;HGcYYnVTG8rEtok72K+0sgrhZQWWcHhn6u9uqEnS6bA5g+j/Z+UKVmNsVkUaA7G2mk7qa6xGIboL&#10;D/A1LxSsxwtJZxF98xY+zc8hlzioB50+rikPK8tmIzI9hjz1Jdp83wYvF7VCo+wnKMKz0PBcC4r/&#10;CjS4+RwR2h8vn3+ZkjIXr2S059998OiVZrzaF48kN8EE41A8dPVp8uBc3J91P5XNHqrTbCKe9V5r&#10;i6i0bhic8iaa259Gy6SXUD3pKTwa/wR6lb6NVqkvYXReT3yU3Acdr71BhO+ivi7EopLDqFFWFcNv&#10;dEa5jAqYnUUXN+txtmkbml1+Eh84erDNTyDa0A3199fBF5J3X46uoa2Sw/7aZB9Ea8cY9DDVxlBy&#10;uKybf1M2dFGdSHQpCFdpte3eGJanw0XHsrFOtP5ykV3Gn6W3QrRZC9vfJoePzamCBuTp+oadmHLg&#10;LL7aFo/NWxIw4dt4xFxKoZ7Oo15k22xZWGSYj34pAxl8fI1O59rTbYrAswnP4Bvede+VZ6lD4/DQ&#10;zcaYTO5pda4nBrPZTW61wEr7NLzxXSsSZiM6XBiAr6wz0edYF7QueROVbRXwGSUmzZ6CoyXz0Tr+&#10;baqIs9iZvADNSl8iAeQgvCFolxOB/oZhaH2lC8m6gtZiN9442JNv/paGugjz7CfwjKEFibYazc4/&#10;Rpm5hocPPcQWvY/HTz2L5fgQ75zuSpuxET03tyeSLygPJ5m2dEFOKcYd2oOPjk3BsMxuGFFQF6NM&#10;2vZJ13C2DO7JRLKkdRpPqXai9J+XL/Im7hxZGqQhnDCmoBJeKFyLDw4WomgKPYlp59QU1s11adj1&#10;ZQKi4o9iAY1LCtXM13k78fnFyUgr3YPRu+Iwn92IOz4SS69+hM7GGPQ89QrePhyN06azmJn3BZ64&#10;2hFrkqcjyXAJQ/fHIKnoMgZ9Nw070hcju/gaJsUPQadjjxFpJ1BqKEJKyh6MOvQuTWIWdqftQlza&#10;cIzbE4spaZPxacoUTE2dg/cv8Hn7QSL0CoYcm04EH6fzY8H24ovoe30AMq2nMeBQV1yxFmBwzofq&#10;LLYvshYw3N+HDsfeozSdxNQds7DRnoFFqZlY9e01fPXNKdxac0Sd/fzJxVmIyH1HbdCVgSqZGRNv&#10;TvaNCuJH89qawnG/PHl8Z0nEmVoTMxqooUZB+JuojsfKtmDebjqzkxlgTP0etgU7UTr3CArmnsK6&#10;HZcw8cpx5SUWltIjNmTR/WWYb0lFGcO/M5kFyLyxjWbve1yz36Ttp69lY8BTlEY+TUOmWU5uA7mW&#10;QXlGPv2PIlyimSqm51bEWq1lNFni9Cu/2KHO7il2yCmduUiw3sD59ANIMcQzVL+lXEtTERWcyQC7&#10;RKt0rsvAAEm8PgZWyRLQW8vYhjMw0A9Psl/iNcYShfTxM0tVkJXBWs7TcRyZex3zD5/B2Q1nYZ1/&#10;iIx2EPjsGL7bdwpdssbhNdTHsGLaOiJYEC5DyJHk7sG3dL//YI4Pz7dFTLG2J7IjEf4oxW7suXNI&#10;W0bzIVNhM78GZu9C/orjOLv2Joac2EGEERHEi/jouQxSksWvJiYlXIGZvi1lQFxsGTMxyNUc+h1Z&#10;VlhKHerwOxj499kM1kKiOdJVlJ+fbyEKWOgIFTNMl8Pv+DCRb2A0KSfJyk/iadvVeyTkQTGfMNJ/&#10;dx1+ZyO2eUkiW/Gy5f1iBtUpWQaa+7xkdYyMBFOkpqr/C37vcuMSUmX8fv4R9pd9lgVF0y8jZ/kV&#10;xCR9jBZ4ApEWLUuG7N2U89gGFgdgZtq/sKNte96c6WPKniTl3DGsJBSvoiliMj7E17sP4aYsnJxF&#10;is88hMR18VixJwH9knaQMxluSxSSxy6lUqvf4j0HzzEuPs0O5yHPQuwL9tJTgfM7gfUrQWMAfP0t&#10;r51DYcwkbKn0CHKu8rlTVwmHgWtJdDnJiQYj7Hk3gZSjQDwRUOBQwzYZRDRprOrNM8s5PaRoFjk8&#10;n1ydQVVycR9w5pI6eCmV6BY31k5VghK6e0lEduIF4BIl9lYuinlPjoNixYBrfmYZep5PgHmyTJQf&#10;QdHCwyhafB622fE48PV+ROSMwctyaiwZUjy6bnQDJUIfkl8d20vnTHei8feV0dkt1MJzOV1Exgz6&#10;FL+J9y9ux6J913Bl7Q1kLb6MQ+uSMPnQNUwvJZIsbOzFTBg7RSLTx0udNpiqr4FUbx1Klmzk78Tc&#10;mpUovu8hxHsFI1vnjwNBOuR7uuFKAz+kuTdCaac4iv95HAp4Asf9KJrlwoFV3wsDI3/8CFxhnWvD&#10;dUQiiUu6FplTtXGdIqo7M1F/gerhnUE4U74uDvj5IM8tEN9WfhRI4M0OEk858yTCW11wscojOBZa&#10;FVc8vXBD14jXj5J4VxkVZ2ALeSLyZDrOLSbhZx7D5TUXUDb/JixTrmDyiS/wprkvVW0Fta5QPJSu&#10;dm1lw4ic+v/6VvBvi2iIkp9De/rgMhKmZoIKnkLn/NboWTADbS+cQFTxSuzLpc6mfqRiQPb0MbhF&#10;pCC8Eg7XrIzch5/FgcaNkDJqHHD8FHYEVAHCamKHXoftrR7BnjdexunqDyEn0Acn5SjHtXTA8vNh&#10;rfYQ7G465IXRvaqoB46tR9awTshk3UW6EGB/PHEsbzTDaioi0ik9pbm49mBjFHhXRLK7H/bXq4bL&#10;b7fFFy1ikPUtOdmcg/TJ0UgI84dBF4aTId747oUAGB57FuZ7mqFw3hIKaAmlxIJk6vPhR+j+Jqbj&#10;0rq9uLQhE9u2ZeOTUxvQKacvXqGj/AojTbFxcbZKSvV2N/tjde6/kWEi0bG/6SfnX0IfuoYiOuLo&#10;dzPWQ09TXXQubYVXbn1Bn3MfCkT3me3UpCW4eJDuWPlQFLgFobB5E3LWYXYgmx0pwMWZnyDJuzys&#10;Om9yzUhNt8rw6X52yNMD+b56HG/RknJ9DenV70GBbwAuBHjCrvNFRnhd4LlnUUiJ2F6Oz5+8RART&#10;YkzasdSZgvAtm5Cm06v6L7R7kRcTqVZy4CiIh8FC7f3lOiTwd3hXwq3Gb9JKH8fetcORWqcCjPWe&#10;Ao4cUehWQxXUTFvoCg66HI/WNw+iT9JBRCfPR/fMXuhU9ih6WstjmMFDHe/YxezOuFiPkemP49q/&#10;m4xsb96iSUMK/BXCZVFnO7pCsk6lB/XVSwzlnzGfoGa0qBFBlFKki1NwvkcnpHlXQJ4uFKeffwLm&#10;1ByYy7Jw5vPhKAgORKFIwKHNKBT7R52fZUqj6iGn8XpBIxIp6yyyKtZBiXt5lDzSHBcaPYk0n/tg&#10;0wUAvjp8U5nPXzirznGToWDBeL6Yz28WIdfXA6WsJ2f+h8i12DV1QzkA7ceZp58HqMZQrgawjEHN&#10;5kMwjZyAlHI6pHiXoxQdYS3amKTYIhmX3E9mesByC03Nn+AN89N0IMLJ1dqK4n5muoBlWjg/OLMW&#10;9hin/n5j+XNlTsbLiLV4KT3+FsVIxnpl0UtTBhs1SvcqN055EuKelEqon4qTUe1xNCSM4h9GJHYA&#10;jtJ4rpuJ7710sHh5wjZhqFIdFvau8NAW5HmFwKHzQ3qvPqyH3lCFaihxC4bt1fYw5l7Gl41eRL6P&#10;SIcOZwIE4ScVsg1Catq/UqqWtOzvsIMSkM57LG93pF4vRQk5VSHwTD72hNZGVqg7cojg06wr1bMO&#10;2xeoztM0e4QR4adRYClVTpCcvylHu1+m+/JyzlV0K+2MKAY6cl6QIFuYT3S2Nn7ig+kpvPJHlcvF&#10;29oOS63LKMpTvSSKOl0scxO+tqppLdY55FhbNaJK5UG3qowWJ/84Ukf3odEqDzMRkNfiBXocxzCr&#10;XnnkhVeDo+59DOHocllpxfp0ppnxxOqAAOR8vxfXDDdxq25tFIb4IPW1R8mcOTDlZeDIs42Q50GE&#10;+rrRHtBTkTHaMivy6KOLuyde+4XWbwH+d/GdQcBwIeo1FIlffvg6jpevgfwQHW7U0+HCOy/h6Gut&#10;kHTP/bDTnjh05PA9x1iHNlkizo4w0ffWXDQp24kOjscRS9UqXN3H5K4yW8TQpklitajCRyBnSDvR&#10;9ceUL3JHIC6zBl/oo47slfUWTekW3V+2gAb1nOIK8QiP5iYgLXY0EDsK6B6DAh3Ft4ofdvr7UDff&#10;wI5Fn+GgZ3k4PCsDLzQD+nZBic4D2eVCsLvdO6qXJvpwt8pXRVkgjdtbVDH5dJiJBMPYCTC4B6GM&#10;Ol10eJlVPHAzblL47WJHpAGXb2Ffo6a47h6IXC8flDasA2OPnsCi+ThMrwVErumRe6hicvksTeSM&#10;JUgP9UCGW1Xqj1MoLSlQR1BKh8g2WGpMxYOW99AaNRQ3y9bArpCsSO5KyocU18SqvLF/HHe7imxH&#10;mXIxCu8aKiHO6kuK+9EP9UTj4ilo6jioRgsd1CbIS8cXYbVxke7gJc/qOONZk0/SvesVoyK8IkYb&#10;8TEDsNO3HE4HVMRVT3oSfnWx48mH6GPTbUsxwpaVg10Va+BgeEWcfqub4mJxC6+PeR8nw6rjmG8F&#10;GrjLyGekUiRYNhYRgfwgY4rONmVcwcE+HaleQnHOMxTnRfevWIYLXTqgMLASMivWhzkhTY1LHfxg&#10;MjbVrYDt4XcDJ86xNhOsNrI3X0kliHfzrqF5SSyRXF7ZMVl/I3asIxHeyxKOUfkd/nhku0p8cXz4&#10;+5nhiKJoiTskC4Bey/sYzbJ2MWhn6w3sdWEurqyfjiMr3sPllZ8i86tlSD3NKC1P7D+JIuFcQRoS&#10;DqzFik+GYG/MUJz/YhN/S2LQTfVCvZRJrXttzXRcXbkQF/dTzA1FKnBJOn8ChxdOxLEFE2lYKQoy&#10;HpBPY8n/xQBrBpL1y2HUNnI9I8WUTV/j5po1KKHbkbTnO+yveD9uVHscxvmb+Gwerl3+GtcXTYJt&#10;xny2K5d1GGCUOVbqSIZd6H3rNF42xFJvh6jzkAfQ9Ysz+mM4VcvklAY4Y1s90ImeP6dcp676KKk8&#10;+hPpb5Lqz9MbDS7cgC/EpotI57DnxKzMR8oEvaiIQptN4aaUyCy2iRKQWx0wOSzsnJm/mRjAyGmy&#10;/IH4gkVmkoi0YnJ8ISNGezYJRVGnhIi6sbAOq1WQIuaQlloMCJ+T02PNNKRWsrv402VEXxHJR2ZV&#10;ernUZMa27buQdCtNDePLD0aGl4XysARNFiPRbYCZ7SpjkLaS318oO4F2eEyl7ZCBKhmy7k31Epf0&#10;GE7kr4tzouXPLVtLx2N4Rl21k0uc/wfN6/C5ZTu7d5l9SGBHi2jEDESFdkSvOp6XYKXONZuJMHZc&#10;jugVt+7HI3qJPBMNFjtaSmLIeIeMsQsIIeyCNSGI/MF6ZHpTrsnjcjyvvE1GXVSgL0TTqKqMn8yr&#10;FjFcl7UpriN6s/iEjPVk8CYZ15LjeeURmQYV+slwwhZ7Jt68sQVv2xugg62yyn8oa036JVbHxrzF&#10;v31r9x9RlmWOw9DMymov59O21ehSuBPb2E4G4TIYioPs3Hfs4nfs2E7+vd0Jcg89YJmD4T10xwlq&#10;togg/CrLFEgLNTjIR5W0qJUAZEkLUWIkyCIHxZ5WfpIzSxwyFCZIlFPH6TESpB3biLrNxNzH/P4e&#10;vw8jaXoYktHBmIC3HbfQxnEdrzqu4UVcI+PE4zUySxukIZpoH0QCtqQ5LscedDJXQweZiSeyx5bq&#10;sTFl4J+nt3+trMrsjc/S6+PRskFoYt2MtkRbD0sZ+hYeRq/8FeiYtxBtC1aiWeE0PJ8/Bc1yZ+KF&#10;/LlombcIrxSuRJuyL/Cm8Su8ShR1pDMdy85+yjrWUD3tIfedJaJuErIUx9uJf+1MZAH5nkfEp/KT&#10;FgJfE5YQSZ/hOpG1D2/blqJJ6cd4ongUXjS/gmbGlnjB/hJd2RepBl9CY7yAJ/mXnI0sZyK/YH8e&#10;Te2vobG1A14s6IzWeb3RyhCF5ujHIM8fEXSFB9yqhOUJ4/7/INtVtl6dgY5lr+NVa3u6iZ3YkTf5&#10;/QW8YXsKr1P3vYSHyTV1+L022jruZfD0ANo5HkJ7+6MasLNN2fmmaI9mthg0M49C48IJaFE8D+3s&#10;+6kvExWHbiCcJ1Cj4yalYA8/p5LX+1OdvGLbSF27CM2KP0CLkn54xfAO2thaUvc+SeP+EHqaaxFq&#10;IIKc2stcGX2M4Yg2l4ecgRxHj0P8adlIJqm434Y3exHCzxBeC8Y7dn8V5IzPugfbb3y6ztnt/79l&#10;Q8aM+e+lPYpeNKTiq8o8qJwzLAl9ZWBeRFGuKz/WCeJiyWCYgBxCPdDkhWhTBfSw1ia334fX7E+g&#10;pe0ltLC8jRdKe+Plsk/R3rqP7tl1Bl8X0ap0Lp4vikAL04tEuBDyfpLsLiKnMiO/UL7Ll+/RDmGS&#10;VQeCUAnaZPI3gu9UCRsIMi/5XkZt9DdWRLTVD/0MWjQpfZDFT0OLeH+pDl+lf77a2d2/Rtl76/PV&#10;M9MaYmRxIKLMXirfnwzrDiUytfOKvYksObtHO/NYSyuqgYxFdFFRrJZzVjhKQNxOGU6Q4c+2RGYj&#10;hdbeaMCQ4yVyr6xPl+VlQxj1ydkNsvhGlixoe2005ErdKqeJE8kxEiFKxChAxA4gDDSU47vlbGV+&#10;5z2CaAnfoyy+eD+lPLbkz/z/q0Z+qewvuNJ0VGo0OtkqKa4STv5np37L2hfVeRJJO/XbTZ2zJtcG&#10;moMxmGpATv2OpFsmJ3KPLNNhFLkwht8j6CFFUPTlEGo5tLoXiRnFT1mIKieGy9q+337qt4bk4ax/&#10;RFEl9Cx+GqOz++Jg6a8sVfurlBUpExGX+JDirraEwY5gxfW9rXoiRRKka0cTyCIj4ThZZeo6NFrE&#10;WRazR7uSvEsyRtbxazDE4INBRO5ASlR/crkQS6tHwIMc74PejiD0smlZmdUcpAts3lQnwfRMtHWU&#10;PR16DMlsgBVpI/+aXP1LZYd5GsanNMPA3Dpq8kIGu2QJb19yoagRLQf4n3XMuqiuAMgR67IxTFSM&#10;IFeGlX96zLr/D8esR1HlDS2qjdHxTfBt0ez/LmS7ipxrueXaAkRl16AxqkJ3LQg9yYGiX4XLJfO8&#10;cF1XftcQoBkrl1FVhlX9LYtKfxnEIAqoWReCGEp51qW25Lum18WQ+vMe99uQLlmPAhGXej+WpQ2j&#10;C/o/cCbbITp00xJGYOT1hhhVRhEmp8kyX82D+ZPOteffyjYQxGArqZL0Gg53lUCmP23AoBLaiPza&#10;mJ4xHmcc+5s6m/u/U645vm29KKEr3k96EKOKKquEALHUqXEIQ18L3Uir9w/ntomRjLLJqt0wxaEa&#10;cTSQ77fD4OKKGFRWTqU/iqOqEsMZQd3dndCRBvgdUzWqk3K0Ix4YQqP4XmEgJsY/gqUpY3DRceou&#10;Z/P+d0s84sO/LJiMj1JexojkexFrLc94TvL/eaEdOU+bRdG2m4uqkG2CdxrK28FFDFEP8px8l2XD&#10;4ilJMDOUHD8orzLGJjWlpEVjc/rsf3/u8b+xyHKCJOzH8uI4fHijFd5NfhzvFd+LwUWhdBHJqXTf&#10;xHuIc/irfCQukK0wt4MgWHS0GGZJvNu/NBiD8qtgSHY9jCloiDnJDbAhcxhOmv7ApOr/K+Vo5hps&#10;TBmNBcld8YkQ4dpzjEBDfoAounDqcNPbobAuOfh+jMl8Fh8ltsG8GzH4OnEqTmdv/98wgv/pklYc&#10;H3698NRdF9IPPX4mZX/Tc0n7n7sdnLf9Xf4uf5e/y9/l7/J3+bv8Xf4uf5e/y9/lXy+y0K8Y8eFp&#10;1lO4Vvw9zmbuwKHETdh/bR1mZg3AjMz+mJoeg89TIvFxYnd8cKMDJl5rh/fi38QHN13wxs9AO8xP&#10;7o1Ft+KwJLkfVqeOxIbU8diS9jG2p07D3uT5OJG1HlfzdiK55HCDAiSGOJv0d/m7/PYio2jnHNeq&#10;7bfuwlcFi7E4bSymJPRQI2oTk5/HuJSHMCK5HganVMfA9KoYllMLo4rqYlzZPWqUTaC/xVcDmVC1&#10;eRM8FMjM9k/A+lPoj3D0t1dFP1sV9DdXxwBjTQwquRtDi+7DsLyHMDr7MYzLfA7vpjXF+IQXMO56&#10;C0y6+RqmZryDRQV9sCvzPZwoWogb+AZZ/xfGmv8uv1xk5PCydXeLfflLsSnhcyy9NgQjsrpgSMbL&#10;GJDWEkNyn8Vww+MYZrsP/W2V1USITH7I8K9ryYXMfwq4pvVUfl4FnneAhwZyz6+AjNsLSP3/CDL1&#10;SHDoNbD7aGDz56efyq43OisIE9IqY2JqXXyS8hxmpLXDsvRB+DJrCrZlrI278p88LPvv8p8tl0oP&#10;Pfx11vKRyzM/wGcpPTDiVlPEptyH6LwKiDaGYQBCMcjqr/KEybGZMv0pa4QU2GUi//YJJVnE5amW&#10;s8iCAMkqKCBnbmvgp4Gswvg5cP0u2/IFnPPfkvRUQFuWI3ndPBW45r8lE5aALBYTcDG/a/67HzzQ&#10;n/X1s3uqpTiDTP4YUVoR40tq44P8hzH++iP4OP5FzL4WgTUJ72JP1mJcNhx86k85Vfjv8ucV8U+v&#10;mXbg26xZWJwwAJ/cfBvjU5pjeM4jGFBWR21dlcPf5UgMYVhhEtGcWsJpnVrcJiCMLesH1DoCi57M&#10;5oMYSwDkNIwf5pdM5X8A1zT2z8PtawtklaW20vJ2cLk4Loi1+PwEtGSGXmyTpxM8FLgEoLvNHT34&#10;KbPAYml+APahl0nb/jbAEIBBhVUwLPsejExrRJfrRUxIfw2fpvbCjvypOGX4Crdw6O+5sb9iWVc6&#10;f/KUnH4YdfVtDLrZBEPyH8NQWz1EOYLQlUzqWrIr7oBoY2FgOVt3QBl9ZUI3eNPl0KOjXY9OdC26&#10;Qo4MlPRskhMviMwi7ofmasgM9Z1wJ8NqTEwhUpr6No3+gwZ3aXxNk7tcHhe4VjKJ8MmKKNeqKGFa&#10;Vx8UyDIGgrxP9i92IXRifzvwmtSjuT1uP4BL46t6ea/UGUXB+zypKWZcehszL3fE6psj8H3+CiT+&#10;kceX/11+e8kqvVjpWOGysV/mj8KsvA6YUPg4+tKc96GmFZDv0WRYAVmhG2GWBaMeCu5ci+jSqHde&#10;//3wU5/6Pw0/MLwLnIz/IwgOfsTDnSCMLoIqaz/lZITY4joYktMUE3IjMSP7M3zr2N86HmnhThL8&#10;Xf6Mcp4+4/qMaZia0Acfpr2IifkNMS6/Ogbn+yDK7q2Cwb6y5NwJkkz0TkLeyZh/M7gTGLT2sYlC&#10;oGKgOxZnC8AQSwiD7coYX/AAxt16FFOT2mNd1jgcN37V42/f/Q8qGQVnau3MXDRpamI0hqS3RNeC&#10;e9GtLAQ9rN4Mtty1vRH8FIbWFsN5q0/F3MLoJJ742y4C38mQLpfip8z6r8BPGe4/Df8ug/ex1EBv&#10;c3VEWALRx8prrEO0uWwx609XbiTxPKYoGO+m18UHN5pg6rUeWJc2DSccu1s4SfV3+a1FVu6fzV2G&#10;9TejMe1GUyK1NoabwlQeVln+KjusZLeVbPDvQuKIf9yLbogwdSwZPE4WmZOpJfgSokq64x8Z/KeM&#10;8TeDayAjNBJj9CGupD4ZqRGfXj5lB1o/Xo8z+WKgIRQjjbUxpvh+jMpuiJFZD+Hd7Ga4btzf9O/g&#10;9J+US+ZDD3+ZNQNTkjtjTPajGGQMUVv7IoloF/SxaSBBlwRKwuQCrtGEH0HbhPUjYTVC38kYfzO4&#10;Bq56XPiQoVDZjSKnlkfYg6lcAtHLGqROCJNU3Zo7SMVBmsgIzcyE+7Dk2mvYlvMebjoOPe4k6d9F&#10;ihyiujA5Eh9mNcawnAcQWVxJaWnZ8CCaWk2k2P3UkWaDSispkGE7IYj8LuBi6DvhTkK7CHknQX+e&#10;aX8P/GPd/0n4dxn8l8bpJV+xQG81xKmdi9WD9QnId8lw3pvCMJJMPqGIrkxiXUy4+BqWJ09ZfgaJ&#10;/3cnl1Ic56qdwhpsyBmJT64/j5jSMPqA3uhl8VDDV9rwljak1Z1uh0yqyCHBfa1OYFAkBHMR+B+Y&#10;mwQQ+IHAvEfgdqYQ+JvBXQwe7ARhctk2/KNWF5ANPGp36w/AZygAsvFSQDE+IZpafxhdmOHpD+G9&#10;6y2xMnsUzuDrfz036X9juWD9tvX6jGF4P/5ZfJB4Nz6yVcdbZJJ21BCSklg2wA+y6NUZkrHUDLJl&#10;TcZ0ZQuabIAX6CQm1BqOuJI6Cn6RwXnv7XA70QT+ZnAng/OZ20H1ycHgXIJ1USYM6iNtjG3I/DGM&#10;eaKpuV0zvEKf1lRCbyFI0ak7/5bg/z3Cx9k18OGZJtiYOGnLxaxfOd7lf6Gctxx86sv8Efgk80kM&#10;LQhCX7PHDy5IhCVYA5u/0iA9icSeZHjXlPSP278l+4Qn+pj9EGUMRIwhHLF0XVwzd64JnR8JpT3j&#10;WhMiAacGTsLLJ+FtZTXkdG45dsGLwWogieiPiFIGXiV6xFn8ESs7pg1eGGzxwxBJRWLQEzz4t3YE&#10;mJoBdX4qwhPk/a62KGah9YlmP2VGVM1akgkE+rN+AUlHKFkuYhn0yUmOwkQuRpI2y3f5lGwXvQwV&#10;EVF4N3oW3IWe8rc9kO+UiakQgq8aOu1lYdBo5PNmBomsVzYCR5dReVgCVGaOfoYAtXk4VtwQtkM2&#10;IceyjhjSoWcJXRI+G8u65Fy5PlQqfQQnaqu8D62r/gc3Um3ZJwidxOoKo8tv4srEmAIwpLAe3k97&#10;CSvzx+LC/+IO72+LV478LC0CMSn1EVVajkjzI6PqEUHES7oSmSqPIpOpM1EZJMr5qBLgSEZ/gQ4G&#10;T7XASBJP9CUTCsMoP5AgjC2IFRDt0Z11dGN9ckpuNwESTeoT6ENN05fEkUQRGngq4onP77ISkqlb&#10;ZhJVfSS6MJQknVAaTT3vRzfKi/V7oCuZVhINqWRHkgjD7q/6IwfGCohQaSMUNOeMI9ThJxKkiZVh&#10;vS6QNAMCyvKw/1KXgMs3lsVWXfmbuG6u2UjXjOQPbb0NBD8iYCIQql6C4Mm1V1i+S99kpMQ1A6qA&#10;7xC8imCKppYd+AKxCEWULUil+epBy9qF+NUUj9CCdOQz8k5NybgrRSEjXHLelgSlcaWhGJt/Pz5I&#10;fgZTLnXAN6kz5v9PjLpcLd7WdmlSHAbefIgMXZFM5E9XRBvuE4aSZaVxZu3USdF8GqG1sWstT482&#10;pS2MLT5fTxKlO5HcSwSC90ou+iEE0U6i/frRjPZjpD+A0N8chDhjADVvMIbaK2KIrQKGmMM0kEkM&#10;ezmMRDhGowIiTe7ox/dEmhhUlZDAZe7qs2sxhc7qSe0mJ9HpFVPJNLhrqFI+RSi6OYJUxkZxsWSK&#10;3mUxetnYbrZFzj4RcPm52iiFxpgCLsujgaQNpgZlfS4BFyFyaUZhapeVctXRh0wXKcLItgkOXZpe&#10;3cNrcn9XEVL5m/CO4JBtEIFvzeCwbUYAoq11MJCxTl8TmdvMwBEVEZN5L1465InKc3R45bibWpAm&#10;J/CJMpL6+ziozU3SX83KaH46rznKUSGFUQgooGx7DGkqhyoPL/bH+/n34rNbL2P+jQHYZ9kQ5WSV&#10;/76yJWXW7M8SXsWYwhoYTKIJcV4nyKlC7xC53aghXIGLGo4SEOag9Ash+hCJfUk0GYYS5Aws88eI&#10;sqp41/Agxhc9jcEJT6PToYfwyubqePRzHR6cqEOd4TqUj9LBv5sOnu/ooG+vg0c7fhJ0bQmvEl4m&#10;vEJ4nffwd79OvL8znx2swzNTyqHjVw8g7tDTeGtLNdT9UAf3ODJGfGUMyq2JEbaaGEzCRVmplZ0M&#10;I8zTjczcnZrMpT1/cE1kBSBdkt6WSgokHVGEQ0x5gALJFiwgaZkFJKuapD+S8+v7UGDlWPUYBt+D&#10;zL4YQndiKDXhqOLaGFVYH0MyHkNk/GPocep+9PiuJjruCkebr/3x6iY9Xt/mjY6HqXWv1MLA1Hvw&#10;geUpDC+6HyPLHkD/wrsQlVcdY9AQvbIrovoK4uIJ4qgrFc82PeYaWmJKXhO8uITXXyM0IDysw1Pz&#10;AzDBUJvP6dGzkH0jXSKpILpTifSR71Q64v71oYXrSSaXZDTdydgu6yICIOc5D7WGYEB2VQxKrI93&#10;s5/HgqJfOVz0r1hOOvY/NyNnMAbkPkutLSMgGrGVdrKJFmbHKfmdHX5qDFu0YB8iqif93o7UBt1K&#10;9QwugzDSXh3Diqog7mZlvLHVHU1m6VAjhgz7AhF+P6EqIZwQTAgg+BPUsedO8HaDztdDA093J/D6&#10;z4E8L8+6QA6VlnorEPiemhSEiGVkpi8eQFgPXqPwtN7gQ7/yOYwgoSLJcIPsd1GQ6QOT8cXKiPCK&#10;39qTWu8d8WepueWaciOo8eR7NPvdxx5CwfZFZwpD5zJPxhYVyUT18b7lCfS/URsdtweh3ii2IVKH&#10;4DfIiM/w/fUJNQjlCUGEMELobZ+CFzkUuxqhNuFewiM6hJBha/emIE+gD76jMUYceAEtp4VpfZUT&#10;zPmMey1+ynMhBMEF69I/QndrVVvMLm6L98uqM+6g4iFDdzaFUpirqJgihrGJTLa5hNvF2AJifTTh&#10;lzkKf8RY6ffzWYGBpeFYnPARZCmGk4X+umVv0dIJ795sy+DnXmojL2cWUa1zsoJvGAOjIaXlGZyV&#10;J0IqqEBEGDyODD3EUAX98qui67kqaLzaG1UHEblNCYJwFyGFiQPc4BnsBZ9AX7h7k3l1JIATPAne&#10;bp7w1XnDW+cDL34KeOt8nSDfveGj83SCXoG3PEfwIfh7uMGPwuDtTmHi3zo3gp4ggiCCI4xTjiDt&#10;IWO4CfM0IfON0eGNoyEY5aiBoWTYLgzQ3jbKCEUIGTlM9VVAEjGLJlOuAF2gMdZwDCkLxOD8yoi4&#10;Eobmq9xRIZZ1Pk2oThCmFWaTd3sRpF0eOviyTf5e7vDT69n3Gux7TUINeLlXhadHJXi4k3HdAnm/&#10;J5lXT4Hns9JmlzJgvV7CyBQID11l+OmqI9jTC0F6TwQQh/7En7cc06+ryPv9tbZQk/tQQFp9L1kQ&#10;q9P1qIludL2iTLRqBImrZFRF3CABF4MLiPvmSjHWW2IZp1sjOTwHpz6Gide7Y4d9KnL+iqsY5WSf&#10;L4uGYfzVZzE4ow594yAltcLg8inSLMN/anlqgR9NZSVMsN+L0dZ7MTC/IbpsqobHR5FZhaFFM4vm&#10;FKIKQXyCiGQSS0EIiRFA0JNxSWASOYRaxp2fbiT6T0AYgcyp56dLAFwgz94OvmQcH70bfPicl85d&#10;Mb0vCezvFkBih6p3evPdel0w2xCgwMO7HNx9wqHzCIZXEz+8uaoRpue3xrt0o/oUkHDscyT92Lep&#10;wV83upG5tfHi3tR8o/g5FdUxlj5u1+3V0WCYDmHiNt1FEGEWjUrGcw8Kghff4eleju8PI/BvCqqX&#10;zkuBJ9sp4OMVCi99GPtK/LgFw13hKVS119MtBL6e5ViHP9wo1G7sn17nxt81ARZw0/vCw4v36gNY&#10;XyD7Ho5AXVVCDX6vTkGhkJAu93XzReTWRzEhu4k65aJnfjB6lDHesNGtFGCs0pvxUIQT5HR/AS0I&#10;dbqeTpDvwuRylGJfWu/OxeEYk/0MNprG4uZfbY3L7JL+KUNT7sXQtOoYZ62IwTI6Qg0mQUgPEjhC&#10;+WP03Wja5Ezf4WVB6HXWH3UmkZCPE0RLiYl0gZ7uBAnnTiYL9AxRjOajCKsxtmhqLyfzChPrPEgA&#10;vR81HJnPk0wo4B6qBEKDHwVEAxEaAY1ZdT6834vazoN18D06HZmB2s+T9fh5h6l26N38FIOwu5pW&#10;FyGiYLiLZr1bh4eH0L88EYbPbRRgEk/clPYkYBcyeTtUwusMbsUNG0K3pPMFT9QYy+fE3RCLEEQN&#10;q/dS2tZNz/d6hLKPQWSuIGrUYH6KVaLl4ntFcHVuxI8H7ydT6nzYT8HZ7S6WgFPju1Nw5X5v4saT&#10;OPJgXd7uvmRyL4Jof75b3BqlTAjeZHZ9BfY5jP2VtgTBTbQ+rZaebo64OM2WeKHXlYoYVkb3hHR2&#10;aWzJURhhpttSVlsDY1X05t8qnuLvEpiK4CvhlyUVlvLoaw7Ha/xbtHx0aRUMv/w0NqZ/tOUvMcpy&#10;yPFNhw8L30E/Bh2x7KikNY02VKYUl2engpSUdiORe5TqMJ4dGptyP1rPr4AqDPA86hJpwtg0/R4e&#10;Hgr0Ym4Jrr89SBgBL3cPBd5uPw9Kw9wOYpZvByHibeDmBLEEAu5kHAE3J+jcyRQKWLcCZz1uwoTe&#10;vIfukbvfD6DzpJCEUsOSYZvOKIf+abUxiBpbNFVH4kV2Cw0rugvtt1dD2Nusn66BWyg1sD/NPwVM&#10;z3f8GriTuX8NFLMLiJCIsAu4s68eLuDf6je5x1sD1zPSL3FfFHMTvIgbT+KF/dQTPNhnvRfvERdN&#10;BEfiE7GudFnKNw7Dw73qI+7Ag/jUVg/jqcg65erQgf0Vqy0umWwekRG0GFMFxJm81UYTCUglSO/q&#10;8FLQn8F0rFGvRoDUUHGRPyYZu2C340grJ6v958tFMvfkjL4k5kMMFuhHMYCQTP59DIGIhYx1l1ND&#10;VwMp1SPpb7fe5o6Q7kSMMLYgicj0UuBOJtHAzY3EEpPJT/nbk8Txok/oYvRfAjcy+a+BjmZZQMzz&#10;7eDhBJfr4mL0H+AHJhImE5C2ePEZEt+NPr4T9B7U+p4+mmtB5vXtRM29tyY+NbbCB0XN8dL6MPh3&#10;0JhCTL1HFX6KBaBwBfiJS/Ejs/4r4HJVBPRsp4D0y9VPabuHG5mWoCdDe1EJ3H7/DzGGU9mIUGmx&#10;ihc/eb+6j+3lfR7iv7t8efkUd5I09WrHmGN7ID5GA8Ygshla3JAQdepOhDUEfSwhKjCVBXTimkgg&#10;KifKyUbqPgYqR4eP8t9lCFgC1n4Zj+Cz1ME4ZDn+n1+8ddW6re2sxJ6ISroHA+3hahy7GzVVT0pn&#10;lCNAJewfaKKrQn+03816CBtIJDxBkODMh9rAvzqRVokI9Kfp9fmBUMLYt4MwuSD8R4368+DSvL8E&#10;bPKvgph9gTsZ3MX44rMKeBLERxeCSzDrAnEhwjzp8pBpPYTgtEzeDXV4dWRjVH+5nDaqIdYqgIJA&#10;CyXC5u3upQWJnj9l1n8FfNlGF0igLOAKnG8PoAXE1fEmbl3xh7h70m4lcNJ+KgxPgjC3rxNcwbg/&#10;hSOA7qOX3MfnlLskz4rCkv7V1qEiXZi+p+9jfPUIepfWQC+6Id3IDz0c2gTd7T54L5s/mV9LbCuT&#10;XypGIcTCB7HF5TE0+WFMvdEV56hMSaf/TLnkOPTwvLQYjM58FHEMHLrRpMh+v7fKpOGe9Kv06Jah&#10;wwTLfYi7dC/Ks8NKawtze1YjcatQq1Rk1F4RQURSsJNIShs7XZMftLkwp8CdTO1xJ/CenwMhwM+B&#10;63fRXC7tdftzBBGMOxleXePzAh58r/i3AgEU0nAGeCIAbuyTXyhdGF+2i/fpfSUwDSJDhJGhJFCU&#10;gJF/K3eH75K6nJbol+BOhr4TXIG1tMvVbmmHK4iUvz342+3tlvtV3539deHCzYO4J4i1cld+uidp&#10;JSNQEthKDCSjTm7wozUQYREh8dNVIA4qwcOp0d1b6NDu6+r4wNYMkWXl1KyyazRFmFgYXGaQ+zIu&#10;6aOGGqkgqfFdM8CdnG7deIThvcyaWJLRBedsG3s7WfDPKxcchx5fXjgSQ5IfRWRpsAoaxM/qTJPU&#10;kVLXm5+RJe4YJUN+5+ugWiQ7LOOwSnMzaHGrSqRUIfgRITpG6Rq4GPpO7e3S4F4+9BlJpH8AMru7&#10;nhqebo5iUifDKCCxPDypjbypMfm3G7VlQFgQvEL9fzDHatgtiEQMZlDpLX4r/3bWLQwiLpK/rx8C&#10;A2lpfMV35W9yj4spxGf1E3MeQEL7k5kYJIpbxN9kZEfPd/gQ/IQhFKN4K43oLv4x3QCdF4WAIO+6&#10;E25nYJcvLsz+c/fqAtl28aGlT9JGfsoQqvTZhQcBvS8tTgAtpj+Fy3WvANvrwX64+/J+F/7IwArE&#10;X2fbXeDG9kuw7clPEVIZzQll/wW8aZmU60IXLLANeWNnBYwqq4W+ZHDxyV1LDST9Rm97AKJNlRQI&#10;g0uQ2gNywows09UCUjnVYATd33dTa+KLooH4U/O7JDoOPrW8aBAGpz9E37qCaoBIpjSmvU0WRoWo&#10;SZzBxhCMzbkXTaaSgDJGLD6bDGO5hyrN5UttoMwlmcibiBUQJlWaQ7S2EMwJLgKLFhKz6e/toz5/&#10;dB00cPnSAt70KX0IAdQ0QUR+sPIl6QqQGH56+ss0s3pPEs2TBOM7Bfw8/Pmc5muKKfZzQiCvlfcK&#10;RDlCkKcf2yruBdsmQiAMTvdCJ4xEDS6gAjaxKMI8ZH53gqcMQfJeNQQpIMyjmJB1ebMdhNuZ+edA&#10;BO12hr5duwvjq34wEPQPDUVQcKjWR4UL4oy4KK8PQDX/cqgbVgX3V66NR+s1wNMNHkODOveiSnB5&#10;5bIoUDRg20TA/dg2X/ZJ6vbkO1wgCkVA3ksQgQ5jm8LZL1++K9gvCJ6i0MrrUL0XGfTGXRhm9FUa&#10;WbS30uTklwhxTUxhiDbL4QdOl8W1Hp3xnLgzavaTz40yhWDE9YZYVTD+e0mhRxr8sQVI9Nll/ZSM&#10;2xC9Sn6crYoyeKu1H9r6CA/0LNVhjKEy+p+si6oMtNTwExHvRRPmq0CYTWNK5b85kfSD1iQyPUh4&#10;idqFqEJAMfsCLl8ygEQr5+6DEDKfP/8WCOP3yhScR8Pq4o0GTRDzwtuY8HYMZkSOwaJBkzCdnzFN&#10;2+EezwoI573BBGFe0apV/MrjhdpPYcBLPTEtZgLmxH2AyT1H49234tD9iVfROPx+9Vxt9zC+I4BC&#10;I5NFoklJePmkNlZmX/ojs6UyLCcMIAxMhlCanH1TfjA/BdxFOBRTkoEItzOswM8xuYu5XXhx/S0M&#10;HkyLGEYBq+wWjEYV7kFE4zaYHTUO+yavxNUlOxC/eDtyvzyK/E3Hkb7mexR+cxo4mICsTUexf9IS&#10;vPHg0yhP5hRGrcCAOYxt8lLWkX2RfomlExDBdWl+6YP8Ju3gpwivL90UPV0wd7ZD3feADs9OoquR&#10;XUsttZBFawLa2LhsDPfQFpiRfwS0RXE/LjJTTM7fByAQA3Iq4v30Fthu/xyyn0DjzD+oJDn2P7cg&#10;oztiimQ1nbboR1yTYaYaKpAUsyOr2nqRwT+03ovIPbVRoTU7WJE+mj6MHRfXpKpibiE0q3Qip6YG&#10;whhCcCJVtLi4Jb6eXgjw8UWItx9eef4FvNH8JbR74WW0fPhJ1A4oh6pufmjzVFPMG/chrq7cj+R1&#10;R5C1+TTyN58lMU8i94vjCvLXn0TG6sPI5rXrK/bjzPxt2P7xCnzYZSgmdBuK3fM2IevLM8j64iTS&#10;Vx9TkLX2OHLWnUTOhhMKMsgYiZuO4OzqndgybTk+6jcabzR9BXUr1GR/aPZJXHFHNMLT/LuFEsIJ&#10;MgxYkUQX6xXI/vsQD5ovK1pWp9fA5YK43JA7mdzFzPLdm3gRJpd7y4WG4Z6762Fu9PvY/cFyJK49&#10;hNKtF1HItmct3I/sWbtRPHsfymbug3H6XlhmfQfMPww7wTLnAKzzDwFLT6BgxylsnTQX+2Ysx4VN&#10;u/B+1ABUpyZWQimzxdIvFyjhJIhCcrVLrDT7761rwL7ezz7XJdSCrrIOD0bp8N6tBzEkLwyRZtmo&#10;4kEFKTuBNKbWFthpPrc6L8gSyuCzvALXGqVeZl+MRXUMy6mLyUltEf9HnlkvBwdNsQ7BwPxHEFvi&#10;pkyGnOotIye9EICOdnc19CPwDqE3wvFmYjUEx7DTDDhkqjyMfneorrLy15QmEH+RoGllGQXwQCB9&#10;PZfLIYGL+OhV3b0Q0+INJG/aj9wNh1G89hjM688DW27A9EU8cpeeQ96y87AuOqPAsvA0DHOPk6hH&#10;FBjmn4Bl8RmY5p+Edd5J2OafAuY6YTZh5kkN5pzlNcLic8CKSzCvPo/SZadQsPgI8hcdhnn5SZQu&#10;OgLbaj7zxVkY1xyH6cvTSF20BztGzsZrdzegBtSxj5pFEZfKy5/MKz66+Mfy6U8B9qfZFy1OzV8n&#10;tCKev+9htHv8BUx4JxafdxqG+RHv4ou4Kdg2ZC52jViG3aNXYc+Y1dg0fLGC9UPnYGW/qVgb9zn2&#10;jF2Cmwt3wrblAqxLTsO86CSMC46zz8dg4qd5Ifs+n5/zjsEyVwPrnH8Ex+xjwLwjcMz8HpYFZPov&#10;TuH6vK34sG0UHvKvTOvgjmAPbwT5+TOeEUXEvpDR3QPI+GpSToB9pOCJG+bHvgfRFQ2gtfNgv2s0&#10;pxbeVhPvG6ohyqzxjaw9j4GsUddhIN3coaWVMaSkktLY4sK41q7EmgPp8gZhuI33GXifORixmQ0x&#10;t2jiTid7/vtlq2P5yCFpryAuvw4GsEFygKqsp5A1BHKEmWSCkqPR5IhLWWPQ3RKA/sWPoPXqu5SJ&#10;kug9WBeuwFP5qTR7Ti3gWhvi0gQy5i2fvtTgwfy8h5p69ahPkb7he2Qu2g3D8sMwLT2OlE92IPWT&#10;PSgjQ1pWXIZtLhl4zgmY55DxSDABy9wT1FCnYF9Ixud3AblPwDHHCbNPKMDKywCFwzrvOIWAz807&#10;CvOMAyQ6NRwFAzOPAtP4fdZhCsJRMtARlC09hpJVJ5FJC3Fp007EvdURdQPCSVwZQhS/nH0UN8Y5&#10;Di/Di/Wr3o3x3fvj4IIvkfLlQWR/dRTFX51AHjVvwaqjKFp5FCXsX9li1r3gBIrIqIVk2OI155G/&#10;4jRy+M7cZcdRtIzPUfCKqKGzJ29VzGzkfQa2W8DKZ20LT8K+QAPzrCOwzD4KB4UfFHYB+W6fdRS2&#10;mUco7Idhm/690uiGxYeRt/R75K4/hlNzNmFa39F4rEIdVKDFFOZVSxlcATlBZnN1EsjTCkt8obmR&#10;AVRavkqZBTzFGG1DRYwsqo7eFpmW91Zr6WUZrcxwCi8NMgVhoDHwB+YWb0AOhYy20DWR3ygEMfQO&#10;/l97bwEf5dltiwd3dyleL1Ba2gItDi1QimtwAqG4O5RSKMXdCe6uxd0lEBISYoSEuM9MxnXdtZ+Z&#10;afud3z3nf/sdvffPS3cn884rj6y999qPTnMVxFhdWfLx1rhq/Q/YVD3Qdb7r+oyRGJ/VENNRERMF&#10;2HyZGrtNUA9wFmCQWUzt4TreTkvOxA8zF8EU44cY+7QR6voT0OThwuekQyRP7sLkZ8x4bloySj7p&#10;CqaoYEZ4K7msAKMIg8DyBP7Uzv2RevohDEcfQrvxKvSrr7JSCDICEQG0tttf0NXSqm4hp/wrYOX7&#10;1iC38G8voMWCiwjwRWwEr4iGz7XSbdsDHsK48TasmwnmPfQUe8P5DFr2DXzHthcEOt+74rYCh1jJ&#10;rI13kBBwF9Hn7iPwyGUMbPYDvVVelGHlllQBbj71WYUWbfr3Q/F8y3lkHXmCtC3Xkb32CtN0l88l&#10;yLbcU4LNBNsmKpMXiNv57p3BbqssFnmnW5wBYnUp6lp+0pNhO/PJe5xbWAYCYLmffzvFSsvz+LdS&#10;VuZbifxNpQeNgm09KQsFO3h+dxAMW+5Cs/k2FYlgP/CQFO4R7q0+ggX9x6NFzQbMl3QASecPlZnB&#10;t5tqEdw0WuKBpY1ftRSRuhRu5YOeZ6pimr42hpCiyBhxGZ8zAMXVmHpppFDb0xJPsj9vP57vi5L8&#10;rZTaSXWMvYjaz3ccDaqM/xcDOyWlNLYl90Ki614DD1T//iHR6m2swdzErzFUV0R1PYt7kWlM40FA&#10;8/sgu7RbFlG9TzK+QGZ7yMTT8fby+CmnMSY9+RrV+lPDK1KkM0DahqXHL18h8uxiLISiSoR/5y8p&#10;40ekhSQ3qhWrgC71miFq31VoDz8gPbhJQLOS1jCIFksaQPBteATtcvJKWiZVefzuWkeAiLXdyGtp&#10;0eUceE7OO3idXCsuW6ydfiutIMGl28rnE2zGdVfpHe4r+vF6/QWc8l+Cxc38MO2TrtjQagxCZ+6H&#10;mcol4lUUM5XJuTsUmmNPEb/3NrYPnItpX/fF4q4TcHH+Lrw+SOCvOY27Cw8ibvN1GPc8g5EW1rKW&#10;wBZF3EQFXCvgkzx4wPoXsTGNZiqd9VAwzAeCYNz3FKbdT2DZzrxSwUBvgwAPYAlWoRuKchC0XvCq&#10;756///gu5SJl5CknF70c9kdQOZ7CsprlK8/jteLFsPs59JvpbajI2uPPkX3hJa6sOoShrXqjRr6K&#10;pGQyrkVGbRZi3OQGuAq4hbqU9UG5znkw+OqH+MlcD/764moJij72wrTUAmT3lEUZXSngHYAS/F4a&#10;fSh9ZWtJBp0jnYVoTPOrnW1lFpJY/Nn2/Fjw6gPc0vw7NqPOQeAH+3N+xAxNbcWNvCJBplptVZZu&#10;ID2RNk0JOsWtqJGD1EaZtDDRVh5jNe9gYsTneH86M0u6Im2kBcsUQd4CBHUuarm0x5LX5ctbCCUK&#10;y2i9vLR4BTCkRVc82nQGhhPPkbXpOq0cK4IcWyrDvuQachZfIg25B8vep6QKj2Hf81xZVOOGe27L&#10;tZvWlpXnWkUgbXBXohKxaHTZNvJVy86nimeLmJdfpPXidUef4+yk1WhVvj7K0s2WyV2WbrkIKviU&#10;Q23GEPPaj8brTTeg3U5KIMq0JQSuNXT1VBjzpnvQr7ulwCDPtu59DtPeIOTQ4holfbuekys/h0us&#10;8lZaXOH86+lpKFZaZNt2egUC10hPYtr5GJrdj3Br5g7Mb+mHdqU+xdd5a6PHO02xpNskBC07xfjj&#10;ARJXXYJRvI0XrF4RQP9V5J3bxMuxrNbRU1G89MS29p6KU5yMZbCL5SaecQvLWtInnpDxim3VHUXd&#10;TDsZeDMWSTv4BElU6qcbz2P/rI34supXjD/KqvijOL2watYtXkQ1FdbuUQbLXvbEguSGmJP9Pibl&#10;VGcs9w5GGsurlXKFDXg3BuhvI+UloKVfZSAtvZoQTVCP5Hc/a16FPbH4Eyy5sTDjExxOWXTeA9e/&#10;f8QretIZYzTFVDOgiHAkmV/oXka4mLtphyJaKO5GTWogwAfSkku3vSyfNtH6DpaZuqDdihooJrND&#10;VJOZm3vnk2CTbq0IrbY0331QqCKWDJiCuCN3oTv8DGnrCW4GSqBlweq7cK6hRdkbAvOeJ7g0cSPm&#10;thuGGa0HYeeA+QicfwjafQQTAa9ZfxN2cfd02xDXK1ZLWTIKLbh9G10+wWTY6Rb1GyvfyMo7P20z&#10;un3UhjxSeiBlIJQoXlF8UPp9rPSfj+TDfMdBWtR1BJZQFhGhSUqoXGIR+TzlLQguoUDeANi6LUiJ&#10;jcARsW9mcEwxUWFyCPKMjTdhOUglOBeJ6wwie1X/Bu/QMtbwKYP38lTiZzlU8ymJSd/0R2TAdeiO&#10;hCBdWkMIWAGriAD3DyuuaAnTQ4pi9/BwZSgoDp6zkuKIwsu7zbuZJtITMRRCc5RSBFDEMMgnFUeC&#10;Uud2GpUdT5BBRc7cxsB/fxBSL8Vgmd+v+KpCVdIzqc+8pKQFkKcwPbIMf/6QQi6ev6MPygzxwbtz&#10;fNB6Z3GMCqyJRdqPsMheAnMssqBQQTXfVYxlf1ISf3suMgL3vNkhZAnSWSTGdKStCOZkNMSWZH+E&#10;EKceyP6947F238xf4lpipL6geqiIcCSZV+hdI1uN/qL0Iw/vLUGDOT/G2PIrlzNWEshEDadmTkr8&#10;CLsSx2LP2SXw79wbH/hURyVWlHTVS9vrV0XfwcyWvgjedhb2i5FIDbgJHQsQe0IJ6nuwL79FC8RC&#10;3hOMu5MDMKBWK1Z2SXLBoiifvwwq8rM2ZXyjPni1+Rocp8KRQ05rWk+FYAX+AXBWkIiDdMDr/kWw&#10;lrKB1n0Xwbb/OeJ23Mb1xYewc+JKrBv+C07/tB0v1p2H5mAgKYIo0A1abd5D9w1abxcDTxF5riiW&#10;ZaNbBECq9YIuX4Bu3UjPwfdYKTb+badSODaTtgjt2vNSgUezjjHAwSBoDj/FnhEL0L7q58xrCeax&#10;AGr6lMYPtZrh0PjV0BwKgeHgC3qvEAVqJQJAD+dWQaR4LIpYX1F2eb5QNCPTaBe+TWOB/aGwUFH0&#10;+wlcUiD7geew7nmqPJFBWlY2kZaJMgtnpxcQ5VGBqXgGD4+P33EHmb+HYPv4SfiieAkqZWkUo+eT&#10;Ht5clD9azkqSvlTip4x5lxGJAv5PffDN6vzoc6cUJurLkWO7R6EOI35kTfSRtNzSte81sjJBxs9W&#10;AVOz62Jh0uf4XT8x1gPZv3dcjt+6cmbUF6qpxsuVBpAXyT7koy1u8QJ8GKphiKsKphkrYpatEmY4&#10;cmGSSRLoDgp+1jRAQLgfbt3ei8SLwYjbFYIrs4/jwM8rcGf7EaQfo5s8+wIZ+24jlQB17fUETCtY&#10;sBLcbQ+DbSmjfFbKgwVH0KVOUypHUeQjrfGhpSjBwnzfpwLmdh2DyF03oT8erEACUgT7GiqHBGNe&#10;IfAkmLNvZsWRDohgAy39Rlo10hnVlLiTQN9I67T6htuDELyqBUU4KWkQaLlcAfdg3nwTmg1XSEMY&#10;D9D6Z28jTQl4oCiGfRcBvNMNKkVLaLmF4yorv9H9PmwROsD8bQiG/VemczXfQT5sXH8L2Vtuw3D8&#10;KbS/B+Plget4vusiog4xqD0WCMOpMJj2hSBtBT2VeA6hZVJeHkD/Fdgi5k3M8+5guKiQ0soiTYpO&#10;/p289BLu/rgJ4+q0h3/VlljQeCDuTA1ANumPbifzs+m2okwSeArQHdKqpN7F/KylsVgt5fIU2Tuv&#10;I/HgBRydOhmty5ei8cqHRpUaYcOs/djw0yE0+egr1Cj5Dgoy2M5PL5RbtZPXopRjIMq4jKCv+XNu&#10;DIspi9FG8nODWG9yc0cxjDC4OxYF3GLZ1Qwxay1M1NXCnMQqOKD7jM/5m8dd14GJS3WtMMVQRq0/&#10;MkJe5JDpRm5K8sceNJ7v/uaKSlQ3LEW4uqzr8ZOuNLZGtsD5exMQemoX0nbTqokl3sxK3RLKir8O&#10;BwvHvIOy/ZZqh3VsYWXQumEDAbCB160PJ9ijkLOJwdyOl8g+EoMIBlrHFx7AsjHLsGD4POyfvg5P&#10;Vp8ifXjMoDQYelogy45gWlkCSHju1jACSwJTPnMdAUELqtrCSRtAbpyzL5SV+hy6LXcIrmv8/QJ/&#10;v0y5xLRcIEjvEBRUBrpvadFwCmDEiq0l4NfR06xhOlcFI/HA73j8+x5cublYybPzixF3YgU57l4C&#10;7nc+S+gSn0Pl0O28B82+i0q0pACGbcEwKgpDK0vKIGKmsugD7kNLwBn3BcFALp9Fj5S9jp5kLfOz&#10;imWz8iX5+1VSravI3nMd2bupHJSsXYwFmB+I9V1BMIqsFEAyBqEBCVx6AsNa+dKDFiF/zseAsSyq&#10;+BTEuz6FsbDtYCRvJT08Su/A/KpAVgWzvJceSfoXTDueIYfcPZXBf9zxZ4g4cAdjv+iET3j/9C8H&#10;I2jlRVhuRiPiyO+YNaCz8tRF6IVK5HoX+XzqoZDPZ6R+xVFErDtjs4/9C2LS7dpYkFMSU4gdoSO9&#10;kYeGVVpUypOylFPnhBbLsNuxZh+1tsvP5u+QYv6bY1Ruunb9siirCSbpS2CURdbo+JcA92y65Pnu&#10;R04k4qUyEmzKUgLTNWWwOroJzjz1R+CllUg+coZWWLhhKAuaFbSOAFvjBbOIWDePlSW3BC2kWwi6&#10;bfykOBnkWRl4Sm8caClBWuEOQINgXk3ruYxKslqsLkEnIs+XjhwRCbR28HMXqQGDP0vAHeRsvYkE&#10;gihZrPC+xzDvJZh23KQFv6LeI02SqvlxfQh5bCjP0aXT6pq2hZKzP1UVrYJWgj/w4gYcfzwOG141&#10;w/roptgZ1hznAtvg/uVJiDqyDm/2XEA2waHf8hKOjeFUEk+ePa0mSoRGeRQBDFylKdHFtLl20OqS&#10;qytev45ltJaAE5CvY1muoMKulHKkx2CAaNnBNFLsATQiTKdjtZTBC0WNssjF0xhMhxx+gDkjZqFi&#10;xTr4YxIEAfjFu59h6/QViDv6ANpDT1k+d6FZfoXPZrrW8z0sY2ym4ZDylBYglvurU4+wbcJCfF2i&#10;BuqROl5edAzp518h5VIYdsxahLrlCqJsXunKl4Fa5ZAvVy2ULl5f9X7mLeGDEq1ooc9+hmVZDTFF&#10;44NxjOMEyL6uXPAlPx+MyuTg7kFZ0lonyzqPkRYVYm6a+WvEGv5mc+FV16a189M+IycqpPam8S5Y&#10;8wfAnUXd4vkufEnEC3AFcldejKUHWJj4MXaFt8OFB8Px7NJCgnwPcvaeVx0RUvjY9IoF5ZH1tLR0&#10;124OyaBp6y04ttHKb7tKcBLkW4Ru0GJuZoUp1y6Wk7xxLQteCpwVKpRG3LZwXNWps1WCOVbKFgKG&#10;FALbeX/AbQKI1nn1SWDZUWD2GWDcfmgm7oLp11MMvPgecm0QuNJSglUvgeXRvPY1P2N5XyTTynNM&#10;q5EWLP4gXf2V1aS0gxUvFNomg/fH0tLMprvd8PoLHA4chitXNiH46E0k75LOqQg+i89ZEcX08F0i&#10;0lokbfzSEiKAIq8WZZd2edOG2zBvlPJgPrbzvMQAIgQ91hFwa8VLhbHMSF+2hzNdL0kvSO02skzW&#10;sGzoYbCGCiXXEuhmPlu7hYHijvsIo8e6v+gQni8+rjqQsJ/XCC1bRSMj8ckWuZ/n1/FdVEi7BPyi&#10;iLtDVGC6acZveK9gaVSnB6hKbzC0+SCsHL0Mg1v0QWVa6VKeMTgFchVB/kKklTIGJ18+5K7mg099&#10;CejHrTEzszGmGyuoyTPuXnJSEsZvP8q6Na5K+NFaXq3HIq0uIvK3GNkf7R/iZerfnMN5ybVqz08p&#10;H2G8Lo/a0kKtTycDYfhgJY4SbvFYcWmbFEoiiZK1MGRGfX8UhZ+jOJWkEn7NrI4NsQ1xILgNLtwZ&#10;gDuXp+P56bUIO3kCr46fReyxs4g/cgEJhy4jbf91ZO69Bd2OhzBQCWy0wnZWnG1DOJybqQQBcQzY&#10;XkG3gRW4JQqOvQkwHSV1odtNZeWk73xIt/+EtCNQdVSYafXNa84jecpmPO8+FU9b+CHs60GI+bwP&#10;nr/7HZ6UaYxnuZog451+cPVbStCRSuyhZQ+4xcp/CNOBSPJPgnAdAb6Gn2tpeQk+UT7TtstI2XcU&#10;F+5OwfpXHTEvra5a6EfmGIrIIkdSJlNMdPtJDbEuvD+O3luM2+d3IPrwGQZ8vzN/pBUHniF7fwgV&#10;P4R0LZRUjUDdTAtMq2vbyHO0nDLUwLWNtGXNRSTO2IoXg+ciYuB0JPnPh3P2TmDOPlgIUtPyU4wL&#10;LiKHz9WT8hm2ScBLxZa+A/J+1zIq+Eoq/FbxcM9VbKMom3BqAbD8tlj6G/i3xAlLxBiQywv/PhKu&#10;2uOjN1xG5tlQRO+7i1mdR5N+5EHZ/LJKgQxDkCHQZWmtS6ogs3iuMihGGlI4j7SPywjK/KoDqPQX&#10;RTBq65fYmdoFUw00CobSagaYWG5pjZNyU0vGMQaU7RxldWGZ7jaBwFbd/RRZPk5iv+eJl37wQPf/&#10;7PjdteTETykfYLIpr9plzL0I45+ce7ijlFsUVcmDSdQ0WSxTGuRl0ZoBKMKgQEYZyhqDMmosF6ZY&#10;cmGOrih+S6mJ1bFfYnP49wh4PkzJxqj2SvY/98UF8vVHlxbh1YkdyNxHa8rgBmtpUVbR4q0iwFYT&#10;aKQKYrGlS1rEKU1bFMd2Ak/JAzgJzj+s9WZ6gBVnCYKdsPf/BXFf+iKkYlOElfoKMZWaA31/Ambt&#10;olXmNVsvKz5rJFURLp/JIFNaPhx0/Q5yYTNpxusjOxF4cgVun/sNR+6Px/KEygywS6uu5T7IrRY4&#10;kkVChaqpnjpa8umGkpitq40lSY2wJbwT7xuMa1f8EXLsN8QdvgrN/sfIORAIM62iQ8C3nvkVr7aO&#10;XmMd8804BJtYDsuZl6X0OD/vwOse4/B7lc/xtEAtPM5bHVcKVsO5kh/i4gfN8azTCKTNXAvL5nMM&#10;eG+oYQ6GPY+h28vAlcG3dk8IshioimgOhCKdljiNXiSbRsVAbm1mYKza7fe8UM2CCauvIoP5d16J&#10;RfSe2/il6zh8UaA2ypHDqwnRuUk3SENk/IlMnM6Vp6QaVZiHFlw6f4rL+jQ+BLiAvDgB3oKW+1hd&#10;LM/8jJSjkgK0F9jCtSWoHMpyk6bDMdaiGE+qPF56zCkyAlFwKN35A1EGQbF/s6nwd9fiEz+lvofJ&#10;ZoKWWuVdhfRPgHstuDvYlL0ZZZ9H2fJOVmMaRmWQdaUlkd6xBSISgIrrlnbMccZyKhIWkeuE1oyx&#10;5MH85GrY8rIJTj/og8eXptCyr4Nuz36C9DwrmpxYZD05IcW16XclihcK15YAUnoHGaxJy4W0YjjI&#10;0aVZT7f2Mt0y7yO/xi7KDv69hc+kmA7cQM4eXsPzZlp94bvYJPEBXfNqWr61/L7kAszLtiFl92K8&#10;uTEPIRHjcCdqOHYTsNN1bpep1v5wlcBAW2UMsldhxVRg2ZRSE7LVOB5xsTQEczKLYmNyTZxM/BRP&#10;X/ZE0ukl0Bzcgux9m0gR9sG8+RTzxzRKgEzPhRUCeAJ8A2nICir8UgbAy5n2JaRY87YDLQcBLQYC&#10;3/8I+C0k+Pcw3fyd1h7L+LlZ4hmhP3ye4s9C7yQGEKoVSd4uVIaKRa+BAJ6jggnts9Kqi2JjH6+n&#10;9Y5Yfga/thqOr/PUIB0phJoEt7TLS/CoRlN6V0VQ49wLwydPEeRWzYUyhkUGoRUiyCky8+d9H7w7&#10;ht7tdWVSjsIYojp63OAWkIsI1sSKj3bkwTibSC4lsoXiCGd+4qmgWibunwA4LXhqnb8A3C1/AryY&#10;WwT0FH9XIdWtqhaOZCXKteJqhIvK9QJgbzPPAEVhZKmzPKoXVERcuVg8tVKprTTGEvSzUr7Botc9&#10;SC3HYdvThTh0dxuO3TiKcxeu4sL5u7h0NghXz4RSwnHp9EtcPhONi6ejcO5MJE6ejsCRk2HYfzwE&#10;u44/x8Hz4Th4OQqHr0fi0LUI7Dr/FFtO3sf2c/dx4FoQdl4MxK6Lz3H8Yiiu/B6Nm8ej8WDPSwTt&#10;CkUoLVj4ocd4c+EK0p6dgjYxAJn6eUiyDUCMvTWeoS4W0ssJgGU4qEyuHUZgD6VL/ZFWfaRZ1jOX&#10;zgpaJJaLTBKZx3I94SyLKLwHjfVLZKR2RlbEECQHDUL8rQmIv/AL3pzeitcnTiD66B1EMi9hp2Pw&#10;9EwsHp98hcenwhF4Jox/P8PDI/fx/MxjBJ1+hKenH+PJiUA8OPYE944H4e6pF7hzNgLXToRRInHj&#10;WCTuHY5EIGlXyN5IRO6MRPSOSEQEBOH1jhDVfJu8JwxZh6OUvCLff7DoBJZ2moSetVqjtk8ZZbHL&#10;k3qUoXUuTk5dJFdhFM1dDAVlyIUX4CIFZQAWg8rcMq/TPcqwgE8pUphy7hGWH/qg4YL8mBX/IWbR&#10;CsvGVyMk3qOBkMWShgroBQ8UwZGMVh1Diz7GLpPbhXsXoyGlOMr9EwDHsiP/YME9L/kD4E4GnCIE&#10;p8hAFCBo3VONBNyyipVwcplyNJYyzEbLxsQPZOUrcRRQq6V6dwvws9SAn/l9BhXvo4+9Hjq7vkA7&#10;R1u0tHdDU7M/mpl+QvOcTWiTcRbfJz1FlzeJ6BVtQz8aof705L0yM9BXk42BOQb4G50YaWHMSBlv&#10;BiaZANo0zHMBM3lutg2Y6wBmyG85vEbjIP9zYpjOhsHJOegdmYK+EWkYHKvFwIRM9I17hb4Jgegd&#10;fxAD4xZhSuIwrNZ1xDH7p7hN63EHZbEbDfCzqyYmGEuqgh+hVm/Kr3rfZPyEe1ofhXmV9VLWOvLi&#10;ESrBZasOm6kKwlATIfgAofgSwcbueJo5GndjfsGZ4I3Y/eAENj26iQXXHmEalXHmg2hMexKLifej&#10;MPVpNOYzvR1TDWj7JgutXqXiO352zjCja44D7XOsaJGlR5McLZrosygZaGJIQYucZLTVxOM7SueM&#10;1xgaFYwp0REYFxaMMffvY8bjh5h37wH6b9yKur6D8GGnHijzaUPkr1YLxWq8h8LVqpNHF2ewSD5d&#10;vASK5S6tFkj6A9yyvIR85nePbZcu/PL5ZSZXOQK9kgowfermxdBjXxPgn2OathRG55TASEM5grwi&#10;BjvKYqAar/KnNRf8Ca5GO3KpWffS0Shjx3+0Vvz7AA91HRq7Ia0XRqZVdLsPPlxkkiUfJpkLYqK5&#10;sBIBtFjdLuTbnVGc/LMkLXMJFQRIb+Z4VugE8m9fex38gNpohopoxYptTlA05vXtLV/hB8NINMg+&#10;gvcsp1Ed53jVVdQjbNogiFwrEgstCdiJHILIQDHiAGw4CwcB4kQiXEgjeNM9kuER73fvuUyPZHk+&#10;sz1/e8VAJTAS8Ho7v1MRknmOTB8kPEwJ+D4XGMJhDbRYwCdORwq9VRx8DRHolvkc3bLOonP2Dnxt&#10;WoZ6zumow7D7PZbEp4T2t2jJMqquFvVfxjI5QLnE8rqCj3DW2Q6HNH5U7tHwy1mMofrlGKLZjgGZ&#10;x9Av/Tr6Zj1Bf00IpjKXM5mbBUzZRr77AOUSUnGX54OYoyim6xXLJoplQhIDRh9KwHzxNBL4ISL5&#10;SqKQ0IFEB0nMrwjJCa+34bbTjjMOJ/bYHFhps+EnpwnjWO5DmOe+9gR00UagQ/xTtHt2D63On0e9&#10;7Qfw+cJNqNesD6rXbob8Rd8jJSmPKj6l1RCDfCXJx2WpDO9aiT4y6bwafN4phnIDS2DOax8s0IqB&#10;dFNZAbJ4Om9LieBIvN9QS2Uaiir8vSj6EVNynfw2KCcPJua0YE7+5jS2SNfpvlszBmNUWg0+SPZk&#10;d/Pn8dZ8JPsFKYWVeLn1ZGqWyERarAm0UDJwRmmY6TMMMnRDX/1MdM5ZgjaGxWitW4vW2k3okHMO&#10;fQ3J5KRanDO8wlVHIistRwGKbJGFDlYjoKFobXYlSTCzkgysVj3Pa1l5hCrF5rD+q2J32uBw2f9B&#10;nE7nP4hXATIIZLc4POJUkgQ73sCKWMpr/h3Ha+MpbygxFDJbqiVwlCq32RGFX60hmGx4isGZD9A5&#10;5To6aE+hZcYGtNDNRTvrr+hgXIa2qRvQLvEafLMfY6HhEjZab2Mv1eo88yZlIM8kIwYZsZJYioBU&#10;FJo5h8kJOOmJmEwKzzh1TLmVmHYQ+lCiCo9FZOZ5t1iUSB4YusLGZ4jEM48iAn4pc+/98j7JHx2l&#10;Sg/DddygXOS1J10W7NNqsS05gwYuHe2pAG0yH6HNs9/RfdtWfDNuKir+0BYlG3yAAmUKoXzBAqhD&#10;6y3d+HneL4auJ1vCTy9LYxf8C8BlkwL3ctoiagUsabiwV8ZQWyV6xUJqDXOx5qIAw3IKYp6JIf3f&#10;PWSK2r7M8ZiUXJfcp/QfHFrIvnvfdPdoQi/AvXu2D2XA2ZeBVie8T4rRDW3Nc9FWuw9dMs5grPY5&#10;VtgScIgAu8ZCYtgGhnCq8FgzcNodyHZakOUwQ+uwwOKgabF4xE5eQbGqCjIQAlqqgobfs3grbbDL&#10;ykom//ir2GmSveLk715x8Vm0Vn+VbD5RRJ6qp5j5fzvf4zaBFAf/ttMUquf+Raz8zWIkOOxK0nlf&#10;Fq/XMFWiMJK3e5QjlDUE4nybHr/x90289iDPXaAwhANZlgKXWFjxLlpea5Gk6/mFNEolRf4W8SaL&#10;v7MAeBERauFdSphGGxXb5VQCLctOy3Q6eKPTAJcrR4mUnEY0g5eImPm3iNyiisSTbfUOyarVBoPd&#10;gAwqUTITlMgfkj0KISJKIB5jD93FCqrgQpcGk6056KTLRPP4GHQIuY7ioxhplWaAWdUHjed+gN/I&#10;EOaYS2K00b3FuBhQWQNe1oX/K8ClEcOPnn+QvSwVILeKY8TKyxjy0bqyWGkeoffA9v/8yHQFVz2c&#10;Me/29Pgm5OCV/wCy8G1ZIld2wxXxnv/R+BF57IfkmYVIRQqSfjTEZ0zWJ/a9qGs7iY6GC3TP0bTM&#10;FlWBdqsLDqOYHrGBb1gZUp4uFo8UtIvVrzBPLLKyTDxL620j4OV3LQtWWXWPSP1LPStD9heRZzhF&#10;cSh/PSdi5TNELPwm4hQ/7hVRAgEyKxVmfhp5h4U1zzRLQu0ElJUu3EzLb+adgoEMPiODTzIQ1hba&#10;QKdT8iX2T8/3igK5jWkWr0slwAwOsZOEs4N2WUTAJMCit4FLcpnJV6XA6kzkp0BI1MWdcydzbPUo&#10;ocHzz51m5pCZFZAy1apMVKb53eb5J2kRkTSLOKSQ3QXiFrnRA2oRK+838ZpMnsxi2WTzXVomln6R&#10;BskFp7gRqQThgXQtWkc2wa5RHk4U+1fKaGaz4ckj8BnSAD6NfPDRDHr69LYYYv1INSxIA4MYz2HO&#10;vKrzcKSjmAK2iAyycjdElGfcVkpRE1nyTbZ9mWLOj8kZHyHAPPuxB7Z/73hs2TNzWWo3jNXXJnDz&#10;KFGrE8lqoPZ8ynV4qcsCjQ8Wan0wR6Jcfu9OLt4UrfEuw7s61p1oZjuFqY5gUhCBAAuOFSp1aafj&#10;NRP4VgGOAEiAJIVLALlFwMWSl0qQgtdRBClixbzCc3qzjRafFSaVyeeK8ZeKlXo3UQMcPEd6yUe5&#10;WL28jS83sKqTTZmI0ybDqMuG06iHPovewMQHyf2iOZ6KFgDaPc8RUOh5ifwsyUnj3wYBA9+nssBz&#10;AgAHf7XQ0btJj5ZZoVfgzW5MEaYurYKCQWygngmlItkd6Uh3xrBEAvHQdgP7Y3bhtxu/kKqE8qpE&#10;PkXAbWUa+DJ5kMtBS2+kdXUnW3TRxHKyMhFmpjmd3zN5nZZeTC630ntZjSw0b76YAcmX/CZFLY6S&#10;j1RlJeUnl2TbLMh0ijKJT7Mi25gFm5HplR8F3KwPqSqpiiymMo0GS8fvaTy/mzxuyoM0fLVtHvJN&#10;roqBpz7Cmsz6xFRltYnAIE+vpQDZn0H5j05ZX132GXJbaWnQkLZxP5RWu2j8SLD7854JpjyYo62C&#10;XzO74a7rn1wQKMV1s+U+w0RMyqiHgS4ZgJ5HuRI/4UAO917w3ghX2oClM0OmtIn0J035Dl/gA7Kl&#10;DxybGUSewABdEHmbXeHzD4NJSgJyOa/xgJV/2UwsWylKPeGRSXuYQVuYwqJLIcY96HbwGgLSQgsv&#10;dWFmTYlYeI+Vv8un3SWValOiJZDNTg2S9W9wO/Qqkmg1MwmYMN0T7Li+CftDD5GTJpEqvMKTzKdI&#10;sCcR00Y+i4pjEW100KgTOUJ6CS6rjemjEF5KDC4TmYAN4pQkL8oIUrscrG4nrbVLWWymXcBGtpBM&#10;EavuDfr0tLyS2nACPiBiP4bdnIy5kcvJ6a+R24fQ/ccwgMzgPU6wCMUx8AFEoJ5fjPQ/YiB4Siyu&#10;Uc+XSAJYTNHMRSLTJ+VmZGmaKQ4Jvc1Mi5amhuVt5p0vmPtopkbKWsN/ZiqSkwoIl9f3iFlKJ1tM&#10;ZioF1SxXvoZV5TYG8j4qmo5ELZU5kvjkFpVltDEZzeIf4wvTAjR09aDxq6eW9fMz+TBQ98EvmTSO&#10;WW5OLbvA/WgvqkRa4gRXXgM6RGb62N2bKUhfwiRtIcx+8x62GmaEUPn/uVVoGeIUve5acWBuemMM&#10;sZdQGwrJC0SjRPuksd3bo/QdLbbICHshJUMdJdHLVQsNaMsb4Cd8mnYSbVKuYlP2a+W4Fbm00nwI&#10;eIxS/GLvJEQSnq2hXY/CGcN5TItfjh4h49A7dgK+Dx2MIc+GYF7cdKxIWYB5kVMxNGgYBj4ehgn3&#10;R2P6oynYlLaekLiM33EGq1+uxMLHv2BTzAb87jyLmfenYfK9CdiYuQY7nQGYHTMNI58Nw5An/dEr&#10;uj96RvVDr+D+mKv5Gct0KzAucBwWhP3MoO8ULtIDrX72K5Y9mIfTWftxC2dxPGsnlgfNw9RLwzD6&#10;bheMvN0JOyK3IML5ivgzEVYCrHi8ybmOvQ/mY/nVSdgVvYVgCsNT/n9jWAB+vTMLuyLXEsJvlJzC&#10;dazMCcCYjBnoEz4MvpH+mK5biO1k8YvC1uHXG8txMOYo73+MJ0zFzriVmHNtNE49O4NoYxQhmEb4&#10;ZbEMMxEWfxdjXizFyJCfccK0j8HhaWxOW46Zj8fiSkoAU3YfR0zHMPbxLPgFDVUy4oEflsT9wjI8&#10;y5ScxJaoxVjCctsbvwa3HMdwLnsP1j9cij3B2/HC/IIKkYU0u3g91mmOXRmFZP5fYo992VnooXmA&#10;Zml70YLIaQbSWA9/7k1LLNSkl9q2Jb86r8SDHxnXJDjzUuBBKKZm+gwWasLrp6QVx4LYb/C7a/dc&#10;D1z/uSPCdWDiOmtnDLeUIWj/BPgoAlwCTlnLQkTtTkaZn+2WuTofzDD4oA1t+Ne8q7HlDOplnMb4&#10;1Ec4xwAknnZFLHIiC0IsGHFN0NMUSDDkSqQdeUHLdQ4LGLL4Uu8/TWuNr3KaM7PdMIspmEj21kf7&#10;Nb6zfUPP0h3d7INR/0UzNAhrgf720RjkGI/W0T3QK3sEVmEXr/8FLWM6oXVKN7rCKWjwphk+Tf4G&#10;7dGH3saPn+3Q0PQ5PstswCd3QxdbZ3wV0RDfhH+NVhEtMdQ0DK3D2+KH5C4Yi8no4xiE+uGN0SS5&#10;DRV8NMYzFQMdbRlEryFsXjN/DuYOVNNknLSfhW/4EHzxsiPeS+mCxvb++MrcA3USvkCD5HcxyNwC&#10;Z2wncNJ8FKOeD0WHu83gz9/97b3RI+NbPn0Ay2Em+if0RZvANugS0x09bL5o7WiP6ob3UCa1MlY8&#10;X0EA32DQ/ozq84L2PhinsrajblR/fBjxA5o/b02rORitUtuhSVwLzGcZzLCMxyexP+CL1F6YYPfF&#10;YkzCSBOfG9EM/c0D+d7paGfqy2e0wkehTdHN4o8B+tHo+bw/poXPwAXnOb4rhOaINailOaexF8om&#10;zavXWJXzk5LQNvUSWmuWoAs6oB+N3q+01kuk11eTG0Nky0hURndHIbVCg4jsxynyLwHe15mfJVxE&#10;rVg7nXHezMwK2JDdi2//d+4GITTlnmsuFie+gxnZ+VUzoJB/GeUl2/XJ5v2yUtFocy2MMdYk6BkA&#10;8Lc5utyYk1UBY9L7oAsz+KHrPmoaHqFBzgtmLB37WBrhFg1SnHR30hqRQ2AzoBPXJsAQg6CjLQrE&#10;A2w0b8R30UPgmz2FUL2IQ7QvK2374Ht7JEYGD8RvOePQxtgZ9WIbY1K2L1ZjDkHkj5px/bEvZjOt&#10;yROqyA7UJcC/y2rJNPviq5cN0OplC5w1HaAtvMZ/pzGDnuK7V42oqIOVUlZKaI6Pbe+RaH2KKpbq&#10;qGqtgW+jOyqAN6VSVXpdH+veLKOtO4qp0aPhe7MLJt4YjYumC/RSibTH8QT4K1zIuQz/sHH4MuI7&#10;VOOdhZ3vI5ezKgozQilprIF2zhbYQrUdE/4DPg9vhNapbTDY4YtOKS3xdcjHGGrtRqUbis9sLVA9&#10;4SM0MjTDV0lfollGS5QzNUIFczM0MU7CRuYCGamkLaRODi2OmoOR11qQtq8Uuut7omlMc9ZcSUoR&#10;jE5dgWn6zWgZVxZ9LZ/grv02gugXhtMcvB/3DT5Jqk8L2wvfWb9HvbjP8KmrJcuiEUolVkLR2LL0&#10;1r7YjGO035mkMkS2i1bcTgpDiiQtKhtIVDoY7qGWbRneIzRbkpp05ZuF4oqRlKBSqMcEUxWMM1Ry&#10;D8cmiIX2elmB9LG4Y79S6OUoz8+qiqvLtuFL04vhunF0hgem//whDehJrtN9t2d1wbyMSphokC3+&#10;mFCCWkQlVjRPVgllYr+iRtZDHTqjRviYWWhmXYg2mqNomxWIdkmhpAIR8HsZiXHPgzHhxXOMSonE&#10;dGMsYrNToCFnFk4qAi1NuimDIHmGg5Yt8I0YgBFJo3DWuU+5zv2ObfAN9EVbWuzvsr+lJfoYX2c3&#10;wXEsIkHZgW9T+qHus1Y4nDKDVmY3Od501I9tjo4pnQil2RigGYz2we2xIm4UTmAZf/0FrWM7oXn4&#10;V7Rjo5ivCfgq+lv01nTGXExFZ1r6r1LaYFBoNyzHPFbvcNQlGPtmDOOdK1gZfvjS+CU6RQzEYddl&#10;0t8UZLveEOaPcct+ED1e90TP2F4MuedhDX7DeqbhN/MINMqpj9bOJnTbo9Am9lu886YxPtG2Q3tb&#10;DzSJbYqvn9TDKNsApm8S2iV8h15R36p7d9pmUq2WYJ5jEvpE0Ktk/UQac4PgJsAN2UgzxWOb7i7K&#10;ZZbGe87avHY1Ntpnoy6VtVJWVaxP2YvDjovonfwZWodUw8XETXhqPYZxfE+L0C8xXteVd4zByOjO&#10;6H6PhsM0FL+y5PpkdsLnDz7E8PSx2EtjY8tMc/NvCaDI+YP5cZhUc4IlDh2Tb6J1xnb84JqD3vbO&#10;8LPVxlSjrIYmO60R3MROT8gOyaQlnuHYajdmnvcCXHadGyDjTaimfa151Brik9J8sEPXHMn/Uatb&#10;yVYSz8h1Nmq7Y1JyGYyyykRQbwJITahRP2nz4afMKgT3d5RxqOvajHqWqxgZ+Qhr7oXg8KUXOHMx&#10;Chcvv8HFS0k4cCUZy26/wYjgWCU/hl7GovQQ7CF9kfZxiVuMrgy63CfYkkMLfrUDfowZTbgfpgM+&#10;gT1Zi9Hx9ndopPuBtm0yvrV1RePoRpgROZzwXkY4TkbdVy3R9+57GP2yEVrmtEKNZ/XRJ/hHWroD&#10;tFP70ev1eHzz4kt0TG2PT4M/R4eMLtioWUAevB1zMiaj/cUWmBM0FRdIldbyvT88GIYRZ77HEeNK&#10;3KT1Ws5ru73ogc8jG9MyV0GhzPz4KKkP4X6Zdi2dNCuNduw+As070CXaF22COmGL4SAD2RACPxDn&#10;X2/CJ68/Q1NNa8L+F3QI/QENotozP7OoCJvgq/0R39xtAf+ssZjBMx1f9kefZ/2xk/8uM8a4iSv4&#10;Wb8c31/rh/EJP2MPz1poUyWaecn3b3Y8Rp3Yevg0owke0e8FEuZDdN2pNHWxLeokfWM0VXcCAd0M&#10;zUN7oS3pTCu+v11cZ2zDzyylZRgW7YfO93pinn4hn3ACAZlU5jO9MSfwV8L7JXR2G1JpwF/GAnfD&#10;9FgRk4xF/LIg+AUWPL6NpfePY/nTdZiV/DOmpw3G1IzmmJ5dCzNySmGm2b2lpIy8/JfDsWWgnogs&#10;yy0iWJO9jSbpi2FF5re459q21APP/7jjpH7xCdk2b7appNI+2VjUuyHqXH0BzNFURBvy37a6w+gX&#10;qcWiezo82adHzmrSj41RwLoXsG58iuyAp0jd9wZxx1MRfjQZ107GYWpUCIYG38KA4Ov41RqPSIeJ&#10;Dt6IOMLkjvMxjuacwiHNYaSa7rD6HtHx38a+xI1YY99CqB5nZVzEnMjFmHh4MDYG/YR1PLeaQFjr&#10;nI1VthlYZPkNSywBuJRwBc9tIazaBN7xlDxzFfq55mGpdimfeg5prhi+MZa/ncDO9A14HncPSQze&#10;rtPxBmRcwb6UzbjD/GnMsQRSJunPUwah+/i+MVhmHYb1lh1UiDeEmYV2TNQ0EXr9Uxw1ncaWxJ18&#10;zivCIptn0/HCEYK5RqaLd9+mwqwLmY8ZTyZiQ8Z6PvMC9jsPY1XiOlKgy5Tr2G84g90Zx+gTXlLx&#10;X/PNr7HXcgvbtJew33KK514wlqE5paTTrD6mF5mtWcinByDNEcTSjMYB+3qsS52PZznJLFsL83mR&#10;qnSUSrWeXPhXrLRuwR2G6Cm8+zUeYrHlGBboj9Jo3KFKkfEaH1Exr2Br5kMcsSZgV1YCFge9wPrr&#10;4dj9+0vsuhiCcxeD8epIEOIOPkDc3tuI3XceJ2+dxtLQDRiWPAdDM3rDL6ehGlQnA6ikBU6anGXo&#10;tbdVzruPqIBcAC/XzefnT8kNcM655IQHkv+xR7TraZ1D2ZOj5755n66mMF2Om0sJyPvSjXTHO2hI&#10;F9fQeAb9wq3YctWB2ABW8koy6lXPgNW3gS2XYd96CZYtt9QCOLL4jm5rEB4di8CRi2GYdPcmZgTe&#10;wKVkgsTpVG3LRquFlWMnI6eiqDBGx3/ZqrXAznNmsSI8K30N0NCU2MMQSXv1gtYzhYCKYVVKZUbz&#10;WouGnN8snTl8DuUVnyTi7i5x911K+3YYoSv8GTqe0ZioDqJsFlZxBM/HQbUFUqSlM0vFEW/4XTpt&#10;PDGFdEXKwzzXURv4nxNGuxnZNsmJ5EGj7Hw2FUXawtNd0Uh1RDJfScxZuvqXwpxl85tqF5RWJyq+&#10;aoz39qLa+GmSJtVkJbzY3Zcvn0YTnyD3Z8JO2iL3pjP1ScydtJFLX0EOf9dS3bKZwwzJlyOTz+OP&#10;2XyHzsnzdiS6dHykkU+x8Co7ntlNWMqnTEgIwfRnD7H1fhDOXgrCi5MvkHroiXvG0Zq7NGjyKTOB&#10;AqHZF4Sb1wOxMPIUBqT9hO/N3dEJn2CmUJYc94A+CSzFUiuAu0q4d3h25sJIUpoZZhrQtNw4mDM+&#10;IfY/c43wRNfdxutjB2Ly608wwVxWAVxEeJIvAf45A5PP6U47ZFzCnOfPcfbCKyTuilHrfmDTTUYf&#10;56AmFcik3k1XYd11E9r9gcjYn4iQI7GY8vgGZofcwFFtDCFmgY7gENFIkO6SFlgDYaGndc9mZbES&#10;pPWFQBIISOssNOms2FQGqUnQueLcbbW8P43XZVJZDKoZkmDJIBioREiXF/A+4ZFSp/xQHThOwuDh&#10;RaTPW4PXk5bg1IndSNTH8d0CSr6ZF1rlhQSJdCDmiCLyqwIzMSf9MEZKOt8vaeOH+zcrb6A4zAaY&#10;rQaFw0wmMtslKZPMOOEkgLP4t5ANGQ+TJueN9AgapkyQSYV2MCciRK5bnFRvK8NzSbwoltPB1zmZ&#10;UiCWz5NW7DTekUK7nEYgM8kq7XAyBTkJFN6rkzZuT9r5GhEpP9V7pWMa+F0aAXbqjRjwKgx9I4Jx&#10;+dxLJOx8BsPOh8DWB/TUdwhs1vNGmVoo09sigbUy/zQMqTtDsffuJYyJX4o2jsFow/B9pLWoanJW&#10;SyhTZO97GVM/iLx8kKwsay+saMm0hPLYo++DUNepIR4o/ucdoQw6lyf6Yq6pMfpb3c05000FGJWX&#10;wveMdL93tUBP4xCMSl6Etc+O4MyVu7h78hle7Q9SFltNppWZ6OvvQb+d5w+G4f6RGOy8FAW/0IuY&#10;lHQVp52RtJ9aN2ik3k0WZDwJRMz+lbi/cjpOzxum5P60Bbgz+WdcmzsF1xbOxLOAdXDGhhOvJgKc&#10;qJXKkQoPfoXUM6dwY/UcHJ7th6cDe+Ner8641LE9zrb9Fje69FJyevJARG5bBMuKnXjQagCOlPwI&#10;1+s0Q9C1w8iJC0TSoeO4N3keHk0ajcCp4xD80yy8+GUJdM/iiT13F4jqEjFlIuT2GVxbOh5nmM4z&#10;P4/AidmjqMRHgQSikBmTITYpBGECoSi4NAvqcvg/Jlv0TUQGTpmlALJ1cD59itgTB/Fw83IcWDoJ&#10;uxeNxMVfRuHK3B9xaeooPJz/GxLuEkx8bjLVI55Q9o6oFMVVBZETCoRcQcLRE3i2Yh0Cf/sFYSvm&#10;4/H8cbgzawSOzvmFz96IG7/fRLpORv3okOGif5TuTque5Ig4TjWif2AEhoXGIfZ4OstKZhnRO6+6&#10;B0vAPWi33UPWtifQbg8msCNgXUdw7wjCrdPXycf3wC9jDjq6uqE9PqBxdK95Ig0X0j4uwB7IQNLb&#10;c+5vLYKpmmpYn90Pj1yHxnog+J9/3OfLpiQ0YzhZWI1vnmDLi/GMcrsxkSJ9UR3Ddd0wJWEhFrw4&#10;j18fRmD7jShcORuF8EOvkL4zHKnbwxC1PQ63D77G7lPhWPc4FisyghnOvVL2GQ5KJN3mjRe41nUI&#10;LlT5AGE+PkgpkA/ZxQogtUAuxPlUxiuf8kgu5INo/nakRg2EL1gLo5YWzmzHm3MncKNXdwQWKY6Q&#10;QiXwslgZxBQpizSfYkj0yYf7pXzwrJIPsvL6wFKiCG6U88FZ9ay6SMnbGGg9DCCHRCaBITJ2KUIq&#10;tUZkpdwIKe2DoOI+eFm6DO6V+xDmSavwJjoGZp0erpehSJs1GYbyuZBamM+r4IPDfPbloZOAR7SW&#10;wqmESjjctlqsvAIhrSSy6AIMNPdWWuoo0pYDR3Dx83a4UupjXMtfFQ+KVcGTspWYjgrIyV8ayT75&#10;EZWvJg4Xqo3bvWbAcucFnFbSK7G3otxxLsTuPIXAwWNxr3INXClQEo9KvI/gCvXxpHQd3ClSDsEs&#10;0/iSpfA6z8d45vMhAmt1hn3DUSrXSxr6KKoZSZozWSnvRVbLsIfxGP4oAeeu6xC8g1Za1jNc/wiR&#10;R0niDochbecrGLfGwLUuGrZV4bh67hFWPD6EztlL0d06Aj3RipS2vKImsiahDO9QAKfVHugs8sf4&#10;eZkAMTOzLm65/h1rEP4zRwp50D3ntqU7Y4djYfSXdCul1d6IMjDGq40ioywfwF/bBMNMTTFQ2xn9&#10;dAMxMGMVekcGo+uLJ/Bl0DbGeBCnXFqE0kHaDLS4dgdsTrFd6XAmPULamtlIKV8VqXkKQpOnADJ9&#10;8uLOOyXg7NUFWLwOWLGZHoGfW9ZStgK/X6LFDoV130E8aNcdN8vWQrZPBRjyl0Fm6VIwtvyc1mYy&#10;cGgNcPUYcJZWdd0WYOAEArIUEvL5ILVcYTwheK/UehfhI6cBb0hnMkgYhkyEpdIncPnkgSu3D/RF&#10;fZBcxAfp5X3wuJgPNtYtgfiZ/ZiGzdDMGcL35YejWEE48hSCzqckMnuMBG5GwGVwQucgNSFgMj28&#10;xmHNoQcw8RzpiksDxIQhfvIs3ChTGzkFa0JToALifQoio0gZONq2BGaMYz4WANs2kA5cgm2jzOuk&#10;hwzjveRH5sSXeLb/VxztXh+nqudFTKnCTEMxaHyKwFKuGtCxNSyzW0M7+WvYerYCuvkCLTsDbQbB&#10;NHQCcP4qmVEC6ZcMs5IYxQYDqU+axo4zKVmqtWTIyxglLw5dxfP9lxByIBwvjiTj/qFknD2bgr13&#10;QvDb48MYH70I/TJG4Adbe3r5euiAKvzMr1pQZCGfUdZy+NFcRtFdYQQiA82FGOB2xxXXvpke2P3X&#10;HqmuJ3Wfuw6P3BzXC6ONRdUSbQJuCRJ8PW3k/q66GGCsA3/H+xhqqc2/66Gfvh16vDmOzonH0UV7&#10;Br62q7jFgC/DSncsQzvVuAonRYLKVFhSHyBy/BA8qFIBCT654SxRFUnFy+FayaJ41bElzPtXIDlH&#10;hvtn8BnxvIsmxpaM4DW/4RQtemLhikCRCjDx3riPqhN8VAJziOKsJm0ODNkkFpm0oZHhwOBBCKc1&#10;0xR2S3DJcnj+fUfYQ8ktM6JgmTABCZXrIC1PfmgKFUVY8QKIr1IWKFweyFcKmeXeRULJ6ggtUByv&#10;qUzmcgWQQoV5XSYvLpYtiODhfsBTOnpRZBEZjG22KWojRj2Zap1Ing89Y4TDB4D6zZGTqxRstNIW&#10;KnbMR7Xh+pleIPoRQUx7qhHaQbOvj+GzEni3joF5NswxzxH981w8qF2ZXi4/7AQ1fEpAW7khMH8j&#10;8OwFg5ZE3heKk1t+xO1KeRFULBetdz5EFaqKlx26A/fu0YLLIGI3uGUohQzGYtWQWgFk2DjGVy/T&#10;6NA/Ixxd4h7A99Vd+L2+Bf/IExgRuwmjUhdiaLo/+ut+QH9TQwy0vIeh9nIYay6KaaY8WKCVCQ/S&#10;YVjEs1JxLtVl75eZH0tMbXHHtW1pLGJLeiD333NE4ELPzYavMUNfAuOMuVWzjnucgbSwVEJPu3Tz&#10;UytFmHiZZd/TNhgd9Lvwhf4ePtfdoUUIU0GVeFQVALEQrdn8ZqLjNrE406KB07S0XXrjTZ7SiKUF&#10;NeavhMQK1XCkamks8SUHPXuZl3taHHJiELaOFVznHSTlywMH6YuZ8vLrd4FzuwihZGQ7aOWECZCz&#10;Ct+N07yCa8AYpBYsCeTOT1DRktPi5TShdXt5jQgMAqaMRWp5WlOfUgReWUTlrUoa0wM4eAiY9zMS&#10;qn9FkJQGctUC8paDgc8AKU8SqdA5UqFnIwcAoeSsZgG3Z2ShDOCSJiBmU/KfIzzFRmp27QBszRsh&#10;Rp4hCsfPm5+WR+K6n2ExSiMqkMj0y6050oJCX2AwUE1MGmTv2I3jFashR+7NU9ydjnwlkVGjITTf&#10;+uFJjx9xp+NgBPcZgYuNW+E5vU8UqVRikfyIJ+0J+7YDFfEJQS3jF+0K3BInSAAtiZTRlMKwZFAw&#10;VY0BoxX1nAloaDqFltalaGcYjG7WJqQaH8EXZYmDQpTcpK7u3kyZeD6O8dssg1vUOjoUWQt8SlpN&#10;bM7uiRekJQR3QQ/M/nuPSCZmR3ZXzEiuqRbfFIBLI353RsSyKKfQFcmUn0c6oxFaYDJqWW6jas5V&#10;LIq/hkgWo1gGrQzgF68tJSqcNIfw07LiDLQ4aWHA5YOwjhqK5xUr06LnhaPQO4gr0BD3itXHg8++&#10;pUlZD0QRRPdOIrNPB9xnxdny54Mlbx5EVCuNGL9eQGwgn82H8z0OeY/ViMgT25BcvyFScxVRFlNP&#10;UKTVrAfbjFkM8p4TP89gHDMUCWUrw5K/LPS5SuA5r7G064b0uHuwachFX4XD+dsmRL7/Fa08FYXv&#10;Bvm9jp9BpDMRI/oS4E8F1QrYkk0hY6S4qo9bQCuhtY4nzI4X0K2dhkfVS0JfoACyc5P3832BH36C&#10;7KXLmQdybBaNdI8LN04R8yoAvBOPmKE/4WnNBogpmBepJXMhpYQP4pmGl2VKIIweMLJILcYulZFF&#10;2oQCNaEt4I5DbIxrNKRBr5u2BYJC+Tg9xQmtw6HSpv7nsUKSdmndCmM+fO1paJscih/SFmGwcQBG&#10;mWqq5j2ZJDySQBavLgCWJmV3s7Ib1F46It/7uvJiYkpt7Mj2s79x/c11Tv4rDllt/7hlRsh8TT0M&#10;NOXCAJeMFMulOoIkmBCRpiCJmrugKpoR+tWdh1DFcgiD0s9ir/kli9OpLLiMTJXmKnHdMdKGyyje&#10;lRZBsJNG6GlJUxnUnA6g6fgeGT5l3BaqYHG8ofW99w75+jKCMvw+cHQbLnVojORSFZBUtCwiqRCv&#10;yYdf+3ZSigJNFJAeBuNvMxBRtzZC+ZzkEkURWaEcbr73HsKn/wK8dg9UjXMkIG3GBERUqcRA14dc&#10;OA8e5aJ17kyrmBYDp4npdFFpzPQ6168g228gLKQwWXl8kF04F+JJVaIHk58HUblUJuk6cohIGQvO&#10;I8tpU9Y4ndYyU4aqEuaIoEIvWkGO/wnzWImKV4L8vww9wjsI+bQeFaY34nYuQ1xcKLKyklhYtKlP&#10;45Ezeg5uMpjWlsyL5IKMEar4wNicVC1gLvN9hOVC+nPuJLCZ/L1nH1h4jXga5M5L71MRulZdgbtU&#10;askP64TOhorECpGvFAeplWBdmh6v0cM2N17G17rz+M7sT6B+oQyaLL82XhogWO9i9GTNHNVLKRig&#10;yPJrE/mbrKczLKcwJlqa4Ihravgr19X/vv3p/78OCT5vudbsWKHrjrGp1TAiJxcmu4phkqMkxltL&#10;MiourmZmdEYFWvAPUBfT8bEpAF9qjpKjP0Q8ubCRhSnlKLRB5g4+0bzBtsH+2FKjPq5V+Bj3Kr2P&#10;CwTr/dKkH8XqwJi3Dq2QD1wE0msCNKR2DWRsWUbw0CxaU6ENu4vQPr54XqomjD7ky0VrIDlfMYSU&#10;KIa7H9XAxWpl6cqF4xakpSyCuEL58ahhPVjW0BO8YkpYkzKbyESts42bTj5dCfoihWAsVoR0hNSn&#10;Zwv66VBaeQNcMmtAeEdCPLKnzoKGCmclN0feMnx3IST0HsxrQ1TLp95q9YwZt9HVy6ThDMV11SGW&#10;WEQKIo2U6z6t/tzfkP5xE7wm1UhhejPyFaDS5kN4mXy4X6kcLtWug6ONvmDQLatzLUNsbcmv24Mk&#10;8TO9TiVYjzEgNyQj05DGxxvhSnqDrBVbEEkOnlmhEDILlabnoUdsKRxcZsUyT5JGpwU2mUki7kIc&#10;KlMtbeLS6bMpOxr1DftR1/ozmrq+RydUV0M4xDILmP0c5NeOSrTyFWipC6jmv6E0fGLofnQUxjRD&#10;TazM6cFgct3WeNfTOh4o/c8+wmjN96b9dP/X5PcxW1cG0y2F1aJAQ8mxfBlQdCN1kSj6W0dfNNev&#10;Rv2sk/jach0HyC1lCK00mck0S8j0EmsOdOsDENykPZLK1Ye+dlOY328O47tNkflOY2jebQ5t3Y/h&#10;aPkN4Dca2EsLlUBOatVDQ/4hE6wQz+q4SB49ajziG3yNmA/qI6pibYTnrYBYuuv40p/A/HEbmDt2&#10;I0AW8noBLB1/HO+V8f6Slkxa6Lm/IvKLbxD27gd4Xa8B7rxXF29GMOh79cptiQWfYp1TyF3XbUPC&#10;l9/gVS1eQ6ojEj9lPi041ZbXSB51VGCNMokekWlyAmwPS/PYcf7N3yykaa8JussnaNXnw961B7SN&#10;m8Hx6TfIrPgeUsrURPy0KeTuV2jFH8M4bzYScxWFvmQVxOQqhrC8lbCqfhMEn7+mjIee74DBgZB1&#10;AdjZtBauNaiDh+9/gqBPmiLQdxjw8Bk9qkx+cE9Vtjt4lwxp5n9CJWUu6XGLDtMTg9Feuwvfmsaj&#10;q605BqKcsuBirYfac8PPWoqAr4jeznKKnvQjwAex/odaSmOc/TMstvvrY/8nW+1/67jtmhT7W0YF&#10;1R3741+69qVpSHh6D1sX1TbaIvV3NE08j+naYFxndUqoCDNLMpPmM4PFKV3w6eTVWYzdk+8SfCxe&#10;PenFG1q2RLpxAwFmoYM3EI0mN19UdFEqUSxqDoljGp+RzWtt/DTx+lSCJfQlaQDBH82QKZ4AcqYS&#10;oymIQDT/z1SQJxl10nkuM/kJtSzSJJEkKoAmBY44KoG8RMf3CgD4LulosRj4di2fqeP7csjNJX3J&#10;z3iPNOExPYJcEZnrls0gIJ0nJRbwAF/yL3RF4hG7nVAX2mPluywsCyOpiNkdTCKLD0nk3yk8n5mJ&#10;lKwM6hnTIXPO4pNhX7gItyt9grgajYF+BH/ABeA575f3ytQ1RzK9DmmfkelMZflGMa3hr0msmUeT&#10;tEdJR34Wc69jsTKBooR2Fz2rezmNzcYsDI5+hE66HWhvHI3upBmDUFJNQ5PxShPt+TDZURwT6LnH&#10;mApjnIwkNPvg56z82JDeEJdcM0LSXTebeuDyf+eRQO28bh2fsD6rJiank5eRd41g4NkZpdDOXolU&#10;5XtUwxWUNZ5GL81N7GaRxomN8U5olcZiAQVP6QggEYniZV6wAgU9uPzMopdLlMhP8inn6Ij5/R/F&#10;3Qz5p0goxSqEjsDQswJNNKRirJQ1FiWRMR+qf55AMtM7mOhnDKRAeoIlR3wOQeYiJF0EoVPLADKH&#10;Fo++gy7cKl3rVBQJKm1UAodDxmsz4TIeRmVOo+anKuE7RaT7X0S4r8yOt8hcSqZRLKlMybMytSIW&#10;3itipLuT5ApPNlistA0OlXQjM5KUnA6d1gib9OoyLzLlTXlHuUHyRpHuJhl3ojyIiIx1sUlPpneU&#10;jnuWqZGFIo+RSQ17eP4HVyiaae6hlUGmiTSgdX6PdKQYRgjvJsBHIzdG0lqPkH4Se2n4ZpfGrOyW&#10;OONccFmGfXgg8n//kcrMhLi2Ld3nGoLpjJSHpss2FTJLujja0WV9oN+HhjiFHtn7qd1HcBsPWOgM&#10;Os0hrCzpScsg/HJ4zgL3DG+CkZ8OVq6IgMcNIFYAAWUVfmshHMx0sBSZle8WBrEUl/UfBdY4Viot&#10;uQw2kllFYjUtDK4oZvJOPZ8r4JemTFmoQqyrNJN5RbrZhaIKBVcgFXQJgJRLp3gRK4Dy/O4Fsrw+&#10;h7bSKzJ33UjNdrdgGJkvUUkevE7Nx6TmSuznlNYM6Sqg6Kk4MjtUSkRHxcokrcuy0QLbdUixZCPB&#10;moVkB62xS4c39mxEWdMRaUlDhEei+TyRNOpcJiWL+iettCnMUwq1LItlYFRG3waT0c54wYrDhlgM&#10;Sr2ObtGn0cP8DXo5PkFfZ134OiujtyuXexUvglz6RvyyabmT62CbfnTGE9ffXOr4/6ZDGu3vu/bM&#10;3GodgElJ5TE2yz1JuaF1FRqadqFF+m70y76IJYjFYVbWadbfBVbvOZMRZwxaHNen4YguAfsZ2OzN&#10;jMTu9JfYlRaGTamxSjYkx2B90itsSHztEZ6jbElKwNbkRGxPS8MuuvJ92Toc1BlwWG/CUdbcU40O&#10;YTkmRLGS4wigN3QJyfw7izgnTaUFJS7FAFIUyDxAU6K8C2tfRKaz0/o5aSLF5v654I7YXxtvI2IU&#10;wkUbhHq47zO7xFrKQhBmQlsUyQ4Z+hRPkRkyz3n/fT7hCr3I0Zx07MyMx/rkKKx6E4alceEYl5EA&#10;/9TXGJIQiQEJERiYHAHflHB0Iz/uEPsE38Y9RPOYu2gScxONYm/hy9jr+CzuGj5/cx0Nk2+jfvZt&#10;1M28ic+Sb6BB0nU0SLmFz9Pu4POsh/hC8xjNMp+gXVYQOqU8QffM5+hkC8UXtkCUwS1UwD344TMM&#10;dFQnyKuSfpZQFLSf0wf+pCOzdLkQoG+FQNeqPfif0q79n33Eum62fOBadGZfzjdYEFMbrcncGugn&#10;4EvzcjS1nsSnSXfxaVwgWiS/QpuYCHR6cxe9486j75ud6JuwGb2SNqBHykZ0TdmJHzJ2oaVmNVpk&#10;r0LzrJWsjBVombkarTLXo3XWerTJ3ox22m1op9nJStpB2f2PkrlfBbkNqFhfZl5Bk5SraPrmBtq9&#10;voXeCQ8xKjkQU5IeYWHiI6xNDaJiReAsqcktSw4eUgnDCPoEmtc0ZdkdtL9CeWQCrngVgvovIjPY&#10;5bwbxDbe4x6CeoU4P02FOqJ1YGtaNpbFv8LsV08wJvIqhkaeRp+YA+jGvHdI3oC26SvRWrMMLU0U&#10;+3KW3W/43tkZHRyd0M7ZER3QCe3xAz1jR3xL+teWfzdHG9Xz0AjN+HdbNOX3r/j352oFmybo6GrE&#10;u5pQWvDq9vzXmfd2R0tGSs0dvmhj7I9OJj901g5DV91I9LCOR3vTSDQxD+f7x6EHg0jZoEwmJ8ju&#10;xSN0+TArvRZ2GP3s91y75/6P6bD5rz6SEFE20n6+6xzXYPTO6Yjvs9qjk7MPq2AQ6PTQxNWNBdgH&#10;3zq/R0d7GxWld3M0RlfnV6yChjJVmNIAXVFbSRfUUtIVddDV9QF54fuUj1lNn6Cnqz56iTg//0dx&#10;fMmKbEppQ/me0gutSKVaOUajlX0SWlln4VvbPLQxLUbrHCpP9ga0zNiD1hkn0DbzHDqkU/nSXtGC&#10;xmEaLemKrDQc0GpwTW/EC4Md4QRvFI32C4MVl7RZ2JGWiAWJkRibEIbBCcHonhKEltqjaKXfz+fv&#10;RWtDAFob16GtcTG+M81FO9NEih86mvviBwblXRzfMn/NCKqvCMEvmNp6GGSrgaFWkWpK/KxVlQyz&#10;VlLiZy1La1oWIy1l1biPUbZSGE1OPNZeRol38rhQChnoJAvyuBflyU3JR8mPvqSTfWmde/KzO4qq&#10;v2VX4t6Owuqe7pThGlkK4iMc04/JiHT8k+uV/L96BLnOdz1invlsftLnGJXhHqzl7QGTcS0iw22F&#10;4W8vAn9HATV/T373igyWF/H2jnkHz0tzlfca+Vvkj2UKPCLzBEWmUCZa8mOMRfYmKo9h9soYYq/J&#10;AKkaK/I9dHN9QgVqRCvXiqrwA6UXZQAt6AB0sI0mICejrXYRPccmtE49hpbJ1z1yFa1SL6NtxmF8&#10;q9uAdsb5+M4yCt/ZhqADra4MQOpERZRJAN3wEQH8LgFWC91dldHTUR6+KEcLWZplUYx5K0SR2S/u&#10;qVwy/EGWYXCLe4aViLRFS6uVlJuUh+Rf2p5ldoyIbPMogaAskDo/paaSKTnvYJypvFKAUfbCGG/K&#10;g/GkGbKzwijbn+Uqz5FdPWaayK11fB/raxzTtNc1Qv/iP2qu5P+rRwou9LzrnPksIKsR5qeWwzRN&#10;YYwxy36J+eFvK6jWzRgti4Ba82CqNDtRZMKFW2QZ5z9FLZCupLCSIf+KeJcncE9yzQdZuEjECxYB&#10;zl9FmjhVM6dHZGUB9x5FhQnQd+nem9Hh9yRsR6IuVfUzjKafGaVIQBt6Henokq5qAZ0AZSrvncJn&#10;SM/eeIJJFi+VhZRkKKn8LoGagMqroAI0NeHbI/L7X8W7tp9awlqEzxKRJc+UyN8UadESmUTrPtFU&#10;hmmSveL/XO55Iu+dxM/JFEmHt5wGUZlGWApgjr4YVmtq4rJr3u2nBHYsQit6qvHt8dfjX1v+9qbr&#10;Ycvl5jn3/TXN0c9RUYFKBnFJBQg4xlkLKlE7SjjyKhlqz6NE/h7OT39+erdgkQX6/6Wo3QO8FS+7&#10;CFCRvM8dZ8undhSQipYVlQR0attpc16MMVDx9KUxJqccK7wqgVZF7SE6QnavsOTGNAL1J8rPvGc2&#10;reAc8RJ8xwR+FxAOowLKWh8i/fi3gGsQFUQWfhfx43dZi2YY0yRL5cmip9LlLbtpTLIWUGvzqfX5&#10;TPkwltcp4TUio51ukYUsRWRRS5EhfKaI8GURr2EYZi2kvKPQEVmMR/oqhK5MFgutlzVu+K6sshik&#10;fxdDc5pgnK47FpumRF9yrdsqQzQ81fX2+GcPsQz3Xfun7rFNip2na4kR+opqgI4AXj6HkfuNNAgI&#10;CEpXEVqbQu6KhUxaJUhocdzioSX8FM4pY2NkUXWvRZNd0f4QglHWeZHNbL0Lr49yukX2HHKLW0nU&#10;0mP/DpliKqhkEgErMpHeSUTGcoh4FdBriVW6/hB3HodTSYa5Cnt2PSgDP3Js2QRMusr9eI14mf+t&#10;UCGmOMqSmhTHMAJatmAXcAsVkU/ZkWKorhhmaxpim2Uobro2bEx23fvCUzVvj//IIwmBH0TQFcqS&#10;cgG0d/MyW2N0clXlPr2zQgTAf/JtqXxZ006sF60iASA7UwxzytaIsg5eMSWDnLSe/4Z4Kc6flEcW&#10;Hv1TvDtd/LMi1lvkT6ol+7XLak6yyVI+vkPEbX3VbHNXMYKzlBLZDMyrKJJvoUpeEZAqnu4Rbyzj&#10;Lg/mG+WViMVWw1gpP9LS++cUwsSsd7BA1wQb9b544Nq8MpIxkjQKeKri7fFfcciaLdGuu41XktvO&#10;I7edoKsN/+zSGK4rjBG0gLLU7jBaOS93VQAgoJTL9lg6kUF0yyJisf4qXmC47/vzOV75E1iyEOk/&#10;L2q46F/EGySKeNPiBav33X+lWfJdwOmV4cyLPxVyOJVBZCCvkQWavJzd+2yvyDt72wqp3aoX2lvi&#10;sGtK9BPX7rkyqcVT1G+P/84jFigonUhBCKpx0bXrlwDj2JTF6c3xU0Y1zNDnw1S6XVkwXaz8n/vr&#10;C2AKKvnD3fMatb+QR/4IxjyihndSZNvEv4pQoX+PeKnHH+J9//9O+LsSD20RcU/Slb1J6V1chZQI&#10;XZHF44VKScApeyVJHibZcmOSpQimmkqTY5fHNF0dbHNNC7ng2jcz2HW1fZQruOrf3hLk7fFff6S5&#10;ntaJdZ0aEsJA6LTLX7/L2QGLDfUxJaMMRqYVhr82H8ZYC2MiSimaMtzC4M6YH36mAvCX8csEyFgG&#10;gOPpyofTG/jb8qrz/rxHRIb+yo5qIl6r+i8t6T9Qh39Dphlln83KmGysQNCVxXhzKUoxBrNFMIpB&#10;pRpLbZcAOrdbCFwJUocx1hhOS+1rq4b+jhqQTVGHo5xaSF72N51AxZ7GAHd8qg/mZhbCGv0n2Gvp&#10;hjPOGSG3XTt+eeG62fItmP8fOiRYfUkueYeB0jHXuJQtll5Yom8MP10JDNOTspiKqZncowjskQTO&#10;CNIHoShCEcSVS+uN8FXvarreZkJv85yKASgyoF/okZcieYH+r8m/BPyfXNktPfkcea803XnTIpNJ&#10;5LuIeB9prx6jz4MJGRUwO6M+lmu7YJdlbMpJ5+ITz1yHR0YTzAm0zp6ieHv8/+EQ65WhAtdjI1+4&#10;ti+661q155xravge1yCszmmrtuaeyiB2hq4ypurLYCKt6jhab9nefCR5vGyYpLabNufFCAvpgDW/&#10;2ghXtncZzWvGMKAV8W758q+JgFaCPPlUCkUFGUrq40cLPNxIWuEsjsmWMhivK4OxaeUYWFfClPT3&#10;MNfYEEscTXES7XAFXfHQNfNZhHSNv226e3v8nxwyOEhLqiNjlhNcZwaE063fcy0+8TuV4KDVX79T&#10;PwCbdD0wE9UxA9UwDVUxGZUwwVVedYHLTnOjLCXV578ppuqYYPwAk60fYq7lCyywNcMK6w/YaO6D&#10;AP1w8xXX4jNPqICx9D7SRCczpyTAFvEk9e3x9nh7vD3eHm+Pt8fb4+3x9nh7vD3eHm+Pt8d//uHj&#10;878AHQGCibEt/MgAAAAASUVORK5CYII="/>
  <p:tag name="ISPRING_PRESENTERDATA_1" val="cGjGsMahbmcgbGluaA==||||ezE5MDREQTNELUYxNkMtNEVCMS05QUFDLTlGRTExQkIxODkxM30=||SVNQUklOR19QUkVTRU5URVJfUEhPVE9fMQ==|MQ==||SVNQUklOR19QUkVTRU5URVJfUEhPVE9fMg==|"/>
  <p:tag name="FLASHSPRING_PRESENTATION_REFERENCES" val=""/>
  <p:tag name="ISPRING_LMS_API_VERSION" val="SCORM 2004 (2nd edition)"/>
  <p:tag name="ISPRING_ULTRA_SCORM_COURSE_ID" val="E678FC1F-4BC1-4856-A3C5-6E3AE20FBF2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\u0016{0C06AC29-2675-48CB-B4A6-C192AE76A914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e can gi xuat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FC7B7B-3B34-41BD-9462-C2BE05B34F64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C06FB-6C53-4450-99AD-3FD2D2FCD960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6D6764-8778-4DDE-803C-BC876B4D5216}:3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209C8-E6E4-47AF-B647-5822B952F120}:3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98416B-0C6A-4C55-B353-0BCB8B5443B0}:3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18E4B2-06D7-408F-B69E-8CE3CE157E84}:3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79135-92E2-44E8-BEC9-01484C5F6B56}:3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45C807-569F-469B-9117-B7DC3D2A04EA}:3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9E54C7-9E91-4C66-90B2-5B79BE2FD2C1}:3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1EFA7B-758D-4954-A525-F9482AEB90FE}:3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2"/>
  <p:tag name="GENSWF_SLIDE_UID" val="{4DB8062B-25BE-4BCF-B973-18102EB22452}:3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9B933-2B0F-407A-BA52-C58D5DBFAC56}:3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82E86-0A86-480B-8A12-B3B4EAB9B7BD}:3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75B0BE-FF2C-4215-A189-D342588D4911}:3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4EC8C8-0D05-4049-B6F1-086B7C780731}:3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8F06FC-8DC1-4AC8-B5DB-D0CCAE1E120B}:3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5F191D-7942-4D6B-A0E5-E84E0E331123}:3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316C6-8763-42BD-9864-A6BF6DE5F548}: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F9DA7-FDD7-4179-8816-C56F11750BF2}:3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970AEE-DB8D-4271-B668-FAE23ABA6C3B}:3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97DEC-E792-45E8-BDE6-2A2F25CAE9E0}:3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BCE5A2-F80E-427F-BF27-09B1FC635477}: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8165E6-F300-4B8F-B82A-129D4A24E46F}:3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B4250B-22F1-40DD-8656-F6D4F0892EDF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68CB9-FBE1-49BC-80C9-5B485DDEF9D5}:3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B3A858-2285-4EC9-B9C7-8AB01383FF80}:3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D04B9-1799-458E-980E-306183742128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404</Words>
  <Application>Microsoft Office PowerPoint</Application>
  <PresentationFormat>On-screen Show (4:3)</PresentationFormat>
  <Paragraphs>67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nhóm chất dinh dưỡng</vt:lpstr>
      <vt:lpstr>PowerPoint Presentation</vt:lpstr>
      <vt:lpstr>Chất béo có trong những thực phẩm nào?</vt:lpstr>
      <vt:lpstr>Đây là những thực phẩm giàu chất đạm</vt:lpstr>
      <vt:lpstr>Hãy kể cho cô một số thực phẩm giàu vitamin và muối khoáng?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vutrungnhan@gmail.com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can gi xuat</dc:title>
  <dc:creator>qwe</dc:creator>
  <cp:lastModifiedBy>Trang Nguyen</cp:lastModifiedBy>
  <cp:revision>219</cp:revision>
  <dcterms:created xsi:type="dcterms:W3CDTF">2020-10-05T14:30:18Z</dcterms:created>
  <dcterms:modified xsi:type="dcterms:W3CDTF">2023-11-12T07:49:29Z</dcterms:modified>
</cp:coreProperties>
</file>