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2" r:id="rId6"/>
    <p:sldId id="261" r:id="rId7"/>
    <p:sldId id="264" r:id="rId8"/>
    <p:sldId id="263" r:id="rId9"/>
    <p:sldId id="265" r:id="rId10"/>
    <p:sldId id="267" r:id="rId11"/>
    <p:sldId id="268" r:id="rId12"/>
    <p:sldId id="269" r:id="rId13"/>
    <p:sldId id="266" r:id="rId14"/>
    <p:sldId id="270" r:id="rId15"/>
    <p:sldId id="274" r:id="rId16"/>
    <p:sldId id="276" r:id="rId17"/>
    <p:sldId id="271" r:id="rId18"/>
    <p:sldId id="273" r:id="rId19"/>
    <p:sldId id="277" r:id="rId20"/>
    <p:sldId id="285" r:id="rId21"/>
    <p:sldId id="278" r:id="rId22"/>
    <p:sldId id="286" r:id="rId23"/>
    <p:sldId id="279" r:id="rId24"/>
    <p:sldId id="280" r:id="rId25"/>
    <p:sldId id="287" r:id="rId26"/>
    <p:sldId id="281" r:id="rId27"/>
    <p:sldId id="282" r:id="rId28"/>
    <p:sldId id="283" r:id="rId29"/>
  </p:sldIdLst>
  <p:sldSz cx="12192000" cy="6858000"/>
  <p:notesSz cx="6858000" cy="9144000"/>
  <p:custDataLst>
    <p:tags r:id="rId3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6FC2F-923F-45EC-8C4D-A0873F2A49A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D0523-993F-44D5-BD1B-32455825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2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753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96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4719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679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958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51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027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197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50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683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36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3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464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4763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8066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9845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6636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405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766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687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923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36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427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4548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938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061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3285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045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7482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242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4406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860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05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000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049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64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0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455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05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AF464-A615-4F35-BFA1-F8B1131907B1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65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74" r:id="rId17"/>
    <p:sldLayoutId id="2147483673" r:id="rId18"/>
    <p:sldLayoutId id="2147483672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64" r:id="rId27"/>
    <p:sldLayoutId id="2147483663" r:id="rId28"/>
    <p:sldLayoutId id="2147483662" r:id="rId29"/>
    <p:sldLayoutId id="2147483661" r:id="rId30"/>
    <p:sldLayoutId id="2147483660" r:id="rId31"/>
    <p:sldLayoutId id="2147483651" r:id="rId32"/>
    <p:sldLayoutId id="2147483652" r:id="rId33"/>
    <p:sldLayoutId id="2147483653" r:id="rId34"/>
    <p:sldLayoutId id="2147483654" r:id="rId35"/>
    <p:sldLayoutId id="2147483655" r:id="rId36"/>
    <p:sldLayoutId id="2147483656" r:id="rId37"/>
    <p:sldLayoutId id="2147483657" r:id="rId38"/>
    <p:sldLayoutId id="2147483658" r:id="rId39"/>
    <p:sldLayoutId id="214748365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10" Type="http://schemas.openxmlformats.org/officeDocument/2006/relationships/image" Target="../media/image2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microsoft.com/office/2007/relationships/media" Target="../media/media22.m4a"/><Relationship Id="rId7" Type="http://schemas.openxmlformats.org/officeDocument/2006/relationships/image" Target="../media/image35.jpg"/><Relationship Id="rId2" Type="http://schemas.openxmlformats.org/officeDocument/2006/relationships/video" Target="../media/media21.avi"/><Relationship Id="rId1" Type="http://schemas.microsoft.com/office/2007/relationships/media" Target="../media/media21.avi"/><Relationship Id="rId6" Type="http://schemas.openxmlformats.org/officeDocument/2006/relationships/image" Target="../media/image34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22.m4a"/><Relationship Id="rId9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7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media" Target="../media/media25.m4a"/><Relationship Id="rId7" Type="http://schemas.openxmlformats.org/officeDocument/2006/relationships/image" Target="../media/image40.jpg"/><Relationship Id="rId2" Type="http://schemas.openxmlformats.org/officeDocument/2006/relationships/video" Target="../media/media21.avi"/><Relationship Id="rId1" Type="http://schemas.microsoft.com/office/2007/relationships/media" Target="../media/media21.avi"/><Relationship Id="rId6" Type="http://schemas.openxmlformats.org/officeDocument/2006/relationships/image" Target="../media/image39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25.m4a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microsoft.com/office/2007/relationships/media" Target="../media/media28.m4a"/><Relationship Id="rId7" Type="http://schemas.openxmlformats.org/officeDocument/2006/relationships/image" Target="../media/image44.jpg"/><Relationship Id="rId2" Type="http://schemas.openxmlformats.org/officeDocument/2006/relationships/video" Target="../media/media21.avi"/><Relationship Id="rId1" Type="http://schemas.microsoft.com/office/2007/relationships/media" Target="../media/media21.avi"/><Relationship Id="rId6" Type="http://schemas.openxmlformats.org/officeDocument/2006/relationships/image" Target="../media/image43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28.m4a"/><Relationship Id="rId9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45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5771" y="296967"/>
            <a:ext cx="378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ỦY BAN NHÂN DÂN QUẬN LONG BIÊN </a:t>
            </a:r>
          </a:p>
          <a:p>
            <a:pPr algn="ctr"/>
            <a:r>
              <a:rPr lang="en-US" dirty="0"/>
              <a:t>TRƯỜNG MẦM NON </a:t>
            </a:r>
            <a:r>
              <a:rPr lang="en-US"/>
              <a:t>HOA MỘC LAN</a:t>
            </a:r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2583814" y="3318570"/>
            <a:ext cx="643618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Gadugi" panose="020B0502040204020203" pitchFamily="34" charset="0"/>
                <a:ea typeface="Gadugi" panose="020B0502040204020203" pitchFamily="34" charset="0"/>
              </a:rPr>
              <a:t>KPXH: </a:t>
            </a:r>
            <a:r>
              <a:rPr lang="en-US" sz="2800" b="1" dirty="0">
                <a:latin typeface="Gadugi" panose="020B0502040204020203" pitchFamily="34" charset="0"/>
                <a:ea typeface="Gadugi" panose="020B0502040204020203" pitchFamily="34" charset="0"/>
              </a:rPr>
              <a:t>MỘT SỐ NGHỀ TRONG </a:t>
            </a:r>
            <a:r>
              <a:rPr lang="en-US" sz="2800" b="1">
                <a:latin typeface="Gadugi" panose="020B0502040204020203" pitchFamily="34" charset="0"/>
                <a:ea typeface="Gadugi" panose="020B0502040204020203" pitchFamily="34" charset="0"/>
              </a:rPr>
              <a:t>XÃ HỘI</a:t>
            </a:r>
          </a:p>
          <a:p>
            <a:pPr algn="ctr"/>
            <a:r>
              <a:rPr lang="en-US" sz="2800" b="1">
                <a:latin typeface="Gadugi" panose="020B0502040204020203" pitchFamily="34" charset="0"/>
                <a:ea typeface="Gadugi" panose="020B0502040204020203" pitchFamily="34" charset="0"/>
              </a:rPr>
              <a:t>Lứa tuổi: MGL 5 – 6 tuổi</a:t>
            </a:r>
          </a:p>
          <a:p>
            <a:pPr algn="ctr"/>
            <a:endParaRPr lang="en-US" sz="2800"/>
          </a:p>
          <a:p>
            <a:pPr algn="ctr"/>
            <a:endParaRPr lang="en-US" sz="2800"/>
          </a:p>
          <a:p>
            <a:pPr algn="ctr"/>
            <a:endParaRPr lang="en-US" sz="2800"/>
          </a:p>
          <a:p>
            <a:pPr algn="ctr"/>
            <a:endParaRPr lang="en-US" sz="2800"/>
          </a:p>
          <a:p>
            <a:pPr algn="ctr"/>
            <a:endParaRPr lang="en-US" sz="2800"/>
          </a:p>
          <a:p>
            <a:pPr algn="ctr"/>
            <a:r>
              <a:rPr lang="en-US" sz="2800"/>
              <a:t>Năm học: 2023 - 2024 </a:t>
            </a:r>
            <a:endParaRPr lang="vi-VN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D1A49D-B8A8-2F49-C367-4ED0FFA0DD1D}"/>
              </a:ext>
            </a:extLst>
          </p:cNvPr>
          <p:cNvGrpSpPr/>
          <p:nvPr/>
        </p:nvGrpSpPr>
        <p:grpSpPr>
          <a:xfrm>
            <a:off x="3293880" y="2516287"/>
            <a:ext cx="5604240" cy="601453"/>
            <a:chOff x="3153391" y="1902503"/>
            <a:chExt cx="5604240" cy="601453"/>
          </a:xfrm>
        </p:grpSpPr>
        <p:sp>
          <p:nvSpPr>
            <p:cNvPr id="8" name="Heart 7"/>
            <p:cNvSpPr/>
            <p:nvPr/>
          </p:nvSpPr>
          <p:spPr>
            <a:xfrm>
              <a:off x="3153391" y="1909315"/>
              <a:ext cx="640080" cy="574766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eart 8"/>
            <p:cNvSpPr/>
            <p:nvPr/>
          </p:nvSpPr>
          <p:spPr>
            <a:xfrm>
              <a:off x="4385653" y="1909315"/>
              <a:ext cx="640080" cy="574766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eart 9"/>
            <p:cNvSpPr/>
            <p:nvPr/>
          </p:nvSpPr>
          <p:spPr>
            <a:xfrm>
              <a:off x="5670773" y="1909315"/>
              <a:ext cx="640080" cy="574766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eart 10"/>
            <p:cNvSpPr/>
            <p:nvPr/>
          </p:nvSpPr>
          <p:spPr>
            <a:xfrm>
              <a:off x="6832431" y="1929190"/>
              <a:ext cx="640080" cy="574766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eart 11"/>
            <p:cNvSpPr/>
            <p:nvPr/>
          </p:nvSpPr>
          <p:spPr>
            <a:xfrm>
              <a:off x="8117551" y="1902503"/>
              <a:ext cx="640080" cy="574766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CC4B33-884F-4EEC-9EB9-EA12EF5CF7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24" y="851120"/>
            <a:ext cx="1525352" cy="1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9"/>
    </mc:Choice>
    <mc:Fallback xmlns="">
      <p:transition spd="slow" advTm="1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566" y="1959428"/>
            <a:ext cx="574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hãy so sánh nghề bác sĩ và nghề giáo viên có điển gì giống và khác nhau 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66148"/>
      </p:ext>
    </p:extLst>
  </p:cSld>
  <p:clrMapOvr>
    <a:masterClrMapping/>
  </p:clrMapOvr>
  <p:transition spd="slow" advTm="80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566" y="1959428"/>
            <a:ext cx="5747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Giống : Đều là một nghề trong xã hội 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"/>
    </mc:Choice>
    <mc:Fallback xmlns="">
      <p:transition spd="slow" advTm="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1634" y="261257"/>
            <a:ext cx="5747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Khác: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68834" y="1045029"/>
            <a:ext cx="91440" cy="4402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31179" y="839159"/>
            <a:ext cx="130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Nghề bác </a:t>
            </a:r>
            <a:r>
              <a:rPr lang="en-US" dirty="0" err="1"/>
              <a:t>sỹ</a:t>
            </a:r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6218163" y="839159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Nghề giáo viên</a:t>
            </a:r>
            <a:endParaRPr lang="vi-VN" dirty="0"/>
          </a:p>
        </p:txBody>
      </p:sp>
      <p:sp>
        <p:nvSpPr>
          <p:cNvPr id="8" name="TextBox 7"/>
          <p:cNvSpPr txBox="1"/>
          <p:nvPr/>
        </p:nvSpPr>
        <p:spPr>
          <a:xfrm>
            <a:off x="1985554" y="1580606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Cứu người </a:t>
            </a:r>
            <a:endParaRPr lang="vi-VN" dirty="0"/>
          </a:p>
        </p:txBody>
      </p:sp>
      <p:sp>
        <p:nvSpPr>
          <p:cNvPr id="9" name="TextBox 8"/>
          <p:cNvSpPr txBox="1"/>
          <p:nvPr/>
        </p:nvSpPr>
        <p:spPr>
          <a:xfrm>
            <a:off x="6047023" y="1580606"/>
            <a:ext cx="13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Dạy người </a:t>
            </a:r>
            <a:endParaRPr lang="vi-VN" dirty="0"/>
          </a:p>
        </p:txBody>
      </p:sp>
      <p:sp>
        <p:nvSpPr>
          <p:cNvPr id="10" name="TextBox 9"/>
          <p:cNvSpPr txBox="1"/>
          <p:nvPr/>
        </p:nvSpPr>
        <p:spPr>
          <a:xfrm>
            <a:off x="1994861" y="2181496"/>
            <a:ext cx="308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Dụng cụ làm việc khác nhau : </a:t>
            </a:r>
          </a:p>
          <a:p>
            <a:r>
              <a:rPr lang="en-US" dirty="0"/>
              <a:t>ống nghe , thuốc…</a:t>
            </a:r>
            <a:endParaRPr lang="vi-VN" dirty="0"/>
          </a:p>
        </p:txBody>
      </p:sp>
      <p:sp>
        <p:nvSpPr>
          <p:cNvPr id="12" name="TextBox 11"/>
          <p:cNvSpPr txBox="1"/>
          <p:nvPr/>
        </p:nvSpPr>
        <p:spPr>
          <a:xfrm>
            <a:off x="6036891" y="2319996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Phấn , bảng , bút …</a:t>
            </a:r>
            <a:endParaRPr lang="vi-VN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9414">
        <p14:prism/>
      </p:transition>
    </mc:Choice>
    <mc:Fallback xmlns="">
      <p:transition spd="slow" advTm="29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8" y="710310"/>
            <a:ext cx="8677124" cy="57751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231">
        <p14:doors dir="vert"/>
      </p:transition>
    </mc:Choice>
    <mc:Fallback xmlns="">
      <p:transition spd="slow" advTm="16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2" y="0"/>
            <a:ext cx="3474720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40" y="258349"/>
            <a:ext cx="4441371" cy="2958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45" y="354986"/>
            <a:ext cx="4271555" cy="1863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" y="3881301"/>
            <a:ext cx="4863737" cy="2735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57" y="2218473"/>
            <a:ext cx="4158132" cy="5222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09" y="3476128"/>
            <a:ext cx="2619375" cy="17430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2075">
        <p14:switch dir="r"/>
      </p:transition>
    </mc:Choice>
    <mc:Fallback xmlns="">
      <p:transition spd="slow" advTm="22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0284" cy="3407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30" y="92749"/>
            <a:ext cx="5051669" cy="3677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2" y="3527425"/>
            <a:ext cx="4714875" cy="32575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1"/>
    </mc:Choice>
    <mc:Fallback xmlns="">
      <p:transition spd="slow" advTm="1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4734" y="1922852"/>
            <a:ext cx="574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6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9"/>
    </mc:Choice>
    <mc:Fallback xmlns="">
      <p:transition spd="slow" advTm="9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0" y="137026"/>
            <a:ext cx="5132294" cy="3079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57" y="144824"/>
            <a:ext cx="4356848" cy="307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17" y="3388659"/>
            <a:ext cx="4834217" cy="3222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4" y="3388658"/>
            <a:ext cx="4810165" cy="32228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4"/>
    </mc:Choice>
    <mc:Fallback xmlns="">
      <p:transition spd="slow" advTm="1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9786" y="1864974"/>
            <a:ext cx="34621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1: </a:t>
            </a:r>
          </a:p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tài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giỏi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52"/>
    </mc:Choice>
    <mc:Fallback xmlns="">
      <p:transition spd="slow" advTm="4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-71120"/>
            <a:ext cx="3677920" cy="3677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8" y="-71120"/>
            <a:ext cx="3672840" cy="3672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3340701"/>
            <a:ext cx="3231832" cy="2904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7F9F8"/>
              </a:clrFrom>
              <a:clrTo>
                <a:srgbClr val="F7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80" y="2727960"/>
            <a:ext cx="4130040" cy="413004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1"/>
    </mc:Choice>
    <mc:Fallback xmlns="">
      <p:transition spd="slow" advTm="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cô chú công nhân - xây dựng CONS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8928" y="783771"/>
            <a:ext cx="10109835" cy="56823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EE060-B4EA-FFF2-A7C9-A7C629F2007E}"/>
              </a:ext>
            </a:extLst>
          </p:cNvPr>
          <p:cNvSpPr txBox="1"/>
          <p:nvPr/>
        </p:nvSpPr>
        <p:spPr>
          <a:xfrm>
            <a:off x="1912238" y="191831"/>
            <a:ext cx="8367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con cùng hát và vận động bài “ Cháu yêu cô chú công nhân ”nhé.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29"/>
    </mc:Choice>
    <mc:Fallback xmlns="">
      <p:transition spd="slow" advTm="114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4" objId="4"/>
        <p14:pauseEvt time="502" objId="4"/>
        <p14:seekEvt time="503" objId="4" seek="268"/>
        <p14:resumeEvt time="703" objId="4"/>
        <p14:pauseEvt time="845" objId="4"/>
        <p14:seekEvt time="845" objId="4" seek="523"/>
        <p14:resumeEvt time="1047" objId="4"/>
        <p14:pauseEvt time="114928" objId="4"/>
        <p14:stopEvt time="114929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-71120"/>
            <a:ext cx="3677920" cy="3677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8" y="-71120"/>
            <a:ext cx="3672840" cy="3672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3340701"/>
            <a:ext cx="3231832" cy="2904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F7F9F8"/>
              </a:clrFrom>
              <a:clrTo>
                <a:srgbClr val="F7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60" y="2727960"/>
            <a:ext cx="4130040" cy="4130040"/>
          </a:xfrm>
          <a:prstGeom prst="rect">
            <a:avLst/>
          </a:prstGeom>
        </p:spPr>
      </p:pic>
      <p:pic>
        <p:nvPicPr>
          <p:cNvPr id="11" name="10s-xanhb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7580" y="0"/>
            <a:ext cx="2128520" cy="212852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8"/>
    </mc:Choice>
    <mc:Fallback xmlns="">
      <p:transition spd="slow" advTm="2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5" objId="11"/>
        <p14:pauseEvt time="408" objId="11"/>
        <p14:seekEvt time="408" objId="11" seek="11"/>
        <p14:resumeEvt time="609" objId="11"/>
        <p14:pauseEvt time="998" objId="11"/>
        <p14:seekEvt time="998" objId="11" seek="56"/>
        <p14:resumeEvt time="1200" objId="11"/>
        <p14:stopEvt time="13291" objId="11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48" y="1310640"/>
            <a:ext cx="3672840" cy="3672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7F9F8"/>
              </a:clrFrom>
              <a:clrTo>
                <a:srgbClr val="F7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60" y="1508760"/>
            <a:ext cx="4130040" cy="41300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3"/>
    </mc:Choice>
    <mc:Fallback xmlns="">
      <p:transition spd="slow" advTm="2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4704080" cy="4704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28" y="309562"/>
            <a:ext cx="4521490" cy="2747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4" y="3560921"/>
            <a:ext cx="4141856" cy="2756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60" y="2758440"/>
            <a:ext cx="4361180" cy="43611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"/>
    </mc:Choice>
    <mc:Fallback xmlns="">
      <p:transition spd="slow" advTm="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4704080" cy="4704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28" y="309562"/>
            <a:ext cx="4521490" cy="2747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4" y="3560921"/>
            <a:ext cx="4141856" cy="2756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60" y="2758440"/>
            <a:ext cx="4361180" cy="4361180"/>
          </a:xfrm>
          <a:prstGeom prst="rect">
            <a:avLst/>
          </a:prstGeom>
        </p:spPr>
      </p:pic>
      <p:pic>
        <p:nvPicPr>
          <p:cNvPr id="9" name="10s-xanhb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89356" y="1564640"/>
            <a:ext cx="2128520" cy="212852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2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3"/>
    </mc:Choice>
    <mc:Fallback xmlns="">
      <p:transition spd="slow" advTm="1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3" objId="9"/>
        <p14:pauseEvt time="606" objId="9"/>
        <p14:seekEvt time="606" objId="9" seek="0"/>
        <p14:resumeEvt time="807" objId="9"/>
        <p14:pauseEvt time="1121" objId="9"/>
        <p14:seekEvt time="1121" objId="9" seek="84"/>
        <p14:resumeEvt time="1321" objId="9"/>
        <p14:stopEvt time="13392" objId="9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1721802"/>
            <a:ext cx="5709920" cy="34695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1"/>
    </mc:Choice>
    <mc:Fallback xmlns="">
      <p:transition spd="slow" advTm="1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68" y="386080"/>
            <a:ext cx="5140138" cy="3883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60" y="-528320"/>
            <a:ext cx="3830320" cy="383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3075940"/>
            <a:ext cx="4846320" cy="3634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" y="4269740"/>
            <a:ext cx="5284611" cy="21742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3"/>
    </mc:Choice>
    <mc:Fallback xmlns="">
      <p:transition spd="slow" advTm="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68" y="386080"/>
            <a:ext cx="5140138" cy="3883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60" y="-528320"/>
            <a:ext cx="3830320" cy="383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3075940"/>
            <a:ext cx="4846320" cy="3634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" y="4269740"/>
            <a:ext cx="5284611" cy="2174240"/>
          </a:xfrm>
          <a:prstGeom prst="rect">
            <a:avLst/>
          </a:prstGeom>
        </p:spPr>
      </p:pic>
      <p:pic>
        <p:nvPicPr>
          <p:cNvPr id="9" name="10s-xanhb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3510" y="1706880"/>
            <a:ext cx="2128520" cy="212852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4"/>
    </mc:Choice>
    <mc:Fallback xmlns="">
      <p:transition spd="slow" advTm="15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2" objId="9"/>
        <p14:pauseEvt time="904" objId="9"/>
        <p14:seekEvt time="905" objId="9" seek="27"/>
        <p14:resumeEvt time="1106" objId="9"/>
        <p14:pauseEvt time="1419" objId="9"/>
        <p14:seekEvt time="1419" objId="9" seek="103"/>
        <p14:resumeEvt time="1620" objId="9"/>
        <p14:stopEvt time="13693" objId="9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4" y="1402081"/>
            <a:ext cx="4851026" cy="3665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39" y="1767841"/>
            <a:ext cx="4714240" cy="35356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5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6"/>
    </mc:Choice>
    <mc:Fallback xmlns="">
      <p:transition spd="slow" advTm="2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0"/>
            <a:ext cx="9144000" cy="6762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3120" y="1169015"/>
            <a:ext cx="516128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Bài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của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chúng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mình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đến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đây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là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kết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thúc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rồi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.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Cô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tất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cả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con.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"/>
    </mc:Choice>
    <mc:Fallback xmlns="">
      <p:transition spd="slow" advTm="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566" y="1959428"/>
            <a:ext cx="574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hát bài hát gì 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ai 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9"/>
    </mc:Choice>
    <mc:Fallback xmlns="">
      <p:transition spd="slow" advTm="2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24" y="129116"/>
            <a:ext cx="6078071" cy="6078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7490" y="5824233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Nghề bác sĩ</a:t>
            </a:r>
            <a:endParaRPr lang="vi-VN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2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7"/>
    </mc:Choice>
    <mc:Fallback xmlns="">
      <p:transition spd="slow" advTm="10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2" y="107523"/>
            <a:ext cx="5185954" cy="3456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2" y="107523"/>
            <a:ext cx="5072314" cy="3376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69" y="3735976"/>
            <a:ext cx="4683036" cy="31220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5"/>
    </mc:Choice>
    <mc:Fallback xmlns="">
      <p:transition spd="slow" advTm="1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63" y="240926"/>
            <a:ext cx="2645709" cy="2645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0" b="14609"/>
          <a:stretch/>
        </p:blipFill>
        <p:spPr>
          <a:xfrm>
            <a:off x="6904842" y="0"/>
            <a:ext cx="3271124" cy="3160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33" y="3540033"/>
            <a:ext cx="5090057" cy="2783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2" y="2886635"/>
            <a:ext cx="4046228" cy="40462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3"/>
    </mc:Choice>
    <mc:Fallback xmlns="">
      <p:transition spd="slow" advTm="1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566" y="1959428"/>
            <a:ext cx="6374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đọc câu đố và các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đoán xem đó là nghề gì nhé .</a:t>
            </a:r>
          </a:p>
          <a:p>
            <a:r>
              <a:rPr lang="vi-VN" sz="2000" dirty="0"/>
              <a:t> </a:t>
            </a:r>
            <a:r>
              <a:rPr lang="en-US" sz="2000" dirty="0"/>
              <a:t>                </a:t>
            </a:r>
            <a:r>
              <a:rPr lang="vi-VN" sz="2000" dirty="0">
                <a:latin typeface="+mj-lt"/>
              </a:rPr>
              <a:t>Ai là người đến lớp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                </a:t>
            </a:r>
            <a:r>
              <a:rPr lang="vi-VN" sz="2000" dirty="0">
                <a:latin typeface="+mj-lt"/>
              </a:rPr>
              <a:t>Chăm chỉ sớm chiều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                </a:t>
            </a:r>
            <a:r>
              <a:rPr lang="vi-VN" sz="2000" dirty="0">
                <a:latin typeface="+mj-lt"/>
              </a:rPr>
              <a:t>Dạy bảo mọi điều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                </a:t>
            </a:r>
            <a:r>
              <a:rPr lang="vi-VN" sz="2000" dirty="0">
                <a:latin typeface="+mj-lt"/>
              </a:rPr>
              <a:t>Cho con khôn lớn?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2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5991">
        <p15:prstTrans prst="origami"/>
      </p:transition>
    </mc:Choice>
    <mc:Fallback xmlns="">
      <p:transition spd="slow" advTm="25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16" y="98853"/>
            <a:ext cx="8033657" cy="65082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478">
        <p:circle/>
      </p:transition>
    </mc:Choice>
    <mc:Fallback xmlns="">
      <p:transition spd="slow" advTm="244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201705"/>
            <a:ext cx="4464424" cy="4464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53" y="231325"/>
            <a:ext cx="3007659" cy="3007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78" y="3373995"/>
            <a:ext cx="4841221" cy="3284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47" y="136654"/>
            <a:ext cx="4798499" cy="319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15" y="3899927"/>
            <a:ext cx="6667500" cy="34956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5"/>
    </mc:Choice>
    <mc:Fallback xmlns="">
      <p:transition spd="slow" advTm="17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12E07F-BDA0-4197-A86E-3A738E2698FA}"/>
  <p:tag name="ISPRING_RESOURCE_FOLDER" val="D:\Desktop\Một số nghề trong xã hội \"/>
  <p:tag name="ISPRING_PRESENTATION_PATH" val="D:\Desktop\Một số nghề trong xã hội .pptx"/>
  <p:tag name="ISPRING_PROJECT_VERSION" val="9"/>
  <p:tag name="ISPRING_PROJECT_FOLDER_UPDATED" val="1"/>
  <p:tag name="ISPRING_SCREEN_RECS_UPDATED" val="D:\Desktop\Một số nghề trong xã hội \"/>
  <p:tag name="INKNOELEADERBOARD" val="17671649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223</Words>
  <Application>Microsoft Office PowerPoint</Application>
  <PresentationFormat>Widescreen</PresentationFormat>
  <Paragraphs>31</Paragraphs>
  <Slides>28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Gadugi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Trang Nguyen</cp:lastModifiedBy>
  <cp:revision>28</cp:revision>
  <dcterms:created xsi:type="dcterms:W3CDTF">2022-11-22T06:10:44Z</dcterms:created>
  <dcterms:modified xsi:type="dcterms:W3CDTF">2023-11-12T10:07:29Z</dcterms:modified>
</cp:coreProperties>
</file>