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0" r:id="rId2"/>
    <p:sldId id="296" r:id="rId3"/>
    <p:sldId id="259" r:id="rId4"/>
    <p:sldId id="260" r:id="rId5"/>
    <p:sldId id="294" r:id="rId6"/>
    <p:sldId id="261" r:id="rId7"/>
    <p:sldId id="287" r:id="rId8"/>
    <p:sldId id="264" r:id="rId9"/>
    <p:sldId id="288" r:id="rId10"/>
    <p:sldId id="263" r:id="rId11"/>
    <p:sldId id="289" r:id="rId12"/>
    <p:sldId id="270" r:id="rId13"/>
    <p:sldId id="307" r:id="rId14"/>
    <p:sldId id="308" r:id="rId15"/>
    <p:sldId id="292" r:id="rId16"/>
    <p:sldId id="304" r:id="rId17"/>
    <p:sldId id="305" r:id="rId18"/>
    <p:sldId id="306" r:id="rId19"/>
    <p:sldId id="312" r:id="rId20"/>
    <p:sldId id="311" r:id="rId21"/>
    <p:sldId id="313" r:id="rId22"/>
    <p:sldId id="291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60093"/>
    <a:srgbClr val="FF0000"/>
    <a:srgbClr val="6600CC"/>
    <a:srgbClr val="CC0000"/>
    <a:srgbClr val="003366"/>
    <a:srgbClr val="00FF00"/>
    <a:srgbClr val="FF9900"/>
    <a:srgbClr val="3333C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0861A-5478-44D3-A3A2-668B2FBFD4B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E5805-E870-4B5C-8AAE-4C89C347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9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80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34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5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25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28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60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94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49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05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74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5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55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77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35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5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9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54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2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19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6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75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5805-E870-4B5C-8AAE-4C89C347D8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1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86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80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11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9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7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3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6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2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D787B-FAF7-484D-9FE8-ACD59DE447E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012FD-50BB-468B-917A-2705B6B30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.gif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0.gif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2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90642" y="132388"/>
            <a:ext cx="7559041" cy="8186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00" b="1" dirty="0"/>
              <a:t>PHÒNG GIÁO DỤC VÀ ĐÀO TẠO QUẬN LONG BIÊN</a:t>
            </a:r>
            <a:br>
              <a:rPr lang="vi-VN" sz="2000" b="1" dirty="0"/>
            </a:br>
            <a:r>
              <a:rPr lang="vi-VN" sz="2000" b="1" dirty="0"/>
              <a:t>TRƯỜNG </a:t>
            </a:r>
            <a:r>
              <a:rPr lang="vi-VN" sz="2000" b="1"/>
              <a:t>MẦM NO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 HOA MỘC LAN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0945" y="1217186"/>
            <a:ext cx="1418434" cy="13616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67150" y="2803625"/>
            <a:ext cx="7338458" cy="1449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C00000"/>
                </a:solidFill>
                <a:latin typeface=".VNAVANT" panose="020B7200000000000000"/>
              </a:rPr>
              <a:t>LÜnh</a:t>
            </a:r>
            <a:r>
              <a:rPr lang="en-US" sz="3200" b="1" dirty="0">
                <a:solidFill>
                  <a:srgbClr val="C00000"/>
                </a:solidFill>
                <a:latin typeface=".VNAVANT" panose="020B720000000000000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.VNAVANT" panose="020B7200000000000000"/>
              </a:rPr>
              <a:t>vùc</a:t>
            </a:r>
            <a:r>
              <a:rPr lang="en-US" sz="3200" b="1" dirty="0">
                <a:solidFill>
                  <a:srgbClr val="C00000"/>
                </a:solidFill>
                <a:latin typeface=".VNAVANT" panose="020B720000000000000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.VNAVANT" panose="020B7200000000000000"/>
              </a:rPr>
              <a:t>ph¸t</a:t>
            </a:r>
            <a:r>
              <a:rPr lang="en-US" sz="3200" b="1" dirty="0">
                <a:solidFill>
                  <a:srgbClr val="C00000"/>
                </a:solidFill>
                <a:latin typeface=".VNAVANT" panose="020B720000000000000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.VNAVANT" panose="020B7200000000000000"/>
              </a:rPr>
              <a:t>triÓn</a:t>
            </a:r>
            <a:r>
              <a:rPr lang="en-US" sz="3200" b="1" dirty="0">
                <a:solidFill>
                  <a:srgbClr val="C00000"/>
                </a:solidFill>
                <a:latin typeface=".VNAVANT" panose="020B720000000000000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.VNAVANT" panose="020B7200000000000000"/>
              </a:rPr>
              <a:t>ng«n</a:t>
            </a:r>
            <a:r>
              <a:rPr lang="en-US" sz="3200" b="1" dirty="0">
                <a:solidFill>
                  <a:srgbClr val="C00000"/>
                </a:solidFill>
                <a:latin typeface=".VNAVANT" panose="020B7200000000000000"/>
              </a:rPr>
              <a:t> ng÷</a:t>
            </a:r>
          </a:p>
          <a:p>
            <a:endParaRPr lang="en-US" sz="3200" b="1" dirty="0">
              <a:solidFill>
                <a:srgbClr val="FF0000"/>
              </a:solidFill>
              <a:latin typeface=".VNAVANT" panose="020B7200000000000000"/>
            </a:endParaRPr>
          </a:p>
          <a:p>
            <a:r>
              <a:rPr lang="en-US" sz="3200" b="1" dirty="0">
                <a:latin typeface=".VNAVANT" panose="020B7200000000000000"/>
              </a:rPr>
              <a:t>Ho¹t ®</a:t>
            </a:r>
            <a:r>
              <a:rPr lang="en-US" sz="3200" b="1" dirty="0" err="1">
                <a:latin typeface=".VNAVANT" panose="020B7200000000000000"/>
              </a:rPr>
              <a:t>éng</a:t>
            </a:r>
            <a:r>
              <a:rPr lang="en-US" sz="3200" b="1" dirty="0">
                <a:latin typeface=".VNAVANT" panose="020B7200000000000000"/>
              </a:rPr>
              <a:t>: </a:t>
            </a:r>
            <a:r>
              <a:rPr lang="en-US" sz="3200" b="1" dirty="0" err="1">
                <a:latin typeface=".VNAVANT" panose="020B7200000000000000"/>
              </a:rPr>
              <a:t>Lµm</a:t>
            </a:r>
            <a:r>
              <a:rPr lang="en-US" sz="3200" b="1" dirty="0">
                <a:latin typeface=".VNAVANT" panose="020B7200000000000000"/>
              </a:rPr>
              <a:t> </a:t>
            </a:r>
            <a:r>
              <a:rPr lang="en-US" sz="3200" b="1" dirty="0" err="1">
                <a:latin typeface=".VNAVANT" panose="020B7200000000000000"/>
              </a:rPr>
              <a:t>quen</a:t>
            </a:r>
            <a:r>
              <a:rPr lang="en-US" sz="3200" b="1" dirty="0">
                <a:latin typeface=".VNAVANT" panose="020B7200000000000000"/>
              </a:rPr>
              <a:t> </a:t>
            </a:r>
            <a:r>
              <a:rPr lang="en-US" sz="3200" b="1" dirty="0" err="1">
                <a:latin typeface=".VNAVANT" panose="020B7200000000000000"/>
              </a:rPr>
              <a:t>ch</a:t>
            </a:r>
            <a:r>
              <a:rPr lang="en-US" sz="3200" b="1" dirty="0">
                <a:latin typeface=".VNAVANT" panose="020B7200000000000000"/>
              </a:rPr>
              <a:t>÷ </a:t>
            </a:r>
            <a:r>
              <a:rPr lang="en-US" sz="3200" b="1" dirty="0" err="1">
                <a:latin typeface=".VNAVANT" panose="020B7200000000000000"/>
              </a:rPr>
              <a:t>viÕt</a:t>
            </a:r>
            <a:endParaRPr lang="en-US" sz="3200" b="1" dirty="0">
              <a:latin typeface=".VNAVANT" panose="020B720000000000000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9775" y="4253281"/>
            <a:ext cx="8213634" cy="995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/>
              </a:rPr>
              <a:t>TËp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/>
              </a:rPr>
              <a:t> t«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/>
              </a:rPr>
              <a:t>ch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/>
              </a:rPr>
              <a:t>÷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/>
              </a:rPr>
              <a:t>c¸i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/>
              </a:rPr>
              <a:t>: a - ¨ - © 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32069" y="5618547"/>
            <a:ext cx="4162697" cy="584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400" dirty="0">
                <a:solidFill>
                  <a:srgbClr val="CC0099"/>
                </a:solidFill>
              </a:rPr>
              <a:t>Lứa tuổi: Mẫu giáo </a:t>
            </a:r>
            <a:r>
              <a:rPr lang="vi-VN" sz="2400">
                <a:solidFill>
                  <a:srgbClr val="CC0099"/>
                </a:solidFill>
              </a:rPr>
              <a:t>lớn</a:t>
            </a:r>
            <a:r>
              <a:rPr lang="en-US" sz="2400">
                <a:solidFill>
                  <a:srgbClr val="CC0099"/>
                </a:solidFill>
              </a:rPr>
              <a:t> </a:t>
            </a:r>
            <a:r>
              <a:rPr lang="en-US" sz="2400" b="1">
                <a:solidFill>
                  <a:srgbClr val="CC0099"/>
                </a:solidFill>
              </a:rPr>
              <a:t>5 - 6 </a:t>
            </a:r>
            <a:r>
              <a:rPr lang="en-US" sz="2400" b="1" dirty="0" err="1">
                <a:solidFill>
                  <a:srgbClr val="CC0099"/>
                </a:solidFill>
              </a:rPr>
              <a:t>tuổi</a:t>
            </a:r>
            <a:endParaRPr lang="en-US" sz="2400" b="1" dirty="0">
              <a:solidFill>
                <a:srgbClr val="CC0099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9437" y="6417366"/>
            <a:ext cx="2693126" cy="371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000" dirty="0"/>
              <a:t>Năm học: 202</a:t>
            </a:r>
            <a:r>
              <a:rPr lang="en-US" sz="2000" dirty="0"/>
              <a:t>3</a:t>
            </a:r>
            <a:r>
              <a:rPr lang="vi-VN" sz="2000" dirty="0"/>
              <a:t> - 202</a:t>
            </a:r>
            <a:r>
              <a:rPr lang="en-US" sz="2000" dirty="0"/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752">
            <a:off x="86768" y="315127"/>
            <a:ext cx="1526470" cy="17445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4572">
            <a:off x="11149472" y="238471"/>
            <a:ext cx="990463" cy="913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0780">
            <a:off x="10091449" y="1464755"/>
            <a:ext cx="1356623" cy="1251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9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6"/>
    </mc:Choice>
    <mc:Fallback xmlns="">
      <p:transition spd="slow" advTm="1990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88887" y="836272"/>
            <a:ext cx="4398792" cy="1374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solidFill>
                  <a:schemeClr val="accent4">
                    <a:lumMod val="50000"/>
                  </a:schemeClr>
                </a:solidFill>
                <a:latin typeface=".VNAVANT" panose="020B7200000000000000"/>
              </a:rPr>
              <a:t>Ch</a:t>
            </a:r>
            <a:r>
              <a:rPr lang="en-US" sz="8800" b="1" dirty="0">
                <a:solidFill>
                  <a:schemeClr val="accent4">
                    <a:lumMod val="50000"/>
                  </a:schemeClr>
                </a:solidFill>
                <a:latin typeface=".VNAVANT" panose="020B7200000000000000"/>
              </a:rPr>
              <a:t>÷ ©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8887" y="2405364"/>
            <a:ext cx="4398792" cy="3543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 b="1" dirty="0">
                <a:solidFill>
                  <a:srgbClr val="6600CC"/>
                </a:solidFill>
                <a:latin typeface=".VNAVANT" panose="020B7200000000000000"/>
              </a:rPr>
              <a:t>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5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4"/>
    </mc:Choice>
    <mc:Fallback xmlns="">
      <p:transition spd="slow" advTm="11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36"/>
            <a:ext cx="12192001" cy="686413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73752" y="-158606"/>
            <a:ext cx="6445770" cy="1041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60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000" b="1" dirty="0">
              <a:solidFill>
                <a:srgbClr val="003366"/>
              </a:solidFill>
              <a:latin typeface=".VNAVANT" panose="020B720000000000000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97" y="810543"/>
            <a:ext cx="4026663" cy="2827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4531" y="890556"/>
            <a:ext cx="322933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/>
              </a:rPr>
              <a:t>©</a:t>
            </a:r>
            <a:endParaRPr lang="en-US" sz="15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03" y="810542"/>
            <a:ext cx="3819646" cy="2827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96" y="3727047"/>
            <a:ext cx="4026663" cy="2963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03" y="3727042"/>
            <a:ext cx="3819646" cy="2963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64531" y="4047617"/>
            <a:ext cx="322933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/>
              </a:rPr>
              <a:t>¢</a:t>
            </a:r>
            <a:endParaRPr lang="en-US" sz="15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2145" y="810542"/>
            <a:ext cx="2179161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</a:rPr>
              <a:t>â</a:t>
            </a:r>
            <a:endParaRPr lang="en-US" sz="20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024069" y="26716"/>
            <a:ext cx="1045438" cy="85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3366"/>
                </a:solidFill>
                <a:latin typeface=".VNAVANT" panose="020B7200000000000000"/>
              </a:rPr>
              <a:t>©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98656" y="4751170"/>
            <a:ext cx="21791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</a:rPr>
              <a:t>Â</a:t>
            </a:r>
            <a:endParaRPr lang="en-US" sz="1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50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6"/>
    </mc:Choice>
    <mc:Fallback xmlns="">
      <p:transition spd="slow" advTm="14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18"/>
            <a:ext cx="12237087" cy="694271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41600" y="-93593"/>
            <a:ext cx="9550400" cy="5097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mÌo</a:t>
            </a:r>
            <a:r>
              <a:rPr lang="en-US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mµ </a:t>
            </a:r>
            <a:r>
              <a:rPr lang="en-US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trÌo</a:t>
            </a:r>
            <a:r>
              <a:rPr lang="en-US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c©y</a:t>
            </a:r>
            <a:r>
              <a:rPr lang="en-US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cau</a:t>
            </a:r>
            <a:endParaRPr lang="en-US" b="1" dirty="0">
              <a:solidFill>
                <a:srgbClr val="0000CC"/>
              </a:solidFill>
              <a:latin typeface=".VNAVANT" panose="020B720000000000000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00CC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mÌo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mµ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trÌo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c©y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cau</a:t>
            </a:r>
            <a:endParaRPr lang="en-US" sz="3600" b="1" dirty="0">
              <a:solidFill>
                <a:srgbClr val="0000CC"/>
              </a:solidFill>
              <a:latin typeface=".VNAVANT" panose="020B720000000000000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Hái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th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 m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chó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chuét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®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®©u v¾ng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nh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µ</a:t>
            </a:r>
          </a:p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Chó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chuét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®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chî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®</a:t>
            </a:r>
            <a:r>
              <a:rPr lang="en-US" sz="4000" b="1" dirty="0" err="1">
                <a:solidFill>
                  <a:srgbClr val="0000CC"/>
                </a:solidFill>
              </a:rPr>
              <a:t>ư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­­êng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xa</a:t>
            </a:r>
            <a:endParaRPr lang="en-US" sz="3600" b="1" dirty="0">
              <a:solidFill>
                <a:srgbClr val="0000CC"/>
              </a:solidFill>
              <a:latin typeface=".VNAVANT" panose="020B720000000000000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Mua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m¾m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mua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muèi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giç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cha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chó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mÌo</a:t>
            </a:r>
            <a:endParaRPr lang="en-US" sz="3600" b="1" dirty="0">
              <a:solidFill>
                <a:srgbClr val="0000CC"/>
              </a:solidFill>
              <a:latin typeface=".VNAVANT" panose="020B720000000000000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0240" y="5374640"/>
            <a:ext cx="1259840" cy="934720"/>
          </a:xfrm>
          <a:prstGeom prst="rect">
            <a:avLst/>
          </a:prstGeom>
          <a:solidFill>
            <a:srgbClr val="EE42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8" name="Rectangle 7"/>
          <p:cNvSpPr/>
          <p:nvPr/>
        </p:nvSpPr>
        <p:spPr>
          <a:xfrm>
            <a:off x="9911080" y="5374640"/>
            <a:ext cx="1259840" cy="93472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9" name="Rectangle 8"/>
          <p:cNvSpPr/>
          <p:nvPr/>
        </p:nvSpPr>
        <p:spPr>
          <a:xfrm>
            <a:off x="6545580" y="5374640"/>
            <a:ext cx="1259840" cy="93472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43784" y="2016284"/>
            <a:ext cx="385716" cy="432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CC0099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758135" y="2016284"/>
            <a:ext cx="385716" cy="432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CC0099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123130" y="2561171"/>
            <a:ext cx="385716" cy="432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CC0099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129157" y="3137031"/>
            <a:ext cx="385716" cy="432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CC0099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90344" y="3734584"/>
            <a:ext cx="385716" cy="432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CC0099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766458" y="3725875"/>
            <a:ext cx="385716" cy="432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CC0099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257575" y="3722775"/>
            <a:ext cx="385716" cy="432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CC0099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007870" y="5313680"/>
            <a:ext cx="843280" cy="894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CC0099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965044" y="796469"/>
            <a:ext cx="472076" cy="460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C0099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268675" y="796469"/>
            <a:ext cx="472076" cy="460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C0099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031513" y="621152"/>
            <a:ext cx="528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6600"/>
                </a:solidFill>
                <a:latin typeface=".VNAVANT" panose="020B7200000000000000"/>
                <a:cs typeface="Times New Roman" panose="02020603050405020304" pitchFamily="18" charset="0"/>
              </a:rPr>
              <a:t>©</a:t>
            </a:r>
            <a:endParaRPr lang="en-US" sz="4400" b="1" dirty="0">
              <a:solidFill>
                <a:srgbClr val="FF6600"/>
              </a:solidFill>
              <a:latin typeface=".VNAVANT" panose="020B720000000000000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13288" y="1884439"/>
            <a:ext cx="52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6600"/>
                </a:solidFill>
                <a:latin typeface=".VNAVANT" panose="020B7200000000000000"/>
                <a:cs typeface="Times New Roman" panose="02020603050405020304" pitchFamily="18" charset="0"/>
              </a:rPr>
              <a:t>©</a:t>
            </a:r>
            <a:endParaRPr lang="en-US" sz="3600" b="1" dirty="0">
              <a:solidFill>
                <a:srgbClr val="FF6600"/>
              </a:solidFill>
              <a:latin typeface=".VNAVANT" panose="020B720000000000000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51926" y="2438698"/>
            <a:ext cx="52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6600"/>
                </a:solidFill>
                <a:latin typeface=".VNAVANT" panose="020B7200000000000000"/>
                <a:cs typeface="Times New Roman" panose="02020603050405020304" pitchFamily="18" charset="0"/>
              </a:rPr>
              <a:t>©</a:t>
            </a:r>
            <a:endParaRPr lang="en-US" sz="3600" b="1" dirty="0">
              <a:solidFill>
                <a:srgbClr val="FF6600"/>
              </a:solidFill>
              <a:latin typeface=".VNAVANT" panose="020B720000000000000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76969" y="5004329"/>
            <a:ext cx="93006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>
                <a:solidFill>
                  <a:srgbClr val="00FF00"/>
                </a:solidFill>
                <a:latin typeface=".VNAVANT" panose="020B7200000000000000"/>
              </a:rPr>
              <a:t>¨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65711" y="5016540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>
                <a:solidFill>
                  <a:srgbClr val="FF6600"/>
                </a:solidFill>
                <a:latin typeface=".VNAVANT" panose="020B7200000000000000"/>
                <a:cs typeface="Times New Roman" panose="02020603050405020304" pitchFamily="18" charset="0"/>
              </a:rPr>
              <a:t>©</a:t>
            </a:r>
            <a:endParaRPr lang="en-US" sz="9600" dirty="0">
              <a:solidFill>
                <a:srgbClr val="FF66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05057" y="2428723"/>
            <a:ext cx="2866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00CC"/>
                </a:solidFill>
                <a:latin typeface=".VNAVANT" panose="020B7200000000000000"/>
              </a:rPr>
              <a:t>¨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00CC"/>
              </a:solidFill>
              <a:latin typeface=".VNAVANT" panose="020B720000000000000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9092" y="537464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87364" y="535880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269932" y="53886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05056" y="2430423"/>
            <a:ext cx="2866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FF00"/>
                </a:solidFill>
                <a:latin typeface=".VNAVANT" panose="020B7200000000000000"/>
              </a:rPr>
              <a:t>¨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FF00"/>
              </a:solidFill>
              <a:latin typeface=".VNAVANT" panose="020B720000000000000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73700" y="93643"/>
            <a:ext cx="3021874" cy="28999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93433" y="449682"/>
            <a:ext cx="2181497" cy="212053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3433" y="1009542"/>
            <a:ext cx="229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giờ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69796" y="3578602"/>
            <a:ext cx="2866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FF00"/>
                </a:solidFill>
                <a:latin typeface=".VNAVANT" panose="020B7200000000000000"/>
              </a:rPr>
              <a:t>¨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FF00"/>
              </a:solidFill>
              <a:latin typeface=".VNAVANT" panose="020B720000000000000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605681" y="2430559"/>
            <a:ext cx="2866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FF00"/>
                </a:solidFill>
                <a:latin typeface=".VNAVANT" panose="020B7200000000000000"/>
              </a:rPr>
              <a:t>¨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FF00"/>
              </a:solidFill>
              <a:latin typeface=".VNAVANT" panose="020B720000000000000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14178" y="658449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57055" y="646908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15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13566" y="688535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13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70665" y="741418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99932" y="670368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06749" y="746966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07707" y="732089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06532" y="765557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142291" y="771409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44441" y="718972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0113" y="752818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91626" y="786831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40514" y="720545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71316" y="737941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266070" y="749304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285601" y="732278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0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8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45"/>
    </mc:Choice>
    <mc:Fallback xmlns="">
      <p:transition spd="slow" advTm="108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1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4" grpId="0"/>
      <p:bldP spid="25" grpId="0"/>
      <p:bldP spid="26" grpId="0"/>
      <p:bldP spid="2" grpId="0"/>
      <p:bldP spid="32" grpId="0"/>
      <p:bldP spid="33" grpId="0"/>
      <p:bldP spid="34" grpId="0"/>
      <p:bldP spid="31" grpId="0" animBg="1"/>
      <p:bldP spid="35" grpId="0" animBg="1"/>
      <p:bldP spid="46" grpId="0"/>
      <p:bldP spid="47" grpId="0"/>
      <p:bldP spid="48" grpId="0"/>
      <p:bldP spid="52" grpId="0"/>
      <p:bldP spid="52" grpId="1"/>
      <p:bldP spid="53" grpId="0"/>
      <p:bldP spid="54" grpId="0"/>
      <p:bldP spid="54" grpId="1"/>
      <p:bldP spid="55" grpId="0"/>
      <p:bldP spid="55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9" grpId="0"/>
      <p:bldP spid="49" grpId="1"/>
      <p:bldP spid="50" grpId="0"/>
      <p:bldP spid="50" grpId="1"/>
      <p:bldP spid="51" grpId="0"/>
      <p:bldP spid="5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" b="6139"/>
          <a:stretch/>
        </p:blipFill>
        <p:spPr>
          <a:xfrm>
            <a:off x="0" y="0"/>
            <a:ext cx="12192000" cy="6875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477" y="785062"/>
            <a:ext cx="2764921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6010228" y="1051493"/>
            <a:ext cx="2764921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.VNAVANT" panose="020B7200000000000000"/>
              </a:rPr>
              <a:t>¨</a:t>
            </a:r>
            <a:endParaRPr lang="en-US" sz="25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.VNAVANT" panose="020B720000000000000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1079" y="3437680"/>
            <a:ext cx="2764921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.VNAVANT" panose="020B7200000000000000"/>
              </a:rPr>
              <a:t>©</a:t>
            </a:r>
            <a:endParaRPr lang="en-US" sz="25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.VNAVANT" panose="020B720000000000000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8101" y="195179"/>
            <a:ext cx="6281194" cy="13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T«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mµu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rçng</a:t>
            </a:r>
            <a:endParaRPr lang="en-US" sz="5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0897">
            <a:off x="8052463" y="502529"/>
            <a:ext cx="960689" cy="10979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0327">
            <a:off x="11047313" y="3741755"/>
            <a:ext cx="813969" cy="869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1767" cy="1241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76" y="2129083"/>
            <a:ext cx="2202075" cy="14995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9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"/>
    </mc:Choice>
    <mc:Fallback xmlns="">
      <p:transition spd="slow" advTm="95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8" b="2784"/>
          <a:stretch/>
        </p:blipFill>
        <p:spPr>
          <a:xfrm>
            <a:off x="0" y="0"/>
            <a:ext cx="12192000" cy="687536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68101" y="195179"/>
            <a:ext cx="6281194" cy="13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T«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mµu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rçng</a:t>
            </a:r>
            <a:endParaRPr lang="en-US" sz="5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2841" y="889660"/>
            <a:ext cx="2218536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61748" y="1240499"/>
            <a:ext cx="2605614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D60093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/>
              </a:rPr>
              <a:t>¨</a:t>
            </a:r>
            <a:endParaRPr lang="en-US" sz="25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D60093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AVANT" panose="020B720000000000000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25573" y="3335033"/>
            <a:ext cx="2570427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/>
              </a:rPr>
              <a:t>©</a:t>
            </a:r>
            <a:endParaRPr lang="en-US" sz="25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00CC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AVANT" panose="020B720000000000000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8" y="-4295"/>
            <a:ext cx="1091767" cy="1241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0897">
            <a:off x="8039696" y="461718"/>
            <a:ext cx="1000881" cy="1143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0327">
            <a:off x="11047313" y="3741755"/>
            <a:ext cx="813969" cy="8696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76" y="2129083"/>
            <a:ext cx="2202075" cy="14995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2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6"/>
    </mc:Choice>
    <mc:Fallback xmlns="">
      <p:transition spd="slow" advTm="3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88602" y="1828028"/>
            <a:ext cx="8414795" cy="242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err="1">
                <a:solidFill>
                  <a:srgbClr val="D60093"/>
                </a:solidFill>
                <a:latin typeface=".VnAvant" panose="020B7200000000000000" pitchFamily="34" charset="0"/>
              </a:rPr>
              <a:t>TËp</a:t>
            </a:r>
            <a:r>
              <a:rPr lang="en-US" sz="8000" b="1" dirty="0">
                <a:solidFill>
                  <a:srgbClr val="D60093"/>
                </a:solidFill>
                <a:latin typeface=".VnAvant" panose="020B7200000000000000" pitchFamily="34" charset="0"/>
              </a:rPr>
              <a:t> t« </a:t>
            </a:r>
            <a:r>
              <a:rPr lang="en-US" sz="8000" b="1" dirty="0" err="1">
                <a:solidFill>
                  <a:srgbClr val="D60093"/>
                </a:solidFill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D60093"/>
                </a:solidFill>
                <a:latin typeface=".VnAvant" panose="020B7200000000000000" pitchFamily="34" charset="0"/>
              </a:rPr>
              <a:t>÷ </a:t>
            </a:r>
            <a:r>
              <a:rPr lang="en-US" sz="8000" b="1" dirty="0" err="1">
                <a:solidFill>
                  <a:srgbClr val="D60093"/>
                </a:solidFill>
                <a:latin typeface=".VnAvant" panose="020B7200000000000000" pitchFamily="34" charset="0"/>
              </a:rPr>
              <a:t>c¸i</a:t>
            </a:r>
            <a:r>
              <a:rPr lang="en-US" sz="8000" b="1" dirty="0">
                <a:solidFill>
                  <a:srgbClr val="D60093"/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8000" b="1" dirty="0">
                <a:solidFill>
                  <a:srgbClr val="D60093"/>
                </a:solidFill>
                <a:latin typeface=".VnAvant" panose="020B7200000000000000" pitchFamily="34" charset="0"/>
              </a:rPr>
              <a:t>a - ¨ - 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6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9"/>
    </mc:Choice>
    <mc:Fallback xmlns="">
      <p:transition spd="slow" advTm="10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"/>
            <a:ext cx="12191999" cy="6933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" y="1872880"/>
            <a:ext cx="6412375" cy="4699145"/>
          </a:xfrm>
          <a:prstGeom prst="ellipse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9358" y="382316"/>
            <a:ext cx="5254906" cy="13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5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54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11" y="1676504"/>
            <a:ext cx="5091898" cy="509189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953007" y="532787"/>
            <a:ext cx="5254906" cy="1088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3366"/>
                </a:solidFill>
                <a:latin typeface=".VnAvant" panose="020B7200000000000000" pitchFamily="34" charset="0"/>
              </a:rPr>
              <a:t>­­­ </a:t>
            </a:r>
            <a:r>
              <a:rPr lang="en-US" sz="5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54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90" y="-17219"/>
            <a:ext cx="2301853" cy="1726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1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7"/>
    </mc:Choice>
    <mc:Fallback xmlns="">
      <p:transition spd="slow" advTm="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"/>
            <a:ext cx="12191999" cy="6933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" y="1872880"/>
            <a:ext cx="6412375" cy="4699145"/>
          </a:xfrm>
          <a:prstGeom prst="ellipse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468546" y="241477"/>
            <a:ext cx="5254906" cy="13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C¸ch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cÇm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bót</a:t>
            </a:r>
            <a:endParaRPr lang="en-US" sz="5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78" y="91633"/>
            <a:ext cx="2018321" cy="1513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2" y="91633"/>
            <a:ext cx="2018321" cy="15136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072220" y="1986571"/>
            <a:ext cx="4876998" cy="5719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CC"/>
                </a:solidFill>
              </a:rPr>
              <a:t>- </a:t>
            </a:r>
            <a:r>
              <a:rPr lang="en-US" sz="2800" b="1" dirty="0" err="1">
                <a:solidFill>
                  <a:srgbClr val="0000CC"/>
                </a:solidFill>
              </a:rPr>
              <a:t>Cầm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bằng</a:t>
            </a:r>
            <a:r>
              <a:rPr lang="en-US" sz="2800" b="1" dirty="0">
                <a:solidFill>
                  <a:srgbClr val="0000CC"/>
                </a:solidFill>
              </a:rPr>
              <a:t> 3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tay</a:t>
            </a:r>
            <a:r>
              <a:rPr lang="en-US" sz="2800" b="1" dirty="0">
                <a:solidFill>
                  <a:srgbClr val="0000CC"/>
                </a:solidFill>
              </a:rPr>
              <a:t>: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trỏ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giữa</a:t>
            </a:r>
            <a:r>
              <a:rPr lang="en-US" sz="2800" b="1" dirty="0">
                <a:solidFill>
                  <a:srgbClr val="0000CC"/>
                </a:solidFill>
              </a:rPr>
              <a:t>. </a:t>
            </a:r>
            <a:r>
              <a:rPr lang="en-US" sz="2800" b="1" dirty="0" err="1">
                <a:solidFill>
                  <a:srgbClr val="0000CC"/>
                </a:solidFill>
              </a:rPr>
              <a:t>Dùng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trỏ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giữ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hai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bên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thân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bút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giữa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đỡ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lấy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bút</a:t>
            </a:r>
            <a:r>
              <a:rPr lang="en-US" sz="2800" b="1" dirty="0">
                <a:solidFill>
                  <a:srgbClr val="0000CC"/>
                </a:solidFill>
              </a:rPr>
              <a:t>.</a:t>
            </a:r>
          </a:p>
          <a:p>
            <a:endParaRPr lang="en-US" sz="2800" b="1" dirty="0">
              <a:solidFill>
                <a:srgbClr val="0000CC"/>
              </a:solidFill>
            </a:endParaRPr>
          </a:p>
          <a:p>
            <a:r>
              <a:rPr lang="en-US" sz="2800" b="1" dirty="0">
                <a:solidFill>
                  <a:srgbClr val="0000CC"/>
                </a:solidFill>
              </a:rPr>
              <a:t>-  </a:t>
            </a:r>
            <a:r>
              <a:rPr lang="en-US" sz="2800" b="1" dirty="0" err="1">
                <a:solidFill>
                  <a:srgbClr val="0000CC"/>
                </a:solidFill>
              </a:rPr>
              <a:t>Cầm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bút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nghiêng</a:t>
            </a:r>
            <a:r>
              <a:rPr lang="en-US" sz="2800" b="1" dirty="0">
                <a:solidFill>
                  <a:srgbClr val="0000CC"/>
                </a:solidFill>
              </a:rPr>
              <a:t> 45 </a:t>
            </a:r>
            <a:r>
              <a:rPr lang="en-US" sz="2800" b="1" dirty="0" err="1">
                <a:solidFill>
                  <a:srgbClr val="0000CC"/>
                </a:solidFill>
              </a:rPr>
              <a:t>độ</a:t>
            </a:r>
            <a:endParaRPr lang="en-US" sz="2800" b="1" dirty="0">
              <a:solidFill>
                <a:srgbClr val="0000CC"/>
              </a:solidFill>
            </a:endParaRPr>
          </a:p>
          <a:p>
            <a:endParaRPr lang="en-US" sz="2800" b="1" dirty="0">
              <a:solidFill>
                <a:srgbClr val="0000CC"/>
              </a:solidFill>
            </a:endParaRPr>
          </a:p>
          <a:p>
            <a:r>
              <a:rPr lang="en-US" sz="2800" b="1" dirty="0">
                <a:solidFill>
                  <a:srgbClr val="0000CC"/>
                </a:solidFill>
              </a:rPr>
              <a:t>- </a:t>
            </a:r>
            <a:r>
              <a:rPr lang="en-US" sz="2800" b="1" dirty="0" err="1">
                <a:solidFill>
                  <a:srgbClr val="0000CC"/>
                </a:solidFill>
              </a:rPr>
              <a:t>Lòng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bàn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tay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cánh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tay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thành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một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đường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thẳng</a:t>
            </a:r>
            <a:endParaRPr lang="en-US" sz="2800" b="1" dirty="0">
              <a:solidFill>
                <a:srgbClr val="0000CC"/>
              </a:solidFill>
            </a:endParaRPr>
          </a:p>
          <a:p>
            <a:endParaRPr lang="en-US" sz="2800" b="1" dirty="0">
              <a:solidFill>
                <a:srgbClr val="0000CC"/>
              </a:solidFill>
            </a:endParaRPr>
          </a:p>
          <a:p>
            <a:r>
              <a:rPr lang="en-US" sz="2800" b="1" dirty="0">
                <a:solidFill>
                  <a:srgbClr val="0000CC"/>
                </a:solidFill>
              </a:rPr>
              <a:t>- </a:t>
            </a:r>
            <a:r>
              <a:rPr lang="en-US" sz="2800" b="1" dirty="0" err="1">
                <a:solidFill>
                  <a:srgbClr val="0000CC"/>
                </a:solidFill>
              </a:rPr>
              <a:t>Không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cầm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sát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tay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với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ngòi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bút</a:t>
            </a:r>
            <a:endParaRPr lang="en-US" sz="2800" b="1" dirty="0">
              <a:solidFill>
                <a:srgbClr val="0000CC"/>
              </a:solidFill>
            </a:endParaRPr>
          </a:p>
          <a:p>
            <a:pPr algn="ctr"/>
            <a:endParaRPr lang="en-US" sz="3600" b="1" dirty="0">
              <a:solidFill>
                <a:srgbClr val="003366"/>
              </a:solidFill>
            </a:endParaRPr>
          </a:p>
          <a:p>
            <a:pPr algn="ctr"/>
            <a:endParaRPr lang="en-US" sz="3600" b="1" dirty="0">
              <a:solidFill>
                <a:srgbClr val="0033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4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2"/>
    </mc:Choice>
    <mc:Fallback xmlns="">
      <p:transition spd="slow" advTm="2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"/>
            <a:ext cx="12191999" cy="69332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5" y="1620807"/>
            <a:ext cx="5091898" cy="509189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202809" y="266262"/>
            <a:ext cx="5254906" cy="1088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3366"/>
                </a:solidFill>
                <a:latin typeface=".VnAvant" panose="020B7200000000000000" pitchFamily="34" charset="0"/>
              </a:rPr>
              <a:t>­­­ </a:t>
            </a:r>
            <a:r>
              <a:rPr lang="en-US" sz="5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54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4" y="-112359"/>
            <a:ext cx="2018321" cy="151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540" y="53472"/>
            <a:ext cx="2018321" cy="1513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376727" y="1990846"/>
            <a:ext cx="5254906" cy="3761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3366"/>
                </a:solidFill>
              </a:rPr>
              <a:t>- </a:t>
            </a:r>
            <a:r>
              <a:rPr lang="en-US" sz="2800" b="1" dirty="0" err="1">
                <a:solidFill>
                  <a:srgbClr val="003366"/>
                </a:solidFill>
              </a:rPr>
              <a:t>Lưng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thẳng</a:t>
            </a:r>
            <a:r>
              <a:rPr lang="en-US" sz="2800" b="1" dirty="0">
                <a:solidFill>
                  <a:srgbClr val="003366"/>
                </a:solidFill>
              </a:rPr>
              <a:t>, </a:t>
            </a:r>
            <a:r>
              <a:rPr lang="en-US" sz="2800" b="1" dirty="0" err="1">
                <a:solidFill>
                  <a:srgbClr val="003366"/>
                </a:solidFill>
              </a:rPr>
              <a:t>hai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chân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thoải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mái</a:t>
            </a:r>
            <a:endParaRPr lang="en-US" sz="2800" b="1" dirty="0">
              <a:solidFill>
                <a:srgbClr val="003366"/>
              </a:solidFill>
            </a:endParaRPr>
          </a:p>
          <a:p>
            <a:endParaRPr lang="en-US" sz="2800" b="1" dirty="0">
              <a:solidFill>
                <a:srgbClr val="003366"/>
              </a:solidFill>
            </a:endParaRPr>
          </a:p>
          <a:p>
            <a:r>
              <a:rPr lang="en-US" sz="2800" b="1" dirty="0">
                <a:solidFill>
                  <a:srgbClr val="003366"/>
                </a:solidFill>
              </a:rPr>
              <a:t>- </a:t>
            </a:r>
            <a:r>
              <a:rPr lang="en-US" sz="2800" b="1" dirty="0" err="1">
                <a:solidFill>
                  <a:srgbClr val="003366"/>
                </a:solidFill>
              </a:rPr>
              <a:t>Khoảng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cách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từ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mắt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đến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vở</a:t>
            </a:r>
            <a:r>
              <a:rPr lang="en-US" sz="2800" b="1" dirty="0">
                <a:solidFill>
                  <a:srgbClr val="003366"/>
                </a:solidFill>
              </a:rPr>
              <a:t> 25cm </a:t>
            </a:r>
            <a:r>
              <a:rPr lang="en-US" sz="2800" b="1" dirty="0" err="1">
                <a:solidFill>
                  <a:srgbClr val="003366"/>
                </a:solidFill>
              </a:rPr>
              <a:t>đến</a:t>
            </a:r>
            <a:r>
              <a:rPr lang="en-US" sz="2800" b="1" dirty="0">
                <a:solidFill>
                  <a:srgbClr val="003366"/>
                </a:solidFill>
              </a:rPr>
              <a:t> 30 cm</a:t>
            </a:r>
          </a:p>
          <a:p>
            <a:endParaRPr lang="en-US" sz="2800" b="1" dirty="0">
              <a:solidFill>
                <a:srgbClr val="003366"/>
              </a:solidFill>
            </a:endParaRPr>
          </a:p>
          <a:p>
            <a:r>
              <a:rPr lang="en-US" sz="2800" b="1" dirty="0">
                <a:solidFill>
                  <a:srgbClr val="003366"/>
                </a:solidFill>
              </a:rPr>
              <a:t>- </a:t>
            </a:r>
            <a:r>
              <a:rPr lang="en-US" sz="2800" b="1" dirty="0" err="1">
                <a:solidFill>
                  <a:srgbClr val="003366"/>
                </a:solidFill>
              </a:rPr>
              <a:t>Tay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trái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xuôi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theo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chiều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ngồi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và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giữ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vở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không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bị</a:t>
            </a:r>
            <a:r>
              <a:rPr lang="en-US" sz="2800" b="1" dirty="0">
                <a:solidFill>
                  <a:srgbClr val="003366"/>
                </a:solidFill>
              </a:rPr>
              <a:t> </a:t>
            </a:r>
            <a:r>
              <a:rPr lang="en-US" sz="2800" b="1" dirty="0" err="1">
                <a:solidFill>
                  <a:srgbClr val="003366"/>
                </a:solidFill>
              </a:rPr>
              <a:t>lệch</a:t>
            </a:r>
            <a:endParaRPr lang="en-US" sz="2800" b="1" dirty="0">
              <a:solidFill>
                <a:srgbClr val="0033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5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4"/>
    </mc:Choice>
    <mc:Fallback xmlns="">
      <p:transition spd="slow" advTm="1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93520" y="2214868"/>
            <a:ext cx="9204960" cy="242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1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2"/>
    </mc:Choice>
    <mc:Fallback xmlns="">
      <p:transition spd="slow" advTm="983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1783" y="735955"/>
            <a:ext cx="945068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cầu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Trẻ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ôn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phát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a, ă, â</a:t>
            </a:r>
          </a:p>
          <a:p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Trẻ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ngồi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tư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cầm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tô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tô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quy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a,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ă,â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mờ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.</a:t>
            </a:r>
            <a:endParaRPr lang="en-US" sz="2800" b="1" dirty="0">
              <a:solidFill>
                <a:srgbClr val="660033"/>
              </a:solidFill>
            </a:endParaRPr>
          </a:p>
          <a:p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Kỹ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Rèn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trẻ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khả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nhớ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Rèn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khéo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léo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cẩn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thận</a:t>
            </a:r>
            <a:endParaRPr lang="en-US" sz="2800" b="1" dirty="0">
              <a:solidFill>
                <a:srgbClr val="660033"/>
              </a:solidFill>
              <a:latin typeface="arial" panose="020B0604020202020204" pitchFamily="34" charset="0"/>
            </a:endParaRPr>
          </a:p>
          <a:p>
            <a:r>
              <a:rPr lang="vi-VN" sz="2800" b="1" dirty="0">
                <a:solidFill>
                  <a:srgbClr val="660033"/>
                </a:solidFill>
                <a:latin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trẻ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p</a:t>
            </a:r>
            <a:r>
              <a:rPr lang="vi-VN" sz="2800" b="1" dirty="0">
                <a:solidFill>
                  <a:srgbClr val="660033"/>
                </a:solidFill>
                <a:latin typeface="arial" panose="020B0604020202020204" pitchFamily="34" charset="0"/>
              </a:rPr>
              <a:t>hát triển ngôn ngữ.</a:t>
            </a:r>
            <a:br>
              <a:rPr lang="vi-VN" sz="2800" b="1" dirty="0">
                <a:solidFill>
                  <a:srgbClr val="660033"/>
                </a:solidFill>
              </a:rPr>
            </a:br>
            <a:r>
              <a:rPr lang="en-US" sz="2800" b="1" dirty="0">
                <a:solidFill>
                  <a:srgbClr val="0000CC"/>
                </a:solidFill>
              </a:rPr>
              <a:t>3. </a:t>
            </a:r>
            <a:r>
              <a:rPr lang="en-US" sz="2800" b="1" dirty="0" err="1">
                <a:solidFill>
                  <a:srgbClr val="0000CC"/>
                </a:solidFill>
              </a:rPr>
              <a:t>Thái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độ</a:t>
            </a:r>
            <a:r>
              <a:rPr lang="en-US" sz="2800" b="1" dirty="0">
                <a:solidFill>
                  <a:srgbClr val="0000CC"/>
                </a:solidFill>
              </a:rPr>
              <a:t>:</a:t>
            </a:r>
          </a:p>
          <a:p>
            <a:r>
              <a:rPr lang="vi-VN" sz="2800" b="1" dirty="0">
                <a:solidFill>
                  <a:srgbClr val="660033"/>
                </a:solidFill>
                <a:latin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</a:rPr>
              <a:t>Trẻ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 b</a:t>
            </a:r>
            <a:r>
              <a:rPr lang="vi-VN" sz="2800" b="1" dirty="0">
                <a:solidFill>
                  <a:srgbClr val="660033"/>
                </a:solidFill>
                <a:latin typeface="arial" panose="020B0604020202020204" pitchFamily="34" charset="0"/>
              </a:rPr>
              <a:t>iết giữ gìn đồ dùng học tập.</a:t>
            </a:r>
            <a:br>
              <a:rPr lang="vi-VN" sz="2800" b="1" dirty="0">
                <a:solidFill>
                  <a:srgbClr val="660033"/>
                </a:solidFill>
              </a:rPr>
            </a:br>
            <a:endParaRPr lang="en-US" sz="2800" b="1" dirty="0">
              <a:solidFill>
                <a:srgbClr val="66003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58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6"/>
    </mc:Choice>
    <mc:Fallback xmlns="">
      <p:transition spd="slow" advTm="3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 a a da xong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18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aan vide ă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03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85236" y="422163"/>
            <a:ext cx="9204960" cy="242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41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7"/>
    </mc:Choice>
    <mc:Fallback xmlns="">
      <p:transition spd="slow" advTm="3858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58"/>
            <a:ext cx="12192000" cy="687035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78436" y="304800"/>
            <a:ext cx="8808720" cy="1821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 err="1">
                <a:solidFill>
                  <a:srgbClr val="660033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Bµi</a:t>
            </a:r>
            <a:r>
              <a:rPr lang="en-US" sz="8800" b="1" dirty="0">
                <a:solidFill>
                  <a:srgbClr val="660033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660033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h¸t</a:t>
            </a:r>
            <a:r>
              <a:rPr lang="en-US" sz="8800" b="1" dirty="0">
                <a:solidFill>
                  <a:srgbClr val="660033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:</a:t>
            </a:r>
            <a:r>
              <a:rPr lang="en-US" sz="8800" b="1" dirty="0">
                <a:solidFill>
                  <a:srgbClr val="FF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8800" b="1" dirty="0">
                <a:solidFill>
                  <a:srgbClr val="003366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8800" b="1" dirty="0">
                <a:solidFill>
                  <a:srgbClr val="3333CC"/>
                </a:solidFill>
                <a:latin typeface=".VnAvant" panose="020B7200000000000000" pitchFamily="34" charset="0"/>
              </a:rPr>
              <a:t>¨</a:t>
            </a:r>
            <a:r>
              <a:rPr lang="en-US" sz="8800" b="1" dirty="0">
                <a:solidFill>
                  <a:srgbClr val="003366"/>
                </a:solidFill>
                <a:latin typeface=".VnAvant" panose="020B7200000000000000" pitchFamily="34" charset="0"/>
              </a:rPr>
              <a:t>-</a:t>
            </a:r>
            <a:r>
              <a:rPr lang="en-US" sz="8800" b="1" dirty="0">
                <a:solidFill>
                  <a:srgbClr val="D60093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1"/>
    </mc:Choice>
    <mc:Fallback xmlns="">
      <p:transition spd="slow" advTm="9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8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bài hát] a ă â - bé học chữ a ă â (online-video-cutter.com)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22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75802" y="2305548"/>
            <a:ext cx="9521078" cy="242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D60093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>
                <a:solidFill>
                  <a:srgbClr val="CC0000"/>
                </a:solidFill>
                <a:latin typeface=".VnAvant" panose="020B7200000000000000" pitchFamily="34" charset="0"/>
              </a:rPr>
              <a:t>¤n </a:t>
            </a:r>
            <a:r>
              <a:rPr lang="en-US" sz="8000" b="1" dirty="0" err="1">
                <a:solidFill>
                  <a:srgbClr val="CC0000"/>
                </a:solidFill>
                <a:latin typeface=".VnAvant" panose="020B7200000000000000" pitchFamily="34" charset="0"/>
              </a:rPr>
              <a:t>luyÖn</a:t>
            </a:r>
            <a:r>
              <a:rPr lang="en-US" sz="8000" b="1" dirty="0">
                <a:solidFill>
                  <a:srgbClr val="CC000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solidFill>
                  <a:srgbClr val="CC0000"/>
                </a:solidFill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CC0000"/>
                </a:solidFill>
                <a:latin typeface=".VnAvant" panose="020B7200000000000000" pitchFamily="34" charset="0"/>
              </a:rPr>
              <a:t>÷ </a:t>
            </a:r>
            <a:r>
              <a:rPr lang="en-US" sz="8000" b="1" dirty="0" err="1">
                <a:solidFill>
                  <a:srgbClr val="CC0000"/>
                </a:solidFill>
                <a:latin typeface=".VnAvant" panose="020B7200000000000000" pitchFamily="34" charset="0"/>
              </a:rPr>
              <a:t>c¸i</a:t>
            </a:r>
            <a:r>
              <a:rPr lang="en-US" sz="8000" b="1" dirty="0">
                <a:solidFill>
                  <a:srgbClr val="CC0000"/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8000" b="1" dirty="0">
                <a:solidFill>
                  <a:srgbClr val="CC0000"/>
                </a:solidFill>
                <a:latin typeface=".VnAvant" panose="020B7200000000000000" pitchFamily="34" charset="0"/>
              </a:rPr>
              <a:t>a - ¨ - 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8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65"/>
    </mc:Choice>
    <mc:Fallback xmlns="">
      <p:transition spd="slow" advTm="2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27322"/>
            <a:ext cx="12192000" cy="698532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93571" y="590309"/>
            <a:ext cx="6204857" cy="16204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solidFill>
                  <a:schemeClr val="accent4">
                    <a:lumMod val="50000"/>
                  </a:schemeClr>
                </a:solidFill>
                <a:latin typeface=".VNAVANT" panose="020B7200000000000000"/>
              </a:rPr>
              <a:t>Ch</a:t>
            </a:r>
            <a:r>
              <a:rPr lang="en-US" sz="8800" b="1" dirty="0">
                <a:solidFill>
                  <a:schemeClr val="accent4">
                    <a:lumMod val="50000"/>
                  </a:schemeClr>
                </a:solidFill>
                <a:latin typeface=".VNAVANT" panose="020B7200000000000000"/>
              </a:rPr>
              <a:t>÷ 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49255" y="2476983"/>
            <a:ext cx="5091345" cy="32524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 b="1" dirty="0">
                <a:solidFill>
                  <a:srgbClr val="FF0000"/>
                </a:solidFill>
                <a:latin typeface=".VNAVANT" panose="020B7200000000000000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011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8"/>
    </mc:Choice>
    <mc:Fallback xmlns="">
      <p:transition spd="slow" advTm="1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36"/>
            <a:ext cx="12192001" cy="686413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73752" y="-158606"/>
            <a:ext cx="6445770" cy="1041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000CC"/>
                </a:solidFill>
                <a:latin typeface=".VNAVANT" panose="020B720000000000000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97" y="810543"/>
            <a:ext cx="4026663" cy="2827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4531" y="890556"/>
            <a:ext cx="322933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/>
              </a:rPr>
              <a:t>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03" y="810542"/>
            <a:ext cx="3819646" cy="2827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96" y="3727047"/>
            <a:ext cx="4026663" cy="2963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03" y="3727042"/>
            <a:ext cx="3819646" cy="2963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6259" y="3790361"/>
            <a:ext cx="322933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12274" y="883116"/>
            <a:ext cx="2179161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98968" y="4529833"/>
            <a:ext cx="2179161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2"/>
    </mc:Choice>
    <mc:Fallback xmlns="">
      <p:transition spd="slow" advTm="14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" y="0"/>
            <a:ext cx="12176567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95600" y="2210765"/>
            <a:ext cx="6400800" cy="1724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800" b="1" dirty="0">
              <a:solidFill>
                <a:srgbClr val="0000CC"/>
              </a:solidFill>
              <a:latin typeface=".VNAVANT" panose="020B720000000000000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88887" y="836272"/>
            <a:ext cx="4398792" cy="1374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solidFill>
                  <a:schemeClr val="accent4">
                    <a:lumMod val="50000"/>
                  </a:schemeClr>
                </a:solidFill>
                <a:latin typeface=".VNAVANT" panose="020B7200000000000000"/>
              </a:rPr>
              <a:t>Ch</a:t>
            </a:r>
            <a:r>
              <a:rPr lang="en-US" sz="8800" b="1" dirty="0">
                <a:solidFill>
                  <a:schemeClr val="accent4">
                    <a:lumMod val="50000"/>
                  </a:schemeClr>
                </a:solidFill>
                <a:latin typeface=".VNAVANT" panose="020B7200000000000000"/>
              </a:rPr>
              <a:t>÷ ¨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88887" y="2405364"/>
            <a:ext cx="4398792" cy="3543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 b="1" dirty="0">
                <a:solidFill>
                  <a:srgbClr val="D60093"/>
                </a:solidFill>
                <a:latin typeface=".VNAVANT" panose="020B7200000000000000"/>
              </a:rPr>
              <a:t>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59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0"/>
    </mc:Choice>
    <mc:Fallback xmlns="">
      <p:transition spd="slow" advTm="1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36"/>
            <a:ext cx="12192001" cy="686413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73752" y="-158606"/>
            <a:ext cx="6445770" cy="1041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6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000" b="1" dirty="0">
              <a:solidFill>
                <a:srgbClr val="D60093"/>
              </a:solidFill>
              <a:latin typeface=".VNAVANT" panose="020B720000000000000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97" y="810543"/>
            <a:ext cx="4026663" cy="2827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4531" y="890556"/>
            <a:ext cx="322933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/>
              </a:rPr>
              <a:t>¨</a:t>
            </a:r>
            <a:endParaRPr lang="en-US" sz="15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03" y="810542"/>
            <a:ext cx="3819646" cy="2827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96" y="3727047"/>
            <a:ext cx="4026663" cy="2963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03" y="3727042"/>
            <a:ext cx="3819646" cy="2963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64531" y="4047617"/>
            <a:ext cx="322933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/>
              </a:rPr>
              <a:t>¡</a:t>
            </a:r>
            <a:endParaRPr lang="en-US" sz="15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2145" y="810542"/>
            <a:ext cx="2179161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</a:rPr>
              <a:t>ă</a:t>
            </a:r>
            <a:endParaRPr lang="en-US" sz="20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032379" y="26716"/>
            <a:ext cx="1045438" cy="85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D60093"/>
                </a:solidFill>
                <a:latin typeface=".VNAVANT" panose="020B7200000000000000"/>
              </a:rPr>
              <a:t>¨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98656" y="4751170"/>
            <a:ext cx="21791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</a:rPr>
              <a:t>Ă</a:t>
            </a:r>
            <a:endParaRPr lang="en-US" sz="1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1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3"/>
    </mc:Choice>
    <mc:Fallback xmlns="">
      <p:transition spd="slow" advTm="1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91&quot;&gt;&lt;/object&gt;&lt;object type=&quot;2&quot; unique_id=&quot;10092&quot;&gt;&lt;object type=&quot;3&quot; unique_id=&quot;10127&quot;&gt;&lt;property id=&quot;20148&quot; value=&quot;5&quot;/&gt;&lt;property id=&quot;20300&quot; value=&quot;Slide 3&quot;/&gt;&lt;property id=&quot;20307&quot; value=&quot;259&quot;/&gt;&lt;/object&gt;&lt;object type=&quot;3&quot; unique_id=&quot;10128&quot;&gt;&lt;property id=&quot;20148&quot; value=&quot;5&quot;/&gt;&lt;property id=&quot;20300&quot; value=&quot;Slide 4&quot;/&gt;&lt;property id=&quot;20307&quot; value=&quot;260&quot;/&gt;&lt;/object&gt;&lt;object type=&quot;3&quot; unique_id=&quot;10153&quot;&gt;&lt;property id=&quot;20148&quot; value=&quot;5&quot;/&gt;&lt;property id=&quot;20300&quot; value=&quot;Slide 6&quot;/&gt;&lt;property id=&quot;20307&quot; value=&quot;261&quot;/&gt;&lt;/object&gt;&lt;object type=&quot;3&quot; unique_id=&quot;10287&quot;&gt;&lt;property id=&quot;20148&quot; value=&quot;5&quot;/&gt;&lt;property id=&quot;20300&quot; value=&quot;Slide 8&quot;/&gt;&lt;property id=&quot;20307&quot; value=&quot;264&quot;/&gt;&lt;/object&gt;&lt;object type=&quot;3&quot; unique_id=&quot;10288&quot;&gt;&lt;property id=&quot;20148&quot; value=&quot;5&quot;/&gt;&lt;property id=&quot;20300&quot; value=&quot;Slide 10&quot;/&gt;&lt;property id=&quot;20307&quot; value=&quot;263&quot;/&gt;&lt;/object&gt;&lt;object type=&quot;3&quot; unique_id=&quot;10441&quot;&gt;&lt;property id=&quot;20148&quot; value=&quot;5&quot;/&gt;&lt;property id=&quot;20300&quot; value=&quot;Slide 12&quot;/&gt;&lt;property id=&quot;20307&quot; value=&quot;270&quot;/&gt;&lt;/object&gt;&lt;object type=&quot;3&quot; unique_id=&quot;11586&quot;&gt;&lt;property id=&quot;20148&quot; value=&quot;5&quot;/&gt;&lt;property id=&quot;20300&quot; value=&quot;Slide 7&quot;/&gt;&lt;property id=&quot;20307&quot; value=&quot;287&quot;/&gt;&lt;/object&gt;&lt;object type=&quot;3&quot; unique_id=&quot;11587&quot;&gt;&lt;property id=&quot;20148&quot; value=&quot;5&quot;/&gt;&lt;property id=&quot;20300&quot; value=&quot;Slide 9&quot;/&gt;&lt;property id=&quot;20307&quot; value=&quot;288&quot;/&gt;&lt;/object&gt;&lt;object type=&quot;3&quot; unique_id=&quot;11588&quot;&gt;&lt;property id=&quot;20148&quot; value=&quot;5&quot;/&gt;&lt;property id=&quot;20300&quot; value=&quot;Slide 11&quot;/&gt;&lt;property id=&quot;20307&quot; value=&quot;289&quot;/&gt;&lt;/object&gt;&lt;object type=&quot;3&quot; unique_id=&quot;11693&quot;&gt;&lt;property id=&quot;20148&quot; value=&quot;5&quot;/&gt;&lt;property id=&quot;20300&quot; value=&quot;Slide 1&quot;/&gt;&lt;property id=&quot;20307&quot; value=&quot;290&quot;/&gt;&lt;/object&gt;&lt;object type=&quot;3&quot; unique_id=&quot;11767&quot;&gt;&lt;property id=&quot;20148&quot; value=&quot;5&quot;/&gt;&lt;property id=&quot;20300&quot; value=&quot;Slide 22&quot;/&gt;&lt;property id=&quot;20307&quot; value=&quot;291&quot;/&gt;&lt;/object&gt;&lt;object type=&quot;3&quot; unique_id=&quot;11906&quot;&gt;&lt;property id=&quot;20148&quot; value=&quot;5&quot;/&gt;&lt;property id=&quot;20300&quot; value=&quot;Slide 15&quot;/&gt;&lt;property id=&quot;20307&quot; value=&quot;292&quot;/&gt;&lt;/object&gt;&lt;object type=&quot;3&quot; unique_id=&quot;12096&quot;&gt;&lt;property id=&quot;20148&quot; value=&quot;5&quot;/&gt;&lt;property id=&quot;20300&quot; value=&quot;Slide 5&quot;/&gt;&lt;property id=&quot;20307&quot; value=&quot;294&quot;/&gt;&lt;/object&gt;&lt;object type=&quot;3&quot; unique_id=&quot;12190&quot;&gt;&lt;property id=&quot;20148&quot; value=&quot;5&quot;/&gt;&lt;property id=&quot;20300&quot; value=&quot;Slide 2&quot;/&gt;&lt;property id=&quot;20307&quot; value=&quot;296&quot;/&gt;&lt;/object&gt;&lt;object type=&quot;3&quot; unique_id=&quot;13173&quot;&gt;&lt;property id=&quot;20148&quot; value=&quot;5&quot;/&gt;&lt;property id=&quot;20300&quot; value=&quot;Slide 16&quot;/&gt;&lt;property id=&quot;20307&quot; value=&quot;304&quot;/&gt;&lt;/object&gt;&lt;object type=&quot;3&quot; unique_id=&quot;13174&quot;&gt;&lt;property id=&quot;20148&quot; value=&quot;5&quot;/&gt;&lt;property id=&quot;20300&quot; value=&quot;Slide 17&quot;/&gt;&lt;property id=&quot;20307&quot; value=&quot;305&quot;/&gt;&lt;/object&gt;&lt;object type=&quot;3&quot; unique_id=&quot;13175&quot;&gt;&lt;property id=&quot;20148&quot; value=&quot;5&quot;/&gt;&lt;property id=&quot;20300&quot; value=&quot;Slide 18&quot;/&gt;&lt;property id=&quot;20307&quot; value=&quot;306&quot;/&gt;&lt;/object&gt;&lt;object type=&quot;3&quot; unique_id=&quot;13326&quot;&gt;&lt;property id=&quot;20148&quot; value=&quot;5&quot;/&gt;&lt;property id=&quot;20300&quot; value=&quot;Slide 13&quot;/&gt;&lt;property id=&quot;20307&quot; value=&quot;307&quot;/&gt;&lt;/object&gt;&lt;object type=&quot;3&quot; unique_id=&quot;13327&quot;&gt;&lt;property id=&quot;20148&quot; value=&quot;5&quot;/&gt;&lt;property id=&quot;20300&quot; value=&quot;Slide 14&quot;/&gt;&lt;property id=&quot;20307&quot; value=&quot;308&quot;/&gt;&lt;/object&gt;&lt;object type=&quot;3&quot; unique_id=&quot;14029&quot;&gt;&lt;property id=&quot;20148&quot; value=&quot;5&quot;/&gt;&lt;property id=&quot;20300&quot; value=&quot;Slide 20&quot;/&gt;&lt;property id=&quot;20307&quot; value=&quot;311&quot;/&gt;&lt;/object&gt;&lt;object type=&quot;3&quot; unique_id=&quot;14580&quot;&gt;&lt;property id=&quot;20148&quot; value=&quot;5&quot;/&gt;&lt;property id=&quot;20300&quot; value=&quot;Slide 19&quot;/&gt;&lt;property id=&quot;20307&quot; value=&quot;312&quot;/&gt;&lt;/object&gt;&lt;object type=&quot;3&quot; unique_id=&quot;15037&quot;&gt;&lt;property id=&quot;20148&quot; value=&quot;5&quot;/&gt;&lt;property id=&quot;20300&quot; value=&quot;Slide 21&quot;/&gt;&lt;property id=&quot;20307&quot; value=&quot;313&quot;/&gt;&lt;/object&gt;&lt;/object&gt;&lt;/object&gt;&lt;/database&gt;"/>
  <p:tag name="ISPRING_UUID" val="{C0F5C430-CEB1-4EEA-8FFA-4CE699FA94EF}"/>
  <p:tag name="ISPRING_RESOURCE_FOLDER" val="D:\pp a a a\"/>
  <p:tag name="ISPRING_PRESENTATION_PATH" val="D:\pp a a a.pptx"/>
  <p:tag name="ISPRING_PROJECT_VERSION" val="9.3"/>
  <p:tag name="ISPRING_PROJECT_FOLDER_UPDATED" val="1"/>
  <p:tag name="ISPRING_SCREEN_RECS_UPDATED" val="D:\pp a a a\"/>
  <p:tag name="ISPRING_ULTRA_SCORM_COURSE_ID" val="EA37E06A-669D-4380-B86F-B02DA2297F48"/>
  <p:tag name="ISPRING_CMI5_LAUNCH_METHOD" val="any window"/>
  <p:tag name="ISPRINGCLOUDFOLDERID" val="1"/>
  <p:tag name="ISPRINGONLINEFOLDERID" val="1"/>
  <p:tag name="ISPRING_OUTPUT_FOLDER" val="[[&quot;\uFFFD\uFFFD\uFFFD\u0016{0C06AC29-2675-48CB-B4A6-C192AE76A914}&quot;,&quot;D:\\&quot;]]"/>
  <p:tag name="ISPRING_CURRENT_PLAYER_ID" val="universal"/>
  <p:tag name="ISPRING_PRESENTATION_TITLE" val="pp a a a"/>
  <p:tag name="ISPRING_WEBLINKS_TARGET" val="_blank"/>
  <p:tag name="ISPRING_WEBLINKS_TARGETMJT" val="_self"/>
  <p:tag name="ISPRING_DEFAULT_PRESENTE_ID" val="None"/>
  <p:tag name="ISPRING_PRESENTER_PHOTO_0" val="png|iVBORw0KGgoAAAANSUhEUgAAAPYAAAFACAYAAACP9oEUAAAAAXNSR0IArs4c6QAAAARnQU1BAACx&#10;jwv8YQUAAAAJcEhZcwAAEnQAABJ0Ad5mH3gAAP+lSURBVHheTP3lmx7XlcYL6y8473XOUMwWU3er&#10;QWqpxWiSzMwoW2aZmTGGOGbHcZJJJpkJZyZoFLaamVlkgdlJJnPO9b4f1vv7rerOmQ91Pc9TT9Wu&#10;Xbv2ve57rb32rknNuz+Opr0Ho3nf4Wgc2R8tuw9G68eH+L0v2vd/HJ0HD0bXocPRevBANH28P5r3&#10;s+3dH+0c377vk2jacyBaDhyK1gOHo2X/p/z3CdsXnP9ZtB/4jHO/iJ7DX8TAZ19G9yefcOxBfn8a&#10;PR8fjO69B6Lv40+j9+DnXOsw1/o0Oimn78CnMXDgi+jiv65Dn+f/3fsPRcfHB6J9L3WiHu3790Yb&#10;9es5xDWoY9+nn7F9ye/P+f/TrF/L3kPR/vEn+bvv8FcxwNY3/n/Hvi/4/JqN8z/9PFoPHYqWfZTL&#10;/fR9/EX0U/du6tRz4PPo4r787DtE+dSl9/Mvo59rDX5GmXz2ffJFdB/4JLqtL+VZZvehr6jLn9n/&#10;Fe3wJW38SbTx2XOQax78Itppl/aDn0Uz7d2+h3vfz3ncdxdbL+3g/fd/zDWpc+/h4nq9HD9EecPU&#10;o//gJ9TpM67BcZ9+zXF/4dyvooNrdLCvm3P62D/w2ddZz7Ev/xbDn/w5Bj/9a/RaL8rINuGYwU+4&#10;l0//HP0cO/AFbcSz6jz8OeV8Sdv8Obr4v+9Tjv3szzH85X/H4Ff/Hf1fUB+e5+DnX8XQF3+hrD9T&#10;1n/HANewnj3Ur592Kbavopt77vvka/77MgYOcR22PurpMxn64q/Ul/+5Rg/X6uez9zD3Rz8Z5L7H&#10;aMsRzh/k2fm8revuz/8nRj7xnv4ag5QxzL6RT/8SI59Rv8/+ms+q3/vjmgPW/XPO//zrGOK/IY4Z&#10;+fR/+P/r6P+cNvnia9rnL5T5lxijHUc+4fMzfrN/j/tpu37K6ef6ezyG+xmjLXZ/TVn83025ndS/&#10;33rSvoOcm9fJsr6OUdp/z+f/HWP0m2GOtR1t9yGOG+U4//Pao9RlwPahLUe/+p/Y89X/w7X+Fns+&#10;+e/YQ7kD9MH+gz6z4p73cB97uY89HDNGe+6lrN2UPcL9Tmoe3R91w3ti1zBA2QsYxg5E/eje2DUy&#10;Bmj30dk/BsyAX0Af8Pv+aBpjPwahY/8nCZxWQNq872DsoqzswB/TmQFAC8Do4CH7wPq48a5Dn0bb&#10;QcDCQ+uzY3JON+Dr4Lpt+zAO+wDufoBPub0YDQHVxfnddOBOjE/H/gOA+yAA+Jj9bBiBbkDQffAQ&#10;5XMO1+jWCLBZXvOejwH/IYDGtSin387Ow+nQKGF8eg4IBozKIQwOxqFVQ8Z5AzReryDluE7q0Q1Q&#10;e+2YdBbL7hLMgEBQ2cCDPCSNj/Xt4PhWgQooO/ZTNgaudd+nGD6MB+Dt4QH0cE6rxsc2or3a92Jc&#10;MCbd2XF5eGxD1FVwe133F4DnHih3mA40aEeiYyZgKK/3IGBNowGI6OS9POA+OmAfQBmgYw3b2ehk&#10;w3QiAdhp2ZynwRB8Q3SsQQFK5+v91GdF/amD4LbT+gw1IN6z4BP8/RjT3k8+T+PRRXnddMrBcUMy&#10;Ua4GXeAPcH3rOQjwBVwaSdrEOg1SV8vUgPWwFefSDpw7yHVHuN8EN/djO9u5xw4D4MN0cMA8RJlj&#10;X/w3IOceNBq2i0aRczQa3r+G3/Ksh8Zt9Mv/O797rwJewA1zbYE9RvuMCUTqNUa7DHEN23qAdtjN&#10;OXsSPNRbgwH4e76g/pyfwMbQaAQ0tCOU43EC23KGudaQdfF5cf/5TLwm5e0G1MOUN8z3YQ0U19dI&#10;dO/+JHZT1r7P/xajthX3OsT3IZ6xwN7zyf/E8AHqiTEQ2KOUN8QzmtQ4tDcaAHXjyMfRvhtwjR6I&#10;xtF9Ubd7TzTs2R8NsPPO0bFogM1aYLUmPhtH9tAZAQwdtjPBDTMC4qbdsLqdmou00QmbAGoLQLFj&#10;+tD87IT9ewBSNwDtA3BdAKGN68pWbRzfCRB7Yb/+ZD+AQvmCq4tyZOwJYHcf4pPvXR8f5njBqLEA&#10;1DzQBB/GwHp18l+yKVsf1r5XVgSAnfs4RtYGbIK/jfM7MDqe16dVlPVke65vB5zojB0aMu6tMxmd&#10;Y+1AbN5HGiK29r0YNK/B/k7BjWGwPVQwqgWNSSvHN+cmu/+F8r4E+IWhku2G6MSDAEVg9/K9k/Nt&#10;iy7afIhOJvv288B7qasduP8gLEVH76FT9NCJ+tgEosaul3a3Qwxy3KCsytZl2fw/DOMM0TFlSZlE&#10;9TEAC/ez9QDSXjqfrJbM9iXlA8BUUQBvUCMAswv2wkhgUPgtkBJMGgyANfoVHdEyOHfYDg7QNSQF&#10;0AEEnzK296fhLTo4+ymjGzIYot3HAO0Qxw0keCjjEKqBdvOaIzCqzK9BdvN5TJTrNfsAVD+M3Ud5&#10;/dzj4OeyKoxK3SaU1xCfAkKw7IYFRwGVhkTm1nj0YzBGaMPdfN/LMWP+z3fL6OTcNp6bfUBQqky6&#10;ILcBQD7KfY5q3GxXjSDHqiISoNR9kPYa/uQzlAEszXEagLEvCuB6vWHuZzf3uw+g70MtjVAfjbP/&#10;j6osDv2N+6Vu9IU9XHs3ONvDc53UNLwPYO9LGd48BHiH+A6wm5C8ArMeYNfvZR9s2QB71++WrfdH&#10;x55D0UUHbgfMbUpe2K2VfXbYNjpuE2zcAGM2IbdbAaVA6ASEPYBHtlZKCrJ2zmlj66BTC9JuWLgX&#10;8Ah6pXAHQOgEJFrqTsDZfgDwH9xPxzqUBkIQKOv7PDeNgDIcAFCHHhqz5zDASbAgb+k0A9x4D4Ds&#10;2suD2FsYAsHcQdmdlNcFkDr30wno+J7TAej7eeD9MidltnONZu5b0PYA2l4MRDdlaXwErUBMF4I6&#10;e7yyXGbusOP66X7KU80I7Bbq0n7ga8CPNGef6iKNEHUaBOyyQI+syW/bWIbODquc5oEWEhiAY7W7&#10;KaeXDqd87mUT2N6bx8s6uhgDstxn/0Pn4zwANkiH6qWdCvkLCACCoBTYAwC+OAYQAUxBLQD9LNwr&#10;gMn+NNrcWwFs2plzZUHLHIJJZWyZKju1AOJ/Qe95stYIx6Q7wX1qUEf5Pso5PRoNtlHqMSLzauy4&#10;xhD3OCRjY6AE6bDnc4+CRRlrOcrcVDs8Q681+KVGqjBmg5SlmzIIiDQ4svUIhkRgjwDgUQA5xOcg&#10;9zTIvu5st8KYamAS2LIjm8awleelYu3jesOUmwaD//p4Rv4e9p751Ij0cc+WpdKTrXfT/kMQjrJ/&#10;FAOkJN8NcG2X3dzXPsraw/e97N9Lm+zWKFEH73f0s79R379FNwSlsdvLMx6l3+7BcExqGQWsMHYd&#10;zN0Ma7ewNSGpm/E1G5Db9YCzkUq7JVD5VG5207l7kJEdY8jw4f3RCsBbAKigagbozQCggTK86RbO&#10;aWNrx1B0YTB6YVKBrcRtB4jJrpwjqAV+D2Dq4tw2JL+AFyBKlzYA3IFk7jwkYx8ojqWsHlkZQHRQ&#10;Vre+uaDmeDtFL42mG6CR6Pchcy2B3Qcg+wBwr5KUY7s4rpPyOvi/62MeAPs0RG6DdCiB3QPIOgC0&#10;Bkym99yeZGXOGQdeoS4KYOtDymSdfKZPTbkduADttEmrcQuu2Si4MTDt1Ee3pov/NCg91LePcgeR&#10;1xoZjUXBjNyX98b+LsCstJeFZIcemZ/fHXScngR2Abr053jwg3S0AQAxACP10km7AF4HQFSpDNDB&#10;7aQCTFC69dIRezlGSd8rqPnewz7lsi6DMtbzBIn70uX6FOMJOw5wfqEAKIvz9ftGOFZ2dEtg534Y&#10;KFmoYMBhrjPiMePX9LhRyhrOfQAHACZTci9K1VFkqecKZDfv2TiAHV/3S5UmG2uENPReU0BnrID6&#10;CTgNh6DWhxW4IxgH1dKY7SAZcA9u+vGDtH369LTfIO2s7O6kXF3OLIt7HMp7p701uvSRPYBTJlex&#10;Gm/QIOiCFH4937nWKPe1h3MF8u40XioEFANtsIf/3L+X/8fyv8JojX6K//35/w+DLbsLbIwAddLf&#10;ntSG72qQqWk34ENGtyKL09/dczDqR2Bz2FnWdRPYzRzfyrFddO4uPjvGPo5WtjaOl7nt9M18b5TB&#10;lY40WHOyNkwLADtRAAlcymnjfI1BEcxiH8AV9Pk/hkC/ut1PwYIRkFUN6rUd2Mv3vYCY4/WzKVff&#10;vBMLawfL4BU3LhP1JmNzPmV2Yiy6qJuAscH97ANsaWBkexRElkGn6ZUp6fRd+u8aB/fzALoNTgHc&#10;Hs9HJsn4bRo4gNxC2cpwga166BGoPMwi3sBx+ykTv74VY6FP36ZvzzFtyHEBalt1aPCQn57fS/36&#10;Oa+f6xbsUxg4g28d1oWHqcLoYZPF+vxNvbvoeAbHZLP/7dsOwdYCuw8Z204nblYhIA87kYL9dEbl&#10;sew6DIvILspqYwmyuIavCyAL7GRX96m6JsDOb4FTBDH1Z2Uo1QBMzTMRIAJs5CsATIcugM9GPXup&#10;S3GMMYtxIFKe/6f/nxugg3Ht5ErOPRiykWRR2ZZ7Y38GrQDAEC6D51r/Edme7wk2gGHdBwS/RoZr&#10;+N9uj6GeBrqGAaOfI/y3G2Uxpvrgt4ZeYGvgra+/0+Bzfjf1837GaLsxgY0R8X7GlPX6wTDvHnx6&#10;j9XYC3LrLZuPws6jHOO97Oa34N0j2P2PbQxS2kcb7+PZjHA/xgE0GD2qiAMG0P6/7KMM9umLj2Lw&#10;le+Tmkb3JtO07vkkmoZh31HBCYAAa4sszJbsDaiV4U2wuB1YKd4Bs3ewrx2J3gmwWjmueQwQ07kb&#10;BTPH6aM2cW5LAhtG5NguOzydVmC3erzHsU/gy8ICNf1iwUQjdgNswS34GnELWj8G1LB2D362ASUZ&#10;vZXrGwRrpwMmSBPcspxA0XgcSIk/CGiGYZVhpaTgNFLNpnER4Pqy+ky9PICeTwA61+niXKOxAtto&#10;rnV3M8KbPvTez9KYtaYqAdjK7awz7YqharHeGM0W2lXfvtnvGqRPKV+jxHHJ7Dy0Dh5eF3XT3+wF&#10;8L26ClxLA9Lpb45rByTN3JtKQFDr/01I9r8H0+x4AotP2ctAzuhn/zf3/zeO/e+8lozdT4cpQFgA&#10;WV90kG0I/9lAmKzb/RlGhX2dgE5WVhbLnMrq9IM5T2BnORzr/mRNOqnSUwAMa1zGy9fnVUUJ2H6e&#10;sYAu1NQhAA3IAfAw0lQwKtsH+T3IM9vDtfZwHYNX+5Gho4KRa4zJcvqf+KajfCaINQ5sSm3ZNt0C&#10;AN9Hm6Qh5FyDWqPUdw/ANng1SrkGQkc4b4R7HaW+7jPSLzPr4w8CqP7sM9wL9+AIiapCQGewjS3L&#10;pQwNkIAb5XME0NtWKkiN2QB1UBkYJFNxCMYR2sFzVQKqrN2okX2w+27qsptrDWJIDeD1Amj7bT91&#10;GTyociii7vriw/QFA4iTGgG20WOZs2kMtt3tsNfHGVCTgQW4PnITjNcIcBv9LVvT2ToAZjes2ilY&#10;6agJbDu47AUrTXRy2bpJv1xJvmcfYEAVyNa4AfmJ8VByp8/Mpp+mbNenFrgOieU5nC+jKcc7DlDe&#10;x0hyJLAg9BpG5ztohDaYtwOQpqzld68A1Q9n/wD7bKBhy6VugzTooBZw3Ih00vBZd12DNArUiw7X&#10;RcdT4uub5zWTRQv27gCsDhmmMeM8jVBaduqgymiyHTlOcBslF+heo+sw90K9CqOGceI+0zBRN92d&#10;Hq7lNVQHGRRky8AMnbIVcHfSQQSzwTMVhp+C2c0gk8Mt+px2bL8PH/4bHfpv/P5rBsV6AbWMq+Qt&#10;fOKCcQc/g13p8AJKZu7msxuAdQMuO2cBHJiHzjoEuwvqlLj8Nqru8FLKY9mTa4/KpDyjAe7N8rv9&#10;tP1pmyHONcBkZ+/heRSyl7Ls4G4YgpGvAMAXytIv8G8BDf/vTcaGeQGSw1G7v/gfrlPIaw1DsVFX&#10;2kJ21Z0oXI1xkPJbyS8jy87Wz7oMyL48l2H64Bj3qNGxbTM4SB8ZgRFHMZIqqGRyrqPx0DA4FCbz&#10;j2KUhmlD6znKtWVZ22vgC9uMe/I3wBxWGUoulD8ASIcoX0PSzzmSkm2323rSX0cgJINrKpke+mwf&#10;4Nfo99D3PF6fX6WR/VlgN4zuAayA2/Fs2LNpVAnukBZ+MyA1oCOwm+mI9QC3DpbWCAjuDmR7N/91&#10;AyqHotpgTTusW6udla1HkLkfCa6s7fI4DQmgNnAnsNs1DvrXAKkLEMlirRiL9gMHuMFC0irVW7i+&#10;Y+rdhwU45+7bA1AcdvOcYtjN8fS8No00MYTWgWS3Dg6j9VMfgxRjWnCOSdYWhDRO+sn830x5ftfX&#10;Fdgamm4MREphjpfdZUVZMofLAG0GwzR+tI8BwSwT4+exxhxaeQhubYJdQ0QbWS/vVcOkpG4BzBpQ&#10;wW19elACCWiukZFvHlwvm2zbKSDpSDLQBKg9VnZOyUg9Bw7YwWAwgOVQkFJ86BOYlO/9AM+yHHor&#10;/Go7POwJeEe/pNPRMXPICebpRzr3AFiZu5/OVUTDYR6BA9ulD245goqO67Ci7oN1ykiybEJd01f+&#10;smBiO/cwICpktsdTBkzUryESjOzrQr31YZSHvxQsf0am6od+lWXlmK1g+vqvsf8vjvnia3MfSliN&#10;uQpLIAv0vgSPRpD683+OAFC+ddAnNkgmsPs5p0c3COIY/gzGFkj8p1Lr4tMhRocacziUfRkAc6z7&#10;z8rtIsAlY49QT9twhHsbplwN2gDtOfAF1wHcCWzZluejpDYulIaYOgpmh+/6UAvpotAPh2gHFcQA&#10;/dHchW7cR9vbe7I/ip9e9nufPfQhjUYB7N17kcv7c/y6fnh/NAC6lr0ARqZWkgtuOnwTnbEBsGdH&#10;Fdh8GrzqhjnbBSzAbRbEdE6lcYc+MiBuA3wCRDls0kvzKHJao8H5qoI2mE5Gzf/27OGaGBqH1z7G&#10;GChZLQ+j47EdgL3jIGwNsNuR5G379beL8fUGZLrDVkaQlbJK4w7Od9irg60YSqFReXgjWmNYo5/N&#10;IIsAVMK3aZS4V+VasoqMD7DbAKDsa2Nn9NiOzJbAhmlUMw7ttXDPKhBZWzdEI9jIJmO3CW7lOf+1&#10;ck+dGjo3rm05tqtBylYfIB2iG+k+AWw/iw6GTOf+dBe6kb4OSRm8StBzf0rcYvhGpkR+jweXCin+&#10;P7CUjC1wDL4VCsBgUgbPlKB0wDE63yhbdkalMMDqB7A9XwAOwW0bcl1jGIVcxmhwDUGTASLqPghA&#10;ZZVkJj73wqpK3IE0HOOJFJyvT61E1yf1eIGtoVAFdPIsM6Kt7Of/3Zyv37sHP32vwSTUwt6vAdRX&#10;DhEZgZaFuR/bQ0DbPpxn23XtVf1pmACm9eAaDpFpBPV3ZWbZWqncz30P6lLQT/p4FtbHUYJBzjOP&#10;oBf3S5fM9h3DsIxg6NI/xoDmMJgRboCtHE+w+kkbDgLsQRTLEPc7zLM02chydAUFq/1NVWDSTYI2&#10;ZT+bCpO6Gdzr49rd+zme796PiTD5PLh3A3MaCMlqUu3IWNSNASbApw9dn5logA1gGriSsWWSRvY1&#10;sM8oeRMdWIZv5bv+ZxfAasfKNQG6RphZn9zzHXvuxEC0A/zOZE0NAEAHyCnxBTdlO3zWDjBb9gDo&#10;vXsxNPuynBbLhn2VtF1I2GLMWWAgealvZp59wn6kUzPXbuIabRqCtGrjQOUeNFKtXLMbABoI6weo&#10;jnsbeDPLS+uuIdB1kLEFliyqP+PDlDVauAdBL7ALBvVhfJbxBJWOgHWMW5VgdNthOvcpu5u4bhN1&#10;dzzbOmkIPKad+8uxefYZfDOY1cz+lOneA8BWhmtkdH0yGs7W5n1Zb0DVS4c2QOc9p+LhOfTjuws4&#10;h5FyzFOZpk/6qawGa9MBHcfV6htgy2AYm/c6TFuOKMf5FNhDyODBr2iLLzEsyOJeyhU0Btv66OzD&#10;XH+I30rolO3URRbJDDT3wW4jXMsAksDu53nJvmP8N0y7D8nIGFk7f2b12aEBYwflmAg0gNHIoBjH&#10;74MV9yWIv05m3Is/vfcrJfhfeZ6yHVJYv9b74zwz5gw0OjSZdaLTa/hkQ4HtM1ROW78cYnW/LM19&#10;5VCeRgfVomrsps/Yb4YoT6mrAvJaI7YBx+j37+aeM6KuGsAwKKuNePvbfIF0KzQCtJ2JJNkGlCOo&#10;HVLLkRTr6UgI13BoMmMn9Auj8SNsBlN7AbZtpQFzxERgm3Wp0vF+Mni2c3gkdsHYpoXKeo2ArIXO&#10;2q5U5GaLYS/2w0RNsLJj2n4aFGqHVbsE7ceyp9HzfemvC6Y2wNRNGQbCBKCbAG/jOFlUAJi95tbs&#10;NVEMLY6Rc75Mq5xW2gqmZDRBhI/anFF7zlcR8J8WvRPL2kaHbk1FALPS8ZXNStoW6mld9ZF7eUA9&#10;nCOYlV+9HJfA5oHp48uERWrsgWwggxiyvA+2jbKV48q4trx3NtpEX7hpFLZmM3OvjboaB8ikHYxE&#10;Ow+qhbo3aZC4pwQlddcwqSIEtqBMNwBguqk6ZNMepJr3bQAqfW0erIE1o9OdMF8PnaqLDmhmWLoO&#10;ug2fHk7JN0DHUtI5ZmoHzuEgOmKO3cJ2ORyTfvB/53eDYgauhj8B0JTTf5jORCccAkjDXwPmLwEE&#10;rNMtAGUGpXvKcplZ4wdjyJT8r8+nojGt1lEEfX4BIFv7DGQxx4vTJ+V4VZSdVEmagT86fpuAok5F&#10;vWVxQUE5GhGMbhFRFli4FQKW64wcxpAdGnc72O+Yu0Yvs9l4npajejGLzLYxcJXBMv6TKTN4iDEz&#10;M1JXo49+4dZDWxgPMSnH6+teDHHNjG7T/qoEDZfJLCa2aDzMysuRAFmV66k6+jS4GLLdtKsSexhA&#10;D+znWe6lz+zmmdN/PDcz4mxDAPr3hBs+M3DH8YMHjUloiDHq9CfV3USGZgYueRaTdo3uTqZupkPX&#10;7RlLtmxGSupXJ7AB2S4keg550eEb9gFsmLEFoCYD78MoeN7oaDRhIHLsV0AC1HbOMTgkS7fIxHt2&#10;w0jKaFmLjg5jG5U3ISZZGybO4S0q6TBQA+cX/jqAVtYDomQ7bkCpLxML2E4aX0ZtR9a2cx/WW+bo&#10;oBEnwJLHcU+qCH125YrWT1dCvz7ZVpb1fMrRwqsSZEuDPe3cs8NQRn4dHnLsV38sU0nzwWhQqBdA&#10;dLy9jbZybNO0Uv3qFmS8/rOxilQbCWzainKVf/pw7Ycxdmn8UDqyDA8wfSksfj5sHpjGyjFw702A&#10;d9Dhu+lcybp0vJ5P6Bz4hwN0HseHc6hMaUyHTODRiWVB/U/LdMsAnMDk/EGB/eknKRvTX5ahKasf&#10;adnHVqTTCmrUAkAws624dhGVN3fcgFa6KbSd4+2pOqh3N+Do1zhyrzKQwzm6RDK2AEuWp66OC7dS&#10;lw7OSfnMPutmJF6pq7Q3WKQqyUgz1/ZcmdRIseydrI9hzSy5PL9wGQS2CR5DMOvoF7ol7Od/1Znt&#10;JyAFsiotQU1bZ5zFaL7twHFef0RjZfvxbHLIjHIFdbIt+/J8nu8g9e8bl80aDANzjsyoEEYw3EMY&#10;JINg3Xu4Fn1bJnZkw1EdjZWJMm5K8Ik+249BMDJvG2tUc/SIe9D/7rWP0u9Siit769nqAF4jgHRi&#10;QkbCYev6MeU5bEynbKLDNtMR65DM9bv3wM57kaJ7AAPGQLbGKAhqx6hbOU9g63un3ESut2gE9J2V&#10;xjKe0jODdpxHI6S/CbCcDJLZPOxroyFMba0fA/g0UDs3LZPrOjRnJBwjAnBbDwEmwCbolOPtGI9O&#10;Gle/v4ObFbgdKW3pWHScfhsbQ5HBP49JxsYQ0PHMQLNxC79W0GEYKMNIpX52C8f30Am0jia8dI4B&#10;RPzoTjqVwLb+qhITc/S7lc0tdI40iJ6vsdOAsHnPqQhQIc20k768w0fp/5oyaWe309Hxe2CwDkDQ&#10;Sh077IAwpr52F/eTHZZOboJI/+ecy/8yZLIp501Ev/1USstmxT5UgZ3JNrHj6ld/Ruf4nI4F6+vq&#10;9FJWL2V2y2YcY/ZWlqkhkLEBlr66aibTRun0OfHDziabwja6L4LbeIXBMiPRSliBPUQ9VQtFQk8x&#10;5NfuvfGZ+QjsU6pnuqWApkPLvg5fWX+3QdjXoF36yp4DoDMNl+euYplQFBkPUEILbj4zVsJzN3Cm&#10;McysOOrkCIFbMjeffV/QNka0uUeHr2RsI/nGYAR2yn9BDVi9d10OMx0z9Ve1RZ1UHRoxg2D2OwNo&#10;I94L9c76cKyqxVEWsy1VawLYOIWMrdEqhrioowaBcot2LwyrbqvDxF53UrMTPWA/c8Ib9xcyW+Zq&#10;RBLvHJHNAZXymMoYGGsEmMrxXWO7Af4eOigMA6hkcP3YzPXmuE5AZ4poG+UKbGeJGfjyerKZ4NZf&#10;tkNnoG5clhpEs8M389s01nYA0QaoGjA2TjAxGKWcFbgycUbB2TyuVdkPuAuAY/3Y0o/1fxrKcWAb&#10;zEi9D8XopMB0/LTLOnPfZoXJmE5q6PmYDsm+zJqTRfnPzqLREeg9fBppN/ota7eymU6r/2z+eSv3&#10;Zzs2ytAaKD6NYaTcp23SbTAYyLXtgNbfTDCBrcXupaMY8XbSygT47PCtAK5TBvkS+aoUp066DcrW&#10;9A3Z73hxkQFGh8ghKdlc0ANIAcPmOPMABiGBqlGgXMehh76iXT6nHrC3vqXGwjH3LgCuSjAo1Q0w&#10;u+i8JqcUw2WAhM5lBzYolQE/jQftXMQH7NgcCxAGuLbDQg4DCW6TT4zGaygNyDlk2WWwjt8aCzPc&#10;jHR7b0WQUANE3XEp+rlnRwYy/1vQweI5dMWnTK5EdRgzJwHxO/11gYn/qh8r6JXTA9yboDZDLpNd&#10;ON9gmmB0c6gvM/TSKHE9QKW7VvjrGAS/qxY+gbU1IDynzHmnbho2QaiByjF7nrXp1IP0sQEND5sq&#10;wCi7YDbPXJWjz90juCGYAbZ+2jFdAI+lvHaISlUkY2tgHZ7MiTcYqRzHNpLbDKByWias4hROU0fN&#10;FXdsdiKt1N8yZSMglrWbkNfNMrYzvwCwwDbDy+GvPoBmYM2AmOA24OWQV+Fv65MbbQfolKtP7TEG&#10;0GR4fzcCdssUZPrZTfgfzXthY8AtAJWxJr3oj7ZjdGRAf7dqmABIOw+hm62D78p2DUiOvVOOvrFs&#10;XEwc4JNGNvJuFNtIbDIpD6mbBjb3PKW9nY3rZM67G6DVX8/UTzqOEUwzyIx+Z3wC0BftyPXHDU7e&#10;6x4MD+XZvqqNjoO0lcxKZ1BtdHGdNCDco3WwXB+wcr2HDt5OZ2+VzQCt7NlOx1Jp+LCVrMYLEtAw&#10;zPBXsNoXMMYXAhfW4Fg7aT78lLFKajoeHdDgS/4nsB2SQYr3w9yWpZHoEuTJ2nROJ4MAhnaMVZdM&#10;CxBkjfT17Ih0NmWiikDJLxAd+pwASQ410UHtpMY67IjGYwRJHsN9eW/660r7HtpHd0vZXbAhUtiE&#10;FCeX4NsOGicQ3PxXJIkITu6H6wumIrNNVYMxkOFkUQDoeLB1E4CD3FtG7BNgsCTHy6SqCw2G7aOS&#10;M+aSUyvZjCVYF4f1lPb6+jlOzrlpILwW+4x69xyQJAr2NbYj0+uKGEB0wpMyW6VhQLbLVGfKT6XB&#10;vl6efx/9qpdNkBuf8LNtN/3vcGFQcwiPe9Y49kM6k1oBj4ATsPrPMrc54maaySr6uYLaMWzZx8kh&#10;zql2KmcjjN2Ab92gJE/wGExiQ5J3AV4Da0pNo+cG4QysaQSakPzK8lbBrT/KdSYku362IHSmmIG0&#10;dv4v/GkBQcfmJjPyzD6H6XQjZFnZb2IT3E7BLPx7lQDg5LwECg3lUJT+jPnuDiEMChrA3A1ADIpZ&#10;vj5uF5sBCYEmQzt1UsaXTTOoRafMoIvHYHDa8JMaxwDwnsJY6co0cj/tnGvii/fVgXHyHgS8gb2O&#10;Q4eSYWVMYwkakMxpplNl2qpSjM4mGPxP9dIO+NpRI7KnjC0zJWPIBuwbcqwYUBfg5YHnd46Rzdic&#10;9CDgCz/b4BfXcRNIGIGhrzgHYDvfekj5iW+d86+Vo18hOQU2ZQjsbgAoMyuZ0++m4wswI+XJqgIO&#10;hrTjmTCkO2N0epgOaQRZl8g8/k7aKycACW5VgcaO75ndxb0bgVdtKLczGo0kH6YeKoVMnQWssqPA&#10;Nuo8yL2k35kAEVwwpEbDfYILxu41gp33D7iMSwhs2jETSnimZsv186nCUDU4icRhJY1S5j9Qd3MC&#10;nN/tfaYxS6OmCtH3RkHx7HpTNts2PEfq4yiPjG0Q0IQpXYFkYYCsvy0TC3DLSkPkJ6QksNPnxkj4&#10;vRsD4FRdjV222/hmFt+kdhi3BYA2IpEFcLMdzk5Jh2yk4zturRzPrDOYTgZXdusrGyyrR67Xcn76&#10;w5zbigJoH90NuMcAJb4zUlNfOyU35bamj60cl7kL4OoKOAHDhASHnDJNE/ZTztrxWzEkyu8OLF4L&#10;jZBRaf1V2M5ouOf18lBymMsNy2p2WpvXpmwbqQOZLANnDrgPxIZD1vcKJjqUyShGyIucd+rCMRoq&#10;g1tdhwvAKS9zqqpsyncngDihxAwxjYVqohVwt2BJTbttxlg2Yaz08821zkg9Dy2j6LRVji5Qd6P6&#10;3bC1nwK6kLl2EpgiZZzA4/40EMYNAFQn/m7/BDjtVFh/H3AGxthSZrufTu74sxli5k1nPjOfGfEW&#10;FB6jIbFTASLHrIe/5twEs7KcjmTgjE5tlLrvy7+kS6C/38uxA/yv2nAutlI7fUtZXQYBbAkq70NF&#10;4r3y7FRK+qPFNEwASLsLrgxWjbtQprTKusl6lkOdNSIyuuyYklfjQbnmyHuNdEe8B9pK0Ph80jjT&#10;7hn45NwcL+fYnoO4JzKfRsS4girFegs2jldNuDlEqt9q/8qhPts3GZP2Aty6HkbdjTfkpBP25Zxx&#10;ryWjA+o+7jXnAtA3Mw/Cvkf/9nNAhcX92x4Z+MNH109XURr0y77qs5Gtk9WtI20PRpzV5cjJxKiE&#10;bowxKqX9JHO3HW6qY2tmh9HoZBuA7YoojQIb0NeNFcfI7E0weyMy3P0G3WT5Jlg6h39g+y6+d2Aw&#10;TPvsAnwd/N+WQbLiOBWCyRn6v8XQj5sM67i4MhgA0Qj6tWaTZV0ATits57hw4etigACunUUgOxyh&#10;1JQRLENJqiTXPciUTADYRWPkTCzuK9Px+HS4oJsHotTNlFeOnxguy6AZoM7ORsfzQWp9LTPTZXkw&#10;Of1zd2Fh7dzO0lKSW3+DeAbLMmmGjuWDtQ5mqinHjREUs6vsOLKUnVjfkI5AZ+7VENkRqJsWOXPt&#10;YUQj47J1ymgeenY0mYGOILi6ONbOJpvJdkr4Ir1SH9JxW5iD3xNJNkacM8GBrUjllJns6MhXwYth&#10;KAJ1dCTP81jKNmhn2fq4DmtldDZBCnNYL9kPZlWeGiA0zmJbppzleCO8dv70rceB7RCaxwxqjIzK&#10;Z73MtuP+MRr+NiBlqmyyNX72RPadSiCHmDjWISx9Xp+7IEkXgOuY524SjEZeYyAYJwKEGhfld2EY&#10;Pi8YW1ABXo2eLo9G19x8p+xmHCGfuwaZZ47ysH8ko1OOQMzjMALGbDT+Pk+Z3iEsmbiPfmGsxgkd&#10;BbA510UzKNc2tM+lcTHQy6dlaLQ0iiayTCT0pGFPGY6x4J4mGRySXWpHDYjth50dt+Y7rOvYq5LR&#10;4E+DPi8MKrvqM2Z0HOZtAHz1MG+dspjzzBdXVrUhz5v37kaW7o7W4bFoGaY8V16hnARxsvDHPGx9&#10;Ujo/+5zdJXt6UxnIouwiUYV6mMHlBBWOdfhJJlU5yPiychtGIdNPBSP1TtnMDVqO5QlmZbSy3ECU&#10;48/61Bn9pqHSoNDAxWQPHxQPhEbPtE86pB1Df8mHnMk7XEN5rxLo3EP543XuorMIbGdqOTTkogxt&#10;lKvPrcHQzzfgkWPclk9n1q92eM7hIpnTNM8+5SsP2Gwk65QPTcZA3jmObJ0FpRY8l3Kiszk05v6J&#10;zd8ZdKNTCmKZ0miyn8UCDJxrOQIbwNo5lOzpb7PJQvrXRssdvzZabZsKYOV/0Zb+NsDHsZQ9IQcF&#10;tWrABApdnO5UPbS34OWaRna79xTxiQK8AAJDYjsLEoHtWLz7bZt2rpVGBWBlAOnTQoY7X9w2Sb9Z&#10;QFE3MwqLAJfX0C+1rbxfnivXtp2ts0Y+l7Oy3wDuZGaeYwKNe9DNyswvylUNOQc9l52ivEwFte9w&#10;vGXaV5wpmQYGIytwe+gHmeoL2NvtJyi6vF8NjeexSUppDMf975xxCBN7TZlYxs6xavqa7oTHOpyV&#10;M79MF0at+Dx0Kf6uOCAQpHjhz9bBqPVKbUDpsEujySqwkoGzOtjXCLXsLXNn2ijH6Gc3w5wNfNbn&#10;OLVj2pw3sjeakOhNY/jSgN+00lblPMDWL5axU45TRhcPOkECK3dzjS590t0wPzejETCIlsZlt+zL&#10;sdycgbMuAKe/rkGQyQR6jjlidOxIduTCT/bhFcBOxhw/PwFPI+gvC1B9a2ViZm9xf84yc2jGci3T&#10;Bs0MMEHJ9046m+e2jOGTw9jW12mfydo8pE6un2uacR2j6AIik0joKMp4I+YC2/XWUoZTpmUbNHHK&#10;pYzoVEuDJ8UwEWBK5uUBCnqZhf9lhJwwArBzOmfeZyFBnQjj4g6yjFa9CBwpXemk1N/vgs8OYc6z&#10;7eG4b07VBETOx05/n+/68uYPpHHSuPJdpeOW16NTpjSm7Bxf5R7SmFI35aETcQS1AchckACmEXyp&#10;GLiXjOZjVLzP/G6dBDogt662iYk4Rpw9Tx/bMXjbKWdsWQb7U7rT3ilbeQ4T479mf+XaZ6qcvH/Z&#10;jfvK9uLZGgS0nahbMivtJmsbA8hlkSjX52dOgrEUlVcB7MJASjb2K0HmvVuGnz4r3bVO3DNZ1wCZ&#10;hinnEey1H9pnMdxIauV1AhgjaWxFpZFkYV+1nrS7RidnKdIWaXSom8/NdnHfAPUzq22SmV8GbRrp&#10;2NtH9qS8bkXiCuyc9CF74y/v2r0n6vANXfrI6G4L/7c4NxpQF0AV1Hvp5Hx34QUMgJI1/WQ6sZF3&#10;g2/NjpOz6Wsb5LIxTFRp41rdAorNedPt7BPYRo8zLRPftFUflpvKxRf012BSP2V5gd4rsPVn8xjB&#10;qrymQfSL7ZA0isNqdrQikQbA2Wg8PFnCzjcxUcW53krDXsrvE+z50JRjSG0eRBeNZ4d28cccQqNx&#10;zW+2g7dhcR32auW4Jq4hwDPNlO8CWyadAHZOiQTYmWFnZ+MB9QIsZW4GRWRkrqWPm8wiyClXCau1&#10;lhE0CMUkE+tfMJJ1y2QeOqfKIVmb8mRw/eOUbgIBcDhFMjOuqGcyO/9pxASdOeAypUs72alz9hrP&#10;1I6vsTO+USiNgtVSRQAClU1KYP5LY+mzAbRe30j/6CdODPkbgAM01EdXJ1VRGiGNlpJav7KQngle&#10;9uc4OZ3ZAFrmu1O+oE+Vw37LM3jlMFEOP8HMSuPMWGMzhiFArZfAFkg5s1B1YrsIumxzvwswfODx&#10;+7JNdE+N9eS8fL53AULHngW0bmGv7gJ1TLdEQ8kzcXaigMthK451aqWMbhvZlp20aY9r8OnCQab2&#10;EettglQu6sH5Xluj083/RtVbh/flAie6E7ZpGhHqO8S9JbBNIRWoKbcBm/5yPcCr3b07do7t4VOJ&#10;vjcBXk8nrhtzJRXkOvtaBSjM2wKjm13WzrntGAqncwpwA2umo+ZMJjaj57l2GsfKhDKkgBbYjtX2&#10;cpN9dhoaTGum5M1hOIBWRJphPwHBMWYDudlhBGsnUtwFDWVaAWwHNxPMbLUcsuKcIjDj8boD1JGy&#10;cuhKQMieliWwqVs/TKqsNwXSNdiK9FgZkA4OuBzXb+G8NqxssYJK4TenEeJ6ppG6ioyMXax3xif3&#10;mD4f5zo8pw9ulpVsqO9sp9PPNvrqKqN2WBVH+skYAId87PQZTKPzyU6CXNXVxjXbKFuAd9I5VRM5&#10;gsB1M9GD6wiMbjpoLnYIqJPF7czjgEppzXnZ8bm+Unfk67+lT6/RcHEH2zWHs7inQh3xvCjfsnoB&#10;Vv4naARQGkOMEFK+6zBG2OfDf87iMgA29qW57AaxaGsMT9aPa6VbIEBo+1H2myIpKwkUn4GjEfrZ&#10;dnaVkM/E/20TQey1BY5rgRmnyIATZWjEBGyyu4ZtvB01cjnphHvMVVF0a/gv/W8NC0ZSdtSAF4pR&#10;tv4aNwxD5bPnuftM0+iiqnRhbD+Nq33Dc53l1U/dzf8vAmHen2wvKNkPiF1iS3YvZsZRPsf5HO2j&#10;3ntObqFOMraLgHaCCZ+VMRrrakxgFKCP0r6TnGZYj3QWqA5l1fG5E+beCUOn7wzglekOfynNa8c+&#10;HvfFAXGCA5AcMHMMQHNsqwrAjeOTcWHtHC7DSOwaG4sdo2Mp4TMxA9ntcbkwAiDrA6AC22EoZ+M4&#10;pmz6ZJNGQ0ALFg0B7C9Ty65/n/p42E5mUgxs68PmWNlFYOdMtAljgK8n0yt9M4Al8O3Qdg5Yo/OQ&#10;Eexi1RRBnZFaHmY+ZBo3x6ApK9eAU2lgsVP2si9TX6lnKw/SVUxcQSZ9bMrKOdb8Vp7qKqQ7QB1M&#10;m3SFFQGYyRQJQDY6RpFrrfznXGWskVk7bYKjAFgPD7+bOrhKaQcM5WqoZucJaud4azDMvPPeigw0&#10;me+vyXRKcYGdasWOyP15XrKNUk/ZinpwlRXr5z0kO3DtnIoI+EydlG0Fh+uoZaSXsh2ey6EX7sUo&#10;eTcG1XZVrfQANuues9A+9zzqwrVUEroCDrkZvHNKZyayZD2pC+cKOM91aEu/0tx5jaxxDIGXQHWT&#10;EQX2QZNRYHOOyXajTb33guHYlPOUo6LRqCWo2NLYcI+qCJNB9H01Kt6/7aoyc9EMMxmNg7hqSuYa&#10;cLxleb6uYI5dqxqy3QAkwO5hE9hKZ4cdM2OQMgV2l/8D8p791IdrZpyEY+2jaQQsh+sV6/dxLa6Z&#10;CVX0JxNeXEFlhPad1DQqCGFs88ENfgE2AV4Ps9YB1l2AajvMW2dqKcCuAyR+V1orgdtSUu+lQxgV&#10;57uAB8zpO3DxHAsHjOaj7xylHI5xaK0Zw+G87Bw3FrT6uFy3GyPgOmpto0hwDYL18FgBA+CTFTku&#10;52EDYrOBzIpyccPugwA7gW4wjuOorwkhGeTyGoAxfWakoePKBkJkECVd+pc8/IywYzCKcW2sK53T&#10;B6ZrYCRcn9XVTxzGkpFbeAgGdnKs3Y366V/LbJap3G7FQCiH08+mLlr4ifaxI+s76odnRts4u7rf&#10;QFwuLwToNADddPaU0pSdgTBlJx3Mhf36Dv0NI+dwoMswqQ7oRNxbG8d7fceBc861wIaVrJ8ZZwVb&#10;slE/fxuRz8X4/M75yZK6CrSL6bbpc3Mftk/mQxtNHvf9bcecAMExxVxu9o9v6WNjWG3vHJ+nXkXQ&#10;TsakY3Nujlcn83M8dRqkTpkkArsrhQW1RiPnQXO8xi8Dehxnoo4gTxXC/wanelyKCoOnpDZlNZl8&#10;4t7ZBGzmp7Pfa+bYuz6zIKO9HeJyPN066BtnLjZlC+w0uAJwwpBxvnMHiudWGGAZ1zRmR2CU45m4&#10;xfe8Ln2tlzZVGeo6yOoOgXXhi/tdN8Lz8r59Bpxv/TVqGTClDhmk434lFdtTYDuxZIhtUjMAktH0&#10;hzNizdaoBB8bjdp9e2MXHXinQAfItbsPJGObwKKUzXHnTDgZpSMBbMCW+eH851xrV2Gp53h99V0Y&#10;gx368AIb+e41Gkf3JPsWzHooWlACbSgI867bAHf9KMYA+W6mW+Z6c3MyhxlmRsJNrslVU+gwnQeN&#10;sH/Mw+Y4OrIAc5Pl7UxmPukuZNoqxyuD9ZV7skO5SigPQQZlfw4r0Vi5AAQAFIgt3IdgMV/dJBGD&#10;hjl9lYdX5LXTfiiHpnHw64+b0O91/C+TVAQED0nra6AtpSed2mQPJ3PYSTvogAK4CLbZ4eiIPFCv&#10;oZEsFluUKeg8bJmHjPRq3/NlxiEaAbXgVolkTIAOZ5l/TyWlXOWdst3FKHIIh86YxkTG5JwEWAJQ&#10;drKzciwANilGA5HleJ4Gg/1GhHVFZBbjFwI5lQ79Y4BzMjEkjQCdU2PCNZLNdXc0FgJvnJFzXTnb&#10;j3368XbgnJBDfXO2E8fkJvP6/GA7h+EmgJ0gpY2L8ywP48d/GWHnvopAl9K8SPSwnGKYkP85X9Al&#10;sLm3IjJvPjuqgeMyQk2dJoyrbZ8yX8BRXxne9pSEBFwGtugfqirlcwc4aBrYiz8NoClfNyaH+Dgv&#10;o+EGz2DtBLm/uV4BbNqBe0jDwrNzy6g6/3udHIngupnJR58xB31Sw3Dhv7rgQhMgMk20QRm+Zzds&#10;vTd2wNo7AdIuWZdN9jUIphFwMYTGHNIai7bx4FmRyYZxANQNLmWMv+25BuZ2ogpq2Rp2c5wynE05&#10;OrE4QS66YERcHx1gN1Gvev1rwWinBhCmaWbqKJsLMmT6KBKv/YAZaPtoWFnczm1uNgaGxpCxPV91&#10;YaTeVNUcQgOYxRxpwImcKaZMwvKAWt8oFzf0ujBzBuPYZzCqgw7ZCrBN1nERBYHumutOzHCRBg2A&#10;HdQOqZFJwNJpNB5aei1+ke/ONehQlqlcN/nG3110wpwZppSjHA1F8b/GiXrQBqkeuI4P1nFxly/u&#10;pCM10+FauOdMoeV7p8ZDactm/nNmmHFOG/+l3+yx3KPA0CWwfZNxqGeOJrBlHMJ6fe413Ge7aDRR&#10;SRpSnk+6Opzn2ncFqGWRQwDnEB0VkNBmZrKlOwCwnEkl0M03yIAZ+7ymgCn86cKweI85gcTOTltk&#10;sND6UAcNpzGJVENutJH/WZbMZlaYw1omHhkcVEFYR1k3lY7L9gL8Ijin8SjYMpcn0hjyPE0gcRkt&#10;50JPtEcCmzr5UglBlok2Ai+Npm2KEcNwOOJgcE6QOuMthxmR2Dmxg7rm+n4aP747C6wXUOf4Ps/d&#10;NcqLEQXjEt4X/Yv+6tROr+v9FSMmlEf/cZjLlxw4YuCIw6TaQVdNkUENojm8xHeHrmDrOoHN7x0A&#10;tQ6Q1Y3RkQGgDJuLJXjsPph3r28NGUVeAxrAZiqoSxjnCwToKLsA6rbhPTD27gzM5TCZ5yr9aUyP&#10;m1hLzTXGXVrImzILrg4wGtAzq82sMH37iRVaXEfNdNIO/OvWg87zNpvNffq5+MIaDEGQwOR8DQL3&#10;4mox+sMJFBoxgU0Dt+F/O4NN39jstxwuS5BQJ4HoQ6MRnd3VhqTXAOTqrnQcz1Oip6TmmrkcDw/J&#10;c9K/ttPzIGRh/X/VghNdmpTvnNeEAXCBwpxdhvQV2K1IM9/Ykcs8yfgAwDd9aGAy8GfZ1M1ptkbr&#10;u3iozRyfPj7XkbFlMTO2TFvVl1MmZ4cTELIbnwaEcjIN12yWWahHEaSj8yYQKEsDRCe3rl4rmYl7&#10;nsgmywAS9yXQ0+9GFfUePEino+NyT30cV+y3I9J5NRCHUX0YUwNNgtrkjnwtEv+ne+Q9YbS6eRaC&#10;unANDEqpEmjfZDP2Yah0Z2yzYpVZgMN/Gtdi+qv7BLdt4jM1IPfXGD3wdQzD2gIkk2R4tkVmGqCm&#10;LHOuTTceoh6DbMpuX8ekkXcVWVky/eQENvflNSlbJZb595QrCAW3Cy469NXH9XIpaNuXsnONNT4d&#10;VhvgebuZF26MQmWUQ7C0VSpNnznXF/QZR6D83DQM1H2U56/i0DhNqhvcEw0jdHQsgcASlA0AtG7P&#10;CCDanUy7FZDWjsLaGACNQL4KCFA1I6cbYOv6/aMAfIwynPAB4Dm2USPAd6PpO4b3x05lOd9z4QN8&#10;4WZ8cn+nAgCApqzmPHDAaweREVQQ9UbSMQKZ3skN5bRSQWpnpFMr0Q14uYKLs8ZaMUg5F9qHwPGq&#10;AUFs5zXSLAv72iKTbIz2tglqGlLg6DcLUP34HMqABQWHQ1WWoRHKaZv66gCxkPdeo4gjOLKQUzLZ&#10;n2Ok+2RmrDIPPX1pHp7JK26CvZVO7YwvwdKiypDZYQqBLYu3GxnlISXoAEg7Hbb78F8SWC4ZbVBN&#10;5p5gZ6eMNpqdt8+oOL5jgoGObYT5cwFqR7ITwlL625/DaJYJSDKQp1EB/KoWRwnseDmVks6Xcjvr&#10;ZoT7LwBJv997K1jSaL9j6jJw76eCGyALas5Tjvc4NEnbGcXPdE2NxaeFC6hSU1bKZt3UuxMfUWOS&#10;MlRfcz+/uZc0VB7HfkHivGrZOY0Ax9tmtqNG1ONlV4FsMExwGyjUx554/c5etlzxhPJSMQgw7jWV&#10;ANdyckhOEsI46BvbLwVu4QphIDnHLDcXRhRohaKg3l4HBWAswiBXgl9lBSgdodEgWVYxgURg6zcb&#10;Oed6tGF/Apu2x0gaN8r3mFE3g3fpDrhxnPPPR9OFQYZ7Deok43vMJGV4MivM4zriJpE07DGCPQxD&#10;O+SFnwub1o0AUqS1wTZlc0a99X9h7Pr9u2HmAtj612kgLBMQ7hgaY4P9MQ4OfeUcauSyCwqYVeZE&#10;CZk5I8qCYwRgUicngzjfW3bPaZgyRTKnwKGjy1Qcn9MjYfVieib/U67j6pmcIcMKGI8X3IKAz4kZ&#10;agaVMorNsX7Xh5S5BbBSvN1xc9UJxsBc+FyFNBlLg0Lnp6MKCBN2NDYai5x6yfHZEQUw19RfdJ8G&#10;wCWIjV4bNVf+FosvWA+vzXEcm4E9jncsPBMiqJNR8Yx28+ByPBmjlRKZLWMPbMroVspu2/81YOHh&#10;y1Z5ba2+nQTA8btIWwU0AoLO5Biwhkfjl7IWg5OJJOMslEFFOppprA7ddQGOdA9sM84pRjXofNTX&#10;52SQbOAzjQJA5hhXee1FDWVGH8c4Bu0KKLnUsEYGgKbUNu/54F+z0wqQYjxcFgQIPA+j3nbqQuYW&#10;EywMKukjGxdwWM86ydzWW3BqdAxYZuCMMlPi85+Rat/TNTFdMjPLOM91+rwP3YMJiZtRcfZlIgnH&#10;qxK8thMyCqbGiGjYOEZWtz7GElQNucCi12PL5zFuAKxTDltqIHhm+dYXzjdrLMej6Yu99Oke+qnD&#10;rR7vzMQiyPh19s9Md+V4k3hchEKDmbnpXGtSAwB0qwewGeiCRQX0juHhHAJz/nAOd8G6zRzjWmXN&#10;RsWdNLJ7rGD2fTD87hE67p4EvEGzBqS3PvAufWsMQoM+M+W40qis1gwA9eWV0y0ARiPgZ6EEivL1&#10;iRupiwycs7RkbQCVyS5j/odEdz+yOKd7AjAnjDhBJWdS2enoTILWqHL68nkMEpjrGwAzwJbv0BL4&#10;+IC5RBTHKeHaAKF+fkplgTtelr5lkehSfPd+3CaAbWAxJRll5AOh/Oz8PIR2WKmDLcecBTtlmMTi&#10;q34c+y7GZAGjKsF6cR9m+TkNVWB7nJNzigUdKJ9jNUS52KTH8r+ZbybnyHCZfgvAbCMTXCzbaLIM&#10;bwfvFVR8ytqqANvINtVAK6/trCaW5HxkwF0kCBWsmMN41H/CLchhOa6R+fsJZKPgsjUdUibn+Byu&#10;SmAoYQtJPAjABEwuLMF3O36yNZ++QM9X5QiclMCcW0yNlHkLlp0YlnL82PTcDKKNg8x4QAbD+O4z&#10;sU2U7rpJw/jX+rYOnU0k1Qgen5kgVmFkggr7jXznfu47F24EROkvU0/bSKNRpHWaOKMyANR8dwEG&#10;7zevjYHK4TbupTAE1Js+MmgKKeB2bYB+99GeA/TNXkDdz6fzt7tyReCC7TVOGRwdvy/H0B2nT1WB&#10;n2423CQXLpRNk1EBXf1uk1GMXu8pAASTK8FdLth1vQSdQ1pGwesB867dw7EL/7p2ZCicwikwBbWb&#10;a5gJ5vphmVgmBwBs5qIrr9OXH90NKxpxFpy6AroFbg69sfHp7LNi/W1BDSAxHsp2l1RyAovj4Uaw&#10;mzEMGgzXbhPYpn0mWwtGrTkNJGM728qpp8naPLhiHfQCoMVabnRMgT2e6VaUoVwXjIJQ+QuAuZdi&#10;lVXvaW+CWhmtKrHhlYCyRtH4hRTPsWbKLWZ3OR6OIQHYAtWRh2TdiY165VpzGCqz9GT5NjqISS/N&#10;sJrDWlkfNqPqBricLNOGHDdGYLTZNE6zqjRAORGFTl+8ZpdOBut1I0WV+8YCVG4ak8xr53jvy7bQ&#10;KOXccVWD7Ufn935yQQg6oqyo7+xm9N8YR5FbgBRFluZYdg7rjAOWeglI58Dn4vfmxLPf18PmcBJ1&#10;SYPCM5CxfU+Zw1IJyv8F7L9Hi8eBnUsHa4TGgV0wmjKa+lFWzjQTZLCxklyGkyGVwoLa5+SnLl+R&#10;lgzQMFZK7sJnB3zp+1ou+3Io7c/FfvYJ6Mxu4/gEOufkajLWQ2PKOQbzDKDK+PrCGcXWQFBGDptR&#10;zyKZxTjNQQyf4D+cSS0G4TIqLuPbpzg2jSQqy+SVnPI5xrOhvAR2+s4Adxcy2PXNigCaoDqIBAf0&#10;/O9bONt48C0A20X/21zm6GMAjAzftWd31MLw9SMjsDrnmys+6nRQpLSBNC7WNEoHHgFIGArfDOJy&#10;RzKrSxK7PloR2MIQAOLMI1deA2zHpV2zvBiqkk0pAyMgoBpxHRxecykmA24yra/61ZXQgOjHZvRb&#10;8PCp7BbYMpiRdF2BBDsPUomdEXE/6cwdgK8d6yeLCeg2gG2gy3JyLrWsaeAMJeK1c4YandkyBLZl&#10;aKV9eOb52lHNhHNOubLZFWA8toXN93oZETcZqMF70QjQKZTm1l3GNi5QpLP6wkOB/UV+Wi+BPWF4&#10;lOm+VFC1kfnPpqyyX1AX67/BaoCtC4byfd0G2gqJj0HingzqaRA9N2MD1CHjCKkKVCowsp2LY4yA&#10;57AXdcpAFfdpfRzimxjGyqEkPnPM2o7PdXN4BqALRpNajPxPDCGpKNLf55kkq8FmA+PAdt61wE9w&#10;Uu/0/7k3h7MyyUNQ88yTpaljMhh1Mg3TSRa5drkA0xgIJFlbEHHNgtELqZxGinawPP3snAziNa0j&#10;1/O+8u0rGceYCPZZtvc0DmoA7Vh7roya/5szYEBQA6Gh+BrQ/qWQ4NQz01Y5zjFos8dyzXv6yADP&#10;zDRrlYNDYpm1xvlFOixGifvQf7ddBbpujKvDTDJHXAkuwF1XzKizWWYNgLNueAxQAordyEWA7Uvh&#10;XfKoZczxZ5g0pTLsbpANtq4dGoqWEVib4/LtInRSXxfUwvmtuwEGqkDGzZVI9Vc5v8Px548FtoB2&#10;HTUZ2mPYxzXsPB3ULRNE7Fz8zmQVOryMaYRwYvmiBP1BysUQKOtdJEKZahQ9mZF7LWZmCRLKmZDi&#10;MqgAF2yASFVSvAXU/5TCnxRDfdyPkXaHqmRy7yHfoS1zyuAHVAzGEWBHOz+NrhxMmcpnFw8lJ2rQ&#10;uQzW5YKEWGSlsMNuOXcbVhSg+V5qtlyv7RPul7pqUFoBbQvGoZlO2MLDV3GkscHo5XAZ5ctsGU3n&#10;GGWaabId+NgmmbTRKdvoGG10IIHtu748LlMX6RTJKnZsQC2wMyFIAMuIdCBBnkwBUM32k5UFkoFG&#10;5wZnnT0WFlGtCK4e/k+2tnMDPP3X9JFzAodAl7ULQBVLNsnq46wIqP10QopzzK1nB26GS/MWY9C0&#10;M3XI2WjeO22sUTZbMGfs8fyLedmAxOsKAEGDoXDxQYNP7rNeCUzZnnKcgeYKqE5x1XA4M8x+k8NP&#10;/F/4/SaHcG1Bzn2oBDJeQR0tQ3ALuJzNxqfqRKMrY2sIcikrQJz3zvFpyBzHdtgrA49mk30S/bR5&#10;P89GuW5/SmXBpu/viq8G2VSzzh5z2qcGY1LKQUAx8drbHcO7C/mXkhcgOuljDFCOHUgf1wkSMmlr&#10;AhF/fHgUCb6bTl8ktrQCcgNi+b4uymmG0RqGzBRDxiYoOJ9OWIxjI8E/Vk6Pse0BnBynBOQ6CWyT&#10;XjwH/8IX9CdDAqQs12tgkFQRHmNZzvZqOcBxAgRZnavAcJxR6mTtBLbgkKm5Hzu6AKVBXVMt/W/V&#10;AvdiMr4dqNlVUTR6CWyAS91yCEvAUVfHFe3ojgcL6nbfUkJnE1w+3PTDNS4aIQyA6YwCW2Vg7ncR&#10;VVai0z48yDbA7osZZMhiHJprOZyHwij2O9aMEeC6Bjwzh579hbvB9ehEBmnyXdycr3SW8XNxBgDj&#10;G0Qyl51y2ukYZrfp83fRSX3LqMvyJCMmyMaHkDA+Alt21c8txlcdwy6y+DKFlzrZaU348RrOKLMT&#10;qlgc7rEzCmDbI/PHjWjTuTUWOYFknE2d3+1WZJ/JfhyjgZIpKdNAoeP2A/jjLuubY+CeA/gScNaD&#10;Dp4Slf/S1+ZeVQ4Z6PIYvivlBbarjeaihuNSXj9dNVJEvGVGVYEG0hiJMwiLZ5vthCHTpTEK7j3l&#10;PHn+y2fPufn8x+/dHHTPyTYSjNy3ATuDgi5x5BCc9yorD7K5mukAbTyMgRoG0MP7MUqANsfCVQ6U&#10;K7DHMChOd80AJ+flCiuOY+vvFvOtkdyAyQwxQZ5rneE3mv3VOGLUXHlZsKjpo6aROqOryQAY8lvQ&#10;Go1uGBsrGN8lhel0vqTP83OMWlmbgAZksqnsj1wv1hPnN52wGeAXM8AAGBYy3wZKGQbuPN/ZVJap&#10;RG5GYWRaKpvrqLV8TFkH/TRRxQ4PUwEQAzwCu8gU894on+sY6LEuyup8SYKs5/1RL9WJjN04Bltz&#10;Tdk68+W9R+qe7EoZLmZowCJZ3CG3Q8V19T0zJxxjYUKNaiITXcY7QHEM4MawaKntIO2fwvyAO8un&#10;nnbiLoAtY5svX8hyffgiqJdLMnNvmRRDx84sM64r+FQASkSj1sYSHCdvpfO20eEMsOWii3QMff6O&#10;/UrE/wacfDf/mc6syrBtfPGfk1QM0qUSoFznB7dzPxMMpnyWsTUMORRnfdif0hYjoxxONhVk3Hsx&#10;//ovnDseEPM4/7ecTwGwiTAYk3yNr+ACFALHyLeS3XoIAv31ZD3fGSZQBLMsDwDs3LmetwYDMHmO&#10;oChksediFBJMxW+v5b0IkMxU43oOU03UO58VblOuu4YxSHXD/faazMK+XsDliIpKRZdB8HpNjb6A&#10;U3U4I6zIrJuojyxOm9HumUiT9QfEXM9hwmHqsoe6jXE/I/v4j2ua6aYvbr8z/9z3g6WioJ0GvWfK&#10;yQQVA1guTLiLDr3dcWk6lYxdR8c2/bMWNp54l5dLIdnxBbQLKDSMjiVLu4Rwgg8w1sHYRtmdXCKj&#10;+lL9Ih8d1smoOFt2UP1dh6/8T4bnHADggg2CwGBUHdfWOOT7uinfNFWXRjaZpXE8wp7LHcPOZp61&#10;CeoDBrE0PPwGVP5vdLxQJQVr52yxBKYKQAOh4aIeHKPx6qJeMrHzrJt0IfhejLfrsuCu0AbOUvN4&#10;pV83HUfjkEZJ1cCnEWIXnGhV9VC/XKmUuuj3F8NEAlvmo3PDMMrhHKsGyC5i4Tl2MtdKb4OtXfe9&#10;PgHPd8oppDcymbIa+K+JjtAsoASdMYPc2E/7mYHn1uTxXMdXDenHO600A2d0mra9X/GsKHMMpQLY&#10;NEICO1+AQLlKcJk1g1waEA0Vz0u/Mye3CBIDcZRtoosG7O8+a4ID4Pt7wremU+f+/E92w/WgrFwg&#10;8TOAxGbGntI2I+ATgIShivXFCglfRPaVwkhqjinWUeM4AZ4MKLthKLi2ElwXIAN4/DbV0zrqDqRR&#10;oT1yMhLt7ioqCWzKzGFFDRv7VDHmAGR0W4XD/5lXz34DsCom78k2zAw365XX1MemLdhsB903Zbjr&#10;kCvrHYVxjNt8caV4F31d4ArsUe8F1dxPXzSBxcUPe3k2fuqLu6imMYsMvnG/Lts0yYirbwKp9ZOH&#10;X0+BDqfsohPtAsC1MLC+tyzq0FT9MD718AigLSaNOCSWCygMyO57Ytce/scQNAJmX6YvqP8+9p3g&#10;kTm5DgA3yCSjaRAa2ExGyVVZ2Or47XRRpbdMLfgL9ivUhIEsx8VTBdjJ8G9bYeoWQN1+SCPjuc5X&#10;tdN9msBUTjskZMaXwFGuW64qQJ88V3YBmOb0diHB212/zMCfgTkeuH61sto2a8QwOESXa6Ahk5Tz&#10;Als/O6PjXNN4hBlDsruTWfy/MGp8clxmzfFw7Nh2PDPaciydzp1lAPQOk28OC3gkuLKacwy86TMb&#10;pc4XPdAWTXz3RfomGhXj9Qb+uFeBjaF2SM3lm62nfrTM5zVz2I2tnU7WjDpxEQE7poxtvnrO6tJY&#10;yKzsT4YUBFwzUxzHGdfOXbAw5ypNYa6cDSXDcy1dDZNIDOaZTiro0v/MTg/j0vEz/RcD5Zh5ZuBx&#10;fPrudFZXfslos+Bm81wBripxUovnO2VzSEOx16CS/rQA93zKY0sJzDEJZoBkhlcaH66jkZGd9V1z&#10;5hqb2WEarnxvOcA1v0A3zHbTt/a5d9KWsrKGRwOYAGUzICuwc8z9s7+m4UojxpYqxXMAYB9AzSCf&#10;z8KAp8k4Mjj1yBcr8DmMYTL9dYBnM0C5gjlni/Fc9L/76A/mKZjd53LG+uKTBNMufNlamLNWMDv5&#10;Ap92G/LaqZt1AFV/W6ltjnXdiBFw5Daga+CYYjgLlh4A1HzuEqDjkXRf7ieojV4XueCCiQ5Gh3D9&#10;NKVt5m3T6QWza5XXsuW6ajIjdctr0zmNtJuCKqBTVgtsjmnQdcDwGIhrRoq3HoKtDcYJdoCbvhEW&#10;2CSSXJQxjYLAohzLSzmv32w+Op+AMVdwoZM3j3CMQ3yqDTs3jVyMGcugno9PLXhGMIYG2jAYmXyT&#10;BguDwm/LbcBNyHnoGhKAmADmIRidtYPY6U19TWORZfM/m7PM2imvyIcHYHSs4gUBAAN/WQbxv2bK&#10;aqRTOVxmh8rFIOksOaxG3c1FyAQYO7hSGxDLjhoqh9ecAdYBCJyp5oowRfIN98pz0uXJmALHeU8C&#10;wQ6XK3ey+TsTLwQXPmsXHdgkFhlOoCg9bTfnqet353JLbA4FGdQyIt7/qYv9/zmNUaoZlQpl++6t&#10;CTAOf+5qoM4gK/YJFANgvpDAJBtZO40FQM5VT7h2BtdUCtyX7SKo8l3oAHpC0k4M16UiAMD61L5y&#10;SFWiXy7L53RW7scEmFRY3I/lydi2pdcwAGb5rkTqEF1eizKLjXI0eNxfBtbyWi4AQZ0FeIKT/9NY&#10;cI30w1U1HMc+WXpIcPPfCPc2TJ0EfC/PxMw4g2e+r80IeoKea03aOToaO2DmbXS87QC1dujj2DV6&#10;MLbL4gDLDikAHC9ucCUVgCfzKZnrRkxCoTPiTwuQ+mHls+PbGAlZm07hTDDBn5JXic6+XL8MMOVU&#10;UMpJBqPTT0h/GVHJ77vABLg+vHJf5jFZxjTVfDsI5zZhSIoIPJ/I8JZDeygL1qWx7KBG4ZX8lqkq&#10;MDHF9dPNfMt1y6lXMVarz6i05zxA2uYywo4I7KEM6muMIX1sDQv1zci719Xf57hG5FN9Gh1dFa7J&#10;/aUURwE0GinHEOjTZxYbYDRQZycxEKR7YLm6Q5bRSH11E1zcwYCN48oapyLVVJAcTulolNj1vjUU&#10;9ZTVwH0IZv3kFurTgoFWmlt2DldhhGRrO6NKIYOcGLH016lHE+c4F8B8e5NZbBcTknx+ulbmDZgU&#10;1EF7OAsvF1IQsHS+YtXPv6bx8B4FhExpJ3VsXeOQrGiHBdgZfaaDF5lvDht9XagNwGNa68RsN+9T&#10;6evQk8YkE1Hs8MhXZ3vlMJJgZxvBt/UtHSoKjYZAEXyd+79OMBb+OaCjDTLHAJWRKbwYovTzOc8l&#10;mXKdccukjtY7ja/HsE8JnwClrHRNxjcNjUNQ+R3GzDbh/orsPoCq+qB8gS1oLVumzjRQy9ZQ2HYa&#10;Y56bz9xjcz07gJ3g5tpDSnjaqY9nIGsX66ezDyXkLLp+/hfck2ph5Z2Cmk6+gwe3a1hQsgEc2bcB&#10;0BsUy+mc5pDD1DuQ4y7GUMtWvHKXjgnwDbTZCRp4+K6NVgtwa501BgMru50VlmuW03lMiNk15Myw&#10;Ih3UdcB9y8jOkTFA4uwvOhL/GdzLziWAYJgcnqOcYnlk6qX8hYXT98fHbtg/Riem83GsYLDeHpNB&#10;r/H7aVayA2wVQCH1AZw+MMfq+2Q6KbLHVUkEdY5loxL0sY1HmMBjmUrR9Edp/AYaXlCmFKesTrZu&#10;74v7MKLtUJNTQlOxYMQKH9qO9kUCu8H7AcSNHNMMqDQCOftHOe5DpiMU4+RcD3CrHOwo5mtraJop&#10;qxGQCWxZuYHOUTB24bJ4jXyLCvV01RfHiZ1JZ7KJcQs7U7PHU64qwckZuwZww3hGmbBC2Y5GaAxs&#10;o3aeYSsqyimIBqt8tatvsEjZClg0WgkCr8O5Ez6uwM4AmiCh4+vjZ/YbZRgXkBkFtQB3SqsgNulD&#10;6V34vABDUKAQ9FsNqGV6LMc5bmyml8c4BJdsicHoPlDMwU5gKZ0Bd7Ijx6gs7Cspz6lbTpKxTK5v&#10;mZlHz3/OKfB5GaDLjDcUR657Rh8p5sTr2/MffcG1yzqcrGGZqArrmtenTEGdbUM5RaCs+DSm4znW&#10;q2B36gSwHebq200b8/8g7eOnjN3Dc+3lWbnCi8rOfuLEmlyAgbIn7aID1rLVwRLpg/KA6wCr4CmW&#10;SgK8ALpINvHdXr76Z29sH9L3Ng31QAI8X9zH+TkUBXh3aSTY5zu+TBiRMQWjUffMcjMABviLl/Ep&#10;9TEMY+aoF8cLCGX4LqS/wNZnT4Mge8CE6a8qbQGT7wzL6PzHbtTDgByAlTlz3jZbsWyykhRDJGNr&#10;CPyfh1tYyULyF/48LI6fZrKH49Z27GR9zlVWe23LNdAisNtp/AYecMO4/2xudq695mwzwQ2wMzAm&#10;E/PAiiw3fGglKw9cMOla5KISlG2QS4ltck7KcZgxZ5VxvwK7+3PYTUnP9Uy40c1wCKuBuue7y2He&#10;Bu6hWNlVxaViUnlgWOg4LnFkZ1ZBeW1BXy8jc/8GMJtzOLMIVnqPBvFk8MwN4PkbeRekxhGcjWdG&#10;osNdDmlm3EB1QSd0iatM6xTgbDK2gatMUAFAhUwHHClfv07wGOFP1kYOO9dacOlTK8NdIsksq1za&#10;SAAnwMaDVwDGISWnR+aYNvuTMQU/5RtQdNOI5HROAcY9ZGotn/q8JqXkKqDWj80XLvg2E4/Tb/Y+&#10;NB6DbAMog0FfcwuQldT5bi1Amgs18Cw6aW8ZvTcz0wy02e6UTV2NEyS4eRa+Ztc4gL59zt3mOhox&#10;57Xn+D/HDPA8+wU2z8LhrxEMWw/PLNc/4zkWy1NZNuzPvdvGk2QZgV1vZ9Pi86DMQpNZHSap34v/&#10;vGeUDmLAjE9AJGj1kQX/Diz6Dl/Fa+BMycz5MoVLIuU0UEBa5zi1gKCTJ7ABtEZAwMqS7TCp2Wfp&#10;t6e0Ho++c32luMNaHlvkrdP52WTgBKvnId8bx7gGTNyoxOZG9R/1gQ3MJfj/lyHIMfQEtpFzmYz/&#10;MVB/VwZ5D0jkvA/8btkKY2IeuSDNxRgEGw1dRKCLAJTDdUpswZsv3aMuDru5MKT3nlF3/nOoK8Eo&#10;AwpGyrFuGtJdKgu+ey1B7ZbRdFiomAxi9Nyxbu8FEFgeD9kZai4XnQGzNDIwLvdfy/Nx6atM6uE/&#10;jZAZUCnFNWZZ58PZtqqw4jXJxiwENSBVSdi+GNidQyPx0cBQfNAzEFt7hmJr33Ds7B+Nnb2jMLtD&#10;npY/Xh/ck4xIcx0BkXJUBuNTVlSKy0y+ZrhLxlcy87/36T26mGMRFfdYQANIcswZsLnwg9MiXbdM&#10;kOSQFMBQIci2Hq+0nsjXTz+b5yPLDuLPC7RkToHNcbJnjs1riJTFGDGXPTb7zusXxxb1zYkfbMYE&#10;BnE9jHhPyG9BPYSBytfyYoj15703XaPMLdAoc80cj+c6qgrjANY9SYL+YVzGHHWB7RtSXDRBf9qg&#10;2CD9YJD/nd8uoPuou+mw/u5T4fGZE1W4/qTtAHIrD66Oh5FjudygPlcOVQGK2rERmGCMBwuwBbfM&#10;CqDzjZtK0wT6aE4cSWkuCyBjPd+JHM0AuxHDUA+4BWIqATfBjYFoAcyt1KGV8nJcWyAnsNk0BrIH&#10;nc1kEJNglPd2wPSXKS8XXchz8M05vumgrKNPqV9HJwf4lmtwzk2XIQEG0L1OJrbwfzHerh+pevA8&#10;QY30z/vRRwfgSJ2U1NSlmN9tcE4/TKmG/JJxaEejuzkUBZgdizd/PVd64TyBbYBIWb8LllT15JRV&#10;/tf/d/65a81pVIuJLaoMpbvgxwjw2cDvjLL7vDQ61jEBXQxvNcLM9XSKRo4VsJl0lIaUe0CJpBpB&#10;mRn4K+ILnEc9dnKcS1f5qifVQNMIRhggb+vujq1d3fE+23t9/RgMV6vhnrm+MYY2YwwDPJNBDIj7&#10;aK/OvQCGDq0sLa5hJBjQ8JlLCgsggNIJY7kwoL64QTbBLLgzUDgO7JyNBvBdRMD0VKfMytpKYidk&#10;+KZRg0++Ry2DXpRpMCzTQDG6Ai5nUXH+wGHYmt/JoLRd+uFs1k3DI/AEttls+fYXrpevAaIOAlVm&#10;lqGdiTZ06L+pg2Ps44zPtTJNFWOTaapcM92A9PMpS2OlIuHem+kf9oVM7uF55upD9EPnrDtN0wQg&#10;34PXL1BpMyeC9HFMP8f2Siz0s8wPEPSU5UKgplarkFRGk7YDsK0AZQcAzRRMHkLmc/PwHC8uAk57&#10;6RgAc/cowJWBXebIOdiyER2NTuabOvM1QU79xE+vGwBogFBJLaiV18VCDkhNDQfl+3aQToBmgklu&#10;/DYxRGkt0zdhUGTuTFQx8stN7cAIGBfQz1Wq6685GV1ZnRNA8A9ls0zmsH7sNwqeQ2kqAtgr/W4Z&#10;DzYtxrI5h30apSb8mWY6pRHinGwBODItlXpPZHGZCOOrhYwbJLjowLm6CkbRBI7MNKPcXFDCpBmB&#10;7XU4Nhd1oF4aijrauY5rmjfg2LfHZXCPehlhVyLL5pkyajvbdjxE/fFUNpSZU255TmmMHNEYxhg7&#10;u85z6UTGJWwrDYXAzdcLmUk4nnSUkzpo+9rBkdjSO8Cz2o8hGIs/tLbHhx3dUdvTD6g7Y0tXD/8P&#10;xgcAexvH6o7tRA1ke1KOqZsaagOaDXkN2gXQZ4IKgMmURxUA9SxmZdnZCz/Y9NccDuM4YwltMJu5&#10;77oqDmkpw1PGy5qASLnvf5mzDWsXspzzBSTlGQRTjippE+Ru/LaMfF834Mx53tbN6woGmTv/V4Yr&#10;4QE/fUulkT4+CiHnTnN+vgPbiSvI7FQCGhDLdH/6zIUyKdwVN+5RY0KdNVY5cYf2MB/ByTLOYZ94&#10;37ojBt2oQr8bnDRHvJd+M6Qs5/fAYSU+zM7zVfo77u14vItDeHym2PIdH/tQ7ITVaunYsqmyVF/T&#10;zLEMqtB5GvYDShg0Z3SNGhl3TbQxOszelNbbAbnrjiuLM5nEB8vDzrxsQQaoBKrsk9MclemAuAWG&#10;bE/WZrOD0CFb7RzIPhNdGjN3HJ/ZJBjqJpB28TvlogDjtws7mBUkA7vqS4OTUyaAAWAEdoKd/3Mp&#10;ZADlhIoiSUXwacz4HwOkkqinQzbB1s6cMiHENjFLrvDHZWPOP7AX9uY+uL9CtsOANG6OT+aDxCDQ&#10;FroSzlf3lUje88Q7wXLeueDm+Ab2+T2H0FQc+P85EsE+s+S2DQwDtNH4sLcPCdyT2+9bW+O/Gptj&#10;S99A1GHo6oaNSWCAqIOTdlRO+Tom6qZxcCTD1WEyuxDgt2O4BLZTalU9DQB0G6B+t7OL8mHl9g6k&#10;dk/U9g/CwsNsQ1EHmD/q7omdfN/WN8I2Gh919cb7rZ1RPzjKM8d48Nx2DKHORrjvIQ23gFdm0ja0&#10;ibJZcBt4M5oukDIABjBcJcV5y+4zW84VUQSvvrKSeyIYpyzOqDvgLSaRcA6b4DC11N9OqJiIVOf7&#10;z/yeYEX28lvZb5DLce+c2GG5bF5bpteYeB2vn3I9WRAjY9mW93EB4mIoS4OipLesP8OcGAeeg3XN&#10;GIV1TVXiVMsieJqr7LBpwBz+My03l6Omv7pAqOvIFXEN2o5zusBjDyrM1VhcDdjYjXO0nTziogz5&#10;mXVQAcD2HDfJsWuBrSR3+ElQm75ZTIm0c5lcgaV3aAnJ7tpodqYGfO86wZ0g57sMKyOjAHLsV2CP&#10;M2kOlwHGIkebBw4gcugEdnfoJN8SApu00EGbAXi9UlvZnICwPMDqMXYeJSjgMhil36q8VcIYCTfi&#10;7XTTCf815SffC2CrFvTTKVfpDqhTaQhyPltpLI81GOg6ZrJoAp1NCaxByICZPvZhwQ3b0ZA+eMdS&#10;BXUOg9ABHRvVL/b+NTa5KqsGgrJT8nsvtHsjDC9je42sH0Zgx8hwbBkYiO34s9vwYWXRj3r7AXFf&#10;bOnpjffa2uLd1rb41a66+GXtrvjFjtr41c76+PnW2vhTO2C0XalrXTIp7UTH8Blp7HKuvcYUK299&#10;NQzbAeouwLsNv/ndboDd142/PBzb27vjP/74Qfzod3+K53/w/Xjw5W/FA6++EK/87Mfx1i9/Fy/9&#10;5Bfxzu9/F7+tq48/NjTFRx2dsb0fNscQ7USWf9RGeY2dsasPo0Ln08DopuQSSrSN2VK2VQEOgJb+&#10;K+AYbz+lti9OyMwytpTdAE6GdkFJ293I9UQwyiG0fJMIZWWAjrL+viVjA2QnnWBIzNdW2heLLPAf&#10;5+T8a4Cdw1bs1wBbhxzn9rmOs7p+u+Pixdg9PjRMq+qxTV2OuDtdEIwQx3ueYPY+Lds2N7YhuHV1&#10;jJLrS5vEZN6CaxlMrDlgW2kMLcM1AF3gs5jMgrEAQ7bhAP8NU7Zv4tTX1j3M5by55qRavuyko20f&#10;GUsZlcAGcBmwEuCA3uCXsrrBBBQ25ZpBNRc8FGgGhwR2yjD+U4o5DCbruxnEyrFo2LbNzDBuJKU+&#10;1zEZJP9DJrdxTW/MIJrZcMpHjUgxB5zOz3Fez3HbFoDt/0UgDPBRhxanbPK/fmWOz9I4uf63+zAU&#10;Sp98FTBgtgwNRAFsN5QC1zEy7FCRhqFYFaXwiXN4i3q7JrlDWh6fDxTmyeAQm8B2XNyRAR+gFl8m&#10;VvbL2KoYG9320GjsBGTbYVBHGD7q74v3ezrjg97u+GN7e7zb3gnYBmHIkdgKc+4A6Dv7h2Jn90Ds&#10;6O6NHf29/O4H6BzXOwSbDsRPtuyMtwHirwHa9oGRqOsfG3+GGi0YmrbcOQS77zVO8Gl81DeYBmOr&#10;TDwwGH8C2L9vb4vXfvaL+PYPfhzf/v5P4ptvfz/e+PlP4t/e/a/43h9+EW/95t/je//1X/H6L38Z&#10;3/6Z338Tv9mxPX7XUBd/bGtGpg/C9sOpCGq5/paOIYwTdaffaPTtV76Izgkato+JOTmURPvJmAJf&#10;lpuYKWVmmYyslFbae1wHxyXzymp0bIFtRFj2S7kN+JThBbAFrr5u4c86/NTjuuYHXPTP2VWF/M6h&#10;r5TlfMcQ5TPlXF2njLBznMcI/PzOda1/u7MJNfx7ATHKzVVzHAJ0kobGoDD21sv704iZQ6DC0yBw&#10;TVyYBDb9KlcJou9k3IL9BkZTzhvYG99UqO3054wn8P+YMQDqYjDNKdPiVwMyaRuWfRsM6Vs/cj0x&#10;OpusaeDLAmUax5X1n2RZWT0DWIDdAJrj1LuQzTJlwYpKPIDO5lJLxWQQKqosBLAGuZwOqnwsMtIA&#10;Lx07h72UuwIAoBlEMpCTHZrOndIWEMu0gjJBr0znHEFnjraTMKyDixiYVOAqnEbIM6VTBSBLUo4B&#10;wFxogWsIalNL9YcTzDxUg09OtMgUUjphAptjctJDGgSuyfnKJf1mx4Qz35vPiaiwgZn0ta2vqsIO&#10;S31yPBjjpQ+5EwO4BaC5eqttuHWwD4D3ALi+2MV97+ofjj80N8aPPng3Xv75z2DKX8cL3/lBPP7S&#10;y/EGzPnM22/F89//Ybz677+Kf/vD1vhNfUv8prE1frJ1e/zkg60wZkcR66CNU43Qxo5ibEVK18Kq&#10;gq0Adle839kW33v3D3Hvq9+OF/7j3+K5H/4gHnv1lXj1hz+MZ15/JW564IG45s474p6nH497n3wy&#10;Hnv55Xjh+9+LZ994I9748b/FT/7wu/j+738d/7H1I6R8T+ziursGcNEyI3Fv7MDQ7MzfYzz3vdkO&#10;DlHZwVtpbwN5RqUdv83XCn8q8AWELKzMBTC0nwD3TSfOSsuJIYBORne4x3xpmTHzyPOcAuSpEugH&#10;giiHwJDNrqPWBxBzuWE2QZzGWNdhHNhGwvWRDd655RCZgKdeha+PUTLdF+Z1nr158n38X2STCXKv&#10;W4DaqcUajbyXvJagh9VT9dE/6LsybpGiW/jjGdyzz2iIwU+uOYDqMu05F4CgvAH6moE1XwedI0wa&#10;DNpy0lYe9E7A+feX6mFRW93oBOZQF7IRULDPTDOHtAycCDqXBnb1Udne3O4cgqGiRnobsDqOm+Za&#10;ajxYM9eKfHODLmOxDfapdSwckNdzvtFxLY6sLPPvZMu3kFCuTCOLy8oJQDbltdFbs9MEtVMmnbKp&#10;PDcqbSKCQzmZvAEI9amLwB3ncS/pNnAPGUTL/7B2NFAT/nUjfnauqgJo9dMzyCawKStnjbkhwXJs&#10;m3udALWdUlA7tuxDkb0dj87xZ/blkBntkRFnvtv2W2k/A4JK8D+0twB0pXdf/GLLjnj2rXfi0ddf&#10;jpd++sN49l/fiXd+9ev4wc9+E2/924/j+Xdei4deeiGe/s534pWf/DyefusHSOW34vX//F38bOfO&#10;ZPLf7GiMX2+rh9kL46grspXvH6AEtgHq/2xuxwVDLXR2xjv/+YvY/K0n41u//nHc/erzceZ1l8e5&#10;V18aF15xWaw9ZX1ULlwWVQuXR1XNkpi/eFksO/GkWLVhQ9QsXx2rTjg5rrrppnjgxefixR//AGPU&#10;Er+vb42tnQPxXktPfNDZg4Efpf9g1Ok79ocduBmuymN2mu1nlD6nwMJAzlXPYS86rtHyfP2NLA7Q&#10;9FWLVxgVYCumTMqusrEAhbn539fsmottVN7AXi42IcAFO/vzPdRIZ/3hTstPwP2/xkBJL7AzqOe+&#10;v29OmPmMvsyzdYQEY9Lh8JVgFcz0G9dJc5mjYu60oPYTlkbFuKBh+tyqEYySxslEJPuWrp5GII0K&#10;mwYml+OmXTIvX8ODMTFHopN+2UObOb7tTC+j5K5AlGvPcc1Ju2RVANeAH11v1BuQtcqOdP6MsNLp&#10;ijHjQ2nx0/fUL8Ry7ARsOwDKDvY7tp0ZTvzOqHcG0fzE3xt04ohyHvBSjoEd/fJaOlUd1zOjbWL6&#10;poEzo7Jb2b+d/bWwjbLV9E1XUjFKLggFci6qIHABeKMBPoAt6HPIyfRI7uPv0p0GyYkgzg+nsfKe&#10;MRpFRlrhmwu+1t1Gl21oGpVGcjFDg34dXMtpeznuDVCL84wBGPDAsvMQTPoQtBq3tLZsPiwj3kph&#10;E3SaeRhOqnEI6v3e4fhjVz8SuA/ftjd+Czt/909/jEdefz3e+cWv4zdbtsUvt34QL/3H9+L1X/0k&#10;nv/u9+Opb70Rz77yWjzx8vPxzFtvxL0vvhj3PPdiPPXG2/FNAP/w996OJ7//dvzr738fv61tTAPx&#10;y207AHo7/u9AEdHGeG4ZHolf4B//tq2V/7fE9Q/fFbd+84FYf8X5se6cs6JiyeKYVz0/Siqqohog&#10;r1hxUixfsi4WL10VK9aeHDWr18byNSfGKSedGSuWnxhlCxbHlHnzomzF4rhs8+Z466e/iT/sbMm1&#10;5f/Y0oZK6KbdzFocwU2gn6H66jBsdlxZTbb0/W05fCf76F8CpEzyoH0FgNFlX4gnW5smalQ6p4B+&#10;BiCR4jlWDsD0jQdddWU/UhzQZvSbsjQaBsUyCYT/hkyDBYztGPOck049kv0pIwNtfBqjkFlT7rPP&#10;ddk6ONdU4zZUl8tRFe9ms34AkvuYeN1tEW3nHgS2aoRn7xRf/XHz8z0vVzTV1z6kFNfV4L6pn0E/&#10;+5SbS0wbuHX0R5fC9905imTmmUNhvg5Ll8Q2lPFNeMlVSgs2hLHcAI6S2KWNlNEC2KEqfdHM7YaJ&#10;fetmLqNE4Tu5yE6MQz2dpYik23lhaZc1HsI4DLgBRI5vHvfBM9cblvXNngaWDMKZ3dZgHjougW6B&#10;U0hrDYYBBtlNtjNQphzPRJGJDZCZUNFyiP2Az/IMGrUb3VamA+pW5FIuSEgZGqVigUD9bQyBANWg&#10;aFj4PwN/gN/hoxwhYJ8v2c+VXmh8mdvJGr46eGK+txHQQkYaJBL0+uMFuCei6ZkOyrFOilGavt81&#10;gD+LX40s/i+Y80cffBDf+e1v4o3//E388I9/ih/88jfxwLPPwcrfjDueeyjuePbhuOuJJ+KRZ1+M&#10;p19+Je59+om46cEH4+5nn4/Njz4VN9z3SFz/5CNx43NPxOZnn4nr7rk/nn/ru/Gz99+PP2Ew/mPL&#10;h/H7tpb4sK8/PsQfN6r+pw786X//YVx066ZYfPaGOPHcM2LxctgY8C6sXhrLVq2LRWtOiIXLVsXS&#10;ZSfE6jWnxvKVJ8SiZWuiZsWJUbP0hDj5hLPipBPOjJPXnxWrTzk1yhcvjumV86OsZmWsP+eyeObl&#10;t+OHv30v/fja0V4M8O4MsH3Y2Z99xchx3eDuNIa6MfbHXJqZDq5/20HH1lfNyPNBE2sEt0AV2DI2&#10;n8h2s7om5owXcvtLOv2XmTDi0FaOV4+zob68/vWgrM1/gs/JFzJusiX/d2EcDNJ5rZzgQpnJvsj4&#10;HJdWeltHlIBDiuZN5NrueQ3qwv14HZVcvj5XJaGBAtSeW8yrp/9gxAz+Shz5bjPu3Qy6fG835/nb&#10;wKDDYmLS+QcG1wyiGRnPzDPBDbBzUUmurUGZlMkNdHAXKvBF9WZwWYDZRvmyPjs/jCj4a/m9M5cS&#10;lvk+huUOZPDHgEyDzK/kVoYPmwcO8P0PUPvpUJgA9oX66RvLtIAkx5f1u3P4DHADNIe0dmJMnDaa&#10;wS8lNJvR9Ax0ydwCmu/5KdhomCaDZxiPItggyAA6AJSxPSbnVAN6O1Emewh8GNcGUcLrdhTALoxT&#10;ZsdRRr4cgLLbjITT+I00stMlk5m5VgZKtKqwdQbosq4+sEKOGz3P4BWyWxW0rWc4PugejN+19cZP&#10;ttXFjz/cFr9GPv90ywfxOH7z7U89E5dsuiHue/KpeO7t1+LFH70RT735Ytz/1JOx+d4H4tb774/r&#10;79XffTKee+uteOR5WPuxp2Lj/XfFho1XxlV33R/nX3VjnHf5xrjt4Ufjx3/6Hb7v+/HLuu0J7t/U&#10;N6Yx+fetW+K62zdHKew8e9FSwLo6apYtB9hrY/XKk2LR0jWxYOk6pPcKvq/NrWb5mlgMuKuWnBCz&#10;yhZHCdu88sWxFKAvW31K1Kw9kfJWxILl66Js3uKo4P+aVRvihocfiT+07IAEegDBx7G9F5cAX9yh&#10;su29A/F+d3/GZXThnA8gsLthSdkyo9GAthMgtsGsGalWzrJlZPpwMUQmY8uyMl4G0GA9t6FPxhdG&#10;oByB76fjzYVMpyy2Cb/a67num4tFOORp3r1j1q5xZj2K5Bav4bUxNBxXzEpz4o1KrzDoBvZkYkHm&#10;Iv+5EKF11oBQhm9i0RDknHwkvS8t9GULuRY5x2UQkX7UTf/M5cHY8pVTXKPICFSec47Xktmtg32O&#10;82T4SU00pqyiDN85PBC1w0Mph13yqA6w6lOblGLgrBb5WEvHNGpspDUDaSOwtvOuMRA5X5tz6gQ2&#10;zOQMr+2w9g7OKV7FS7lugHbn+Hh4yuF9fuoKTPymHIzJLt0DGZUbFDDpmwKQgv0AG1smrghatmIu&#10;t0bKIQanJTq5gvLoSCa3GC3XlcghMMuxDMFL3QWj49UpvWm8YqhPX9hrqxoMQAFugD2xHLHBNgOD&#10;+YpdtsxG4z+TSowtKOuNUhqfqB0cy62etvqwoy/+2NoTP966C+n9Qfx8+4546Uc/jHM2XRubHnow&#10;Xv7Rj+KVd74f3/+Pn8YL33krrr//zrj85uvixDPOiEuvuS5ue/CBOPuyS+P0iy6KlSefEqtOXB8X&#10;X35trD/3vDj14kviomtviE233BNnX3hNXHbdzXHN5lvisddfiud+/E78umlnfO/d38W/Aeqrbr8j&#10;5lTMj1UbTo/S+ctg63WxcMXKWAxIl686ORYuWR2V1SuirKomfWwBXoUsr1jEJ7K8smZtLFiyNuaW&#10;LYy5pQujrHxJlC1cESWwdcXiNbFi5fo4Y/2FUVW9Oo4pKY1lZ50Sz/3w7WRvo7uuZFvv+HhXT/yh&#10;rTPe7xiif+2PLf2+rAKlQydP/xmg5dxu2Nd10wsQOxQFAPyUsQG+Ee/+T/6a4BPY/++wlxNBlO9K&#10;+iJvuwtJ7Avm86UQMrEAZMu3rAgSNpdYNo/dtc77P9ZIFKzrOb7UwEkvOWnI8rI+sj5AzQ2QcY9u&#10;f59YBBAzUk69fQ1T4b9juIzmfyLjw9z0qW5jNny202/awJPj/vnSyrwWdVNxYgANphmX6NR11DXg&#10;mk6IMuFokpFp5a/LB28b6uNzuJDmHOAUzFpA7kQMGdnMreLdWwABBtbn9lWyyvPixQMyJkDPKKiJ&#10;ExwzzP8OfWCZTW5x4UNfp7tlcDA+6h/IwJjANvBVMHox1zsTRj4G3AbRZFIkSA4/Ka0FNqB1c+VN&#10;5zA3CXCzwfi/DWvpRAUTSHQhCsaWSQvWTmkv62PQjGqbOFJEzGksGscHZeDP6YaC2/9MZ80IOtfJ&#10;5JY0NIX0zmimdeI4GT59eYf7hjEkjg7QHo4CuEjFRx398esdDfHzHfXxrx9ujR99tDUef/PNuPqu&#10;O+Kb77wdr/7Hv8fbP/1ZvPH9H8ZdDz4SKzecFvNWLI8lJ50Qy9eeEGecd0GcfPa5APq0WHnihliy&#10;Yl0sX35yLK45MaqqFkf1kqWxdM1q5PKquATWvnLTrbH+7LPj0ltuiNuffzy++8dfxhu//Vk88703&#10;Y1HNkphZWh6lgHVmeXXMmD0vqpHg1UvWRPmi5YC3APmCxcsB8IoorV4UJfMXpD9dUb0qqmvWxBL8&#10;6+rqlbFk0dpYtohj56+JGSWLYnblUs6hzmtOZzs1zrjo0qhYsyKOLJ0bl2++LX63ozaaaY9ujSYq&#10;7sOewdjSMxpb+3dDBhh+1KEpzsrzjCoDqp7Dfw3fT1YAHsYTTLB6t4scytbsczngjD7DesWQFz63&#10;7AzbC2yHpBwO8n9Z2BlaqjvZWDJwkozX1HDIyDkd9cBfYuAAPjugVibbP1r3aGj+nGPkumETMt5r&#10;GzTrSOABVPqGx9sfBaTfTaPNt6AKSqW0owAwtsNeHeAoX+OTn8hz2iBZmr5o3xS8OdEKZaxUzxf8&#10;cQ9OE3XqtOvBu2rQpCbYVP84ZfDYKODU30VSg3r9VZM+ik3fGFkNEJO5R4ykFzLZ4FYmpiQjIjll&#10;Z4MjGIY6GH3XEAA1gIYBaYSVd42oDsYyGr+T85TdOVxmEIt6FDncApC6mdEmc8KIDmcphQV25k7D&#10;jq40aoS8Mec8AyyYOyc2cIOZ8srmzCnr6Xc/nRk1wfo+ZCVz5r7L5DS0/pI586aLpkGhkTOz6yD/&#10;cZ6v5Un3QMtJ3ZL1vbcx89VNEzX7C9UyaNsW7aIR2d43GL/aURc//MOH8a8w9dM/+te47YVn49I7&#10;NsOor8S3f/yD+O4vfha3P/gQAL4wTgXAF2y6Ji7YeF2s2XBmrDzllJgPGMsqa6JkwZJYtALGBIA1&#10;MOfSRSfFwvkAEQAuBNwl+LnTSspizakbAO6imH/C2jh749Vxzzefiru++WSce/klsWrFqiitXBBH&#10;zS2JOfMtl+OqFyOhF8U8rlFdszrmLwTkNUtj+rx5MWXunJhTVcE5GJBF66K8cnksXLQm5lchvStX&#10;xsol62P1itM4Z1XMrVoSM5DiU2HzaeULo2rV2lhz9jkxf9WJlMVvjMbDzzyLG7M7x6B3Du6Pdzt6&#10;473ewSQFg24uiGl8wpfq6bt2ACQnjWRGGAByymcuDAnj+Wof/V1fmp/v5pZdYVaHtXr2AFoYWrbU&#10;b3fc3Oi24FaGG+1O8MGGlitAHUd3ZpfprsrxlPc8f4GsgRDY5oGb8dWtbKa/pJynPEGmXHY41KnD&#10;f38NEtcw0Orrjp1FaZ9y3feuQ7B6Bs8Ad4Iaw0Mfdtlhc8D1q41FTAQWHamRkEyEGaQu5qenPw/o&#10;leyOIEyqHwSEDmPpWwsiA1gjgBvQ1ftdwAPsXD4p2boAcQ6DwdqFxOb7OLD1yQWJATL9cKdomg1l&#10;EoZRcK+T65lxnq/V3cHxOwQV4BbQDl05hJVpp/rHH1umfjUNwc0XQ1swLr6JIBLYpneaipkLKAh6&#10;j7UB2DxPQJvdZT01Bo5hm+stsCcSStKf59xmrKeGxMCZgbXMf+c+BLrSLH1opX2WSR3ZHEEwqq9h&#10;Mhlmexo+vhtk5N41ho7d/66hOf79/Y/i7f/8Qzz3gx/Fg6++HNc89kC89NMfxxv//pO49eF74+pb&#10;b4zrNm+OK6+/Mc655LJYuHpVzF+6CqAuiXIAW7lkWVQhdRcsWxMVAK60CjDOXwGwTy4AhmSuXFgT&#10;5QvxfRfVxOyqypgqKCsqo6xmGX731XHFDTfFMli9ZtHiKJ+/MKZWVMHGgJTrVLCvBCCWl9fEEuV2&#10;1cooW7QsShd5/cX4zsvws9m/AMZetDqqkd7VC6jP/FWxeOEJnLcsqhfzffVJUYKMP35uVcys5BqV&#10;VTFrIeUu47rKfPz3KupzwTVXxc7enhj58/+ksfxwANbuKZJrdHMyE4vPXONOQMFOCWw6s8GtFiR4&#10;Apvnphx3VpbAzjxxQJQ+McA0CCd49Z9z7XS++79+trI9fW+ZXpktQHnWfRgJPwv/HMUAsHOVUFSB&#10;/n7nPgNq+MWUZ+Tbc13GyVVS08+mTvmON/qqMtysOkcAnGHnq578zIAwfa9I2XZoC4NgogsgNTuv&#10;H8PQRr813dRVfJyYlGsgoAicPddPmzj5RPZWHRiIE+CTavvGYjt+zo4h3+RhokgRvXYg3BcAuFb4&#10;DlMMTZjIzkonFtzIKI81kp0dF6DqH7sZINM3rzOQxkNx+qDTEV2RJRNFZLxxoG3nvG1ct5Gycg62&#10;+dJ8ajgEqUC2fIHpRBMNQJ4vA+snJ7ABK0AVcBNBuQQ9DSvLZrAMQAvGgu2V1ONyPINjh6Kefb7k&#10;34UBXalF4+Bcal8rnG8poeFylpduiPXjP98c6rCNEtx8dofhnHW1K90U7o/2MnfaIZ4/trbGT977&#10;MN75z9/HE999J17+tx/HJTffGLc892R8979+E9fdflssWbcyNpx7Vlx27SYYbXmUwZ5zqhYCYHzW&#10;RYAbmVwFQy+oEYBI4wWLYm5FNczJ/kr+L61Jpl2ALzy7Ar93wcKYXj4vjpo5I2YB4OlzqjhuWaxZ&#10;sz7mlQPm0nmAuCqml1UgyatiNt/TeHCNSspZtmxdVKEC5nH9eTDswnXromLpkgR2eRVKYenaWLdu&#10;QywEwIuq16AATo9ly09JA1Gz6oSYv+yEmEM5M8rnR9nixQAbuc/9lC5Yijw/JZatPDlmYnAWnrQ2&#10;Xv/Zz6L/y7+img4V4/u9uIS0n76qgUkDma7w4sQcpbgLOhjgavD5AuyJ1VYcoVB+618L3pxuiZ+d&#10;6Zz8l2u6WwbPM6d0GqUWiGwC2qj1BLvnlE2Oz5ldBunoR57jRJLMDUcNCGyHt/K9W1xH9uwUtMpu&#10;lYYGh/Myew1FkROF0pAUBsLxaQnV6cWZfML/BtgyrkAd/D9fSAHROJrjElyu069P7RrkSvFOly/2&#10;/jASxVrqn8QkM5MEtmzqIoUtgNI1vt2aYFej5LV0zu34yMWKKQAQkLX4mQbAzCKZGGanciaXZIKJ&#10;vrnDWgbmON5VMlO6A6T0WQVq/jboVbC0mV3mVjsFNHOrZUckupHzYkkifXrTSosyazEKOU6tBIeF&#10;05fmexoPytIfFsgT7702gp7JJgeNqheSPKPqALwBoNfzX73GJPdrADwGUPNg7BhtNKZj5L4X3Ovp&#10;nni++ezKcN0Ggd3Aeb7hw+G87cPD8Z+NDjd9FD/94KN48KVX45l33omzr70m7kUWP/HmK1G2bFkc&#10;O3t2rF5/SlQsWRKzKuZHBcxbs/wEQIHsrl4G+8rcJ8V82HHJkrUwtewpc6+K8gWAfB5MDrsu4ZyF&#10;i9fEPI6rwACUL14aMwDPtLIFMWPWgihhmze3OubOKYvpM2bHTD7LKvldUhlTZs2F4RdgGGDjhUvx&#10;25H2NbDzopUAcFFMBfgzyiswLiujasHqKCtfihuwKhYgu6tg6kUw9vyFq9OwVNYsj3n43svXbIC9&#10;T4jSmkVRAduXYTTmck8L+G/pspNi0fK1MXsBbsOCynj6O++k+/NB/1BsNXhLv9JoynrOsHMZ6Ho6&#10;uItBaKx1z1zEsYnnaxQ988nxgQV1TuIwAMZzy/RPAKkfbjKJjC0755posibgMFvL4FSyuHIbUDl0&#10;5BCaQ2o9nxTlKbWdX+2WDI2RMZLtyIjJLunvYhwMvppybO5DrkCjMQFw6QpoTDg/x9C533wvHX1O&#10;9zOVQ16jMDTpWwNo+126pNSzDUB3w9ROizVwZuJLZqbJ+ODEiPqkHb2ytcNNAApmdjZPIz5wE2zt&#10;4gp1MHamgGI9jWJndhqMZORNmdQI2J2c4USDHMbCLzY9zmj0LvPJZTEA7mt1DaYpyZXz+sDF6h8m&#10;rGAgLFOAcJ4Gwjd9CPwmgS5gNAQA2v+dAKLEljEzLRQQuy8nhgA4wS2jFkAuwJ0AHAe2m5HxQs4r&#10;rQU2n3SSBjpJC5+mClpWDmvRqXIWFw2cY9IYGLPxiiAaBgjj41s+/Z5j3IKe79brF7t2xg8/eDd+&#10;Wbsjnn3ne/HC938UZ152eVxx162x8f47YNx5UVGNZEY6T0MSz8DnnTNf1kWyLl4bs+YuinIj02xz&#10;FwKypScitZfHHOTy3Pmw9WIADZDnzMOv5tga5PG8iqUxpwwDMU9JvjRmzquM4+dUxtzSxVHFf7Nn&#10;zYvpU2fE1GlsM+fEzBklnFvBOZUxu6wq5sydD7Mvwm+uiUrKKCldENPYN728GuAvihlzFkRZBaph&#10;/tqU4TXUraZ6dVRUrESGr6PuK2Mu55eiJBZrjGD7SoxX5XL8/5UnRdXCtbgPy1EaizFgyPmV62L+&#10;mpUxFbfhtkeejO09A/Fhb3/Um2rMc88EH/pLM2CrAwh1kMXECxIdDclFQmROmRqwOtnDYFgOCQlY&#10;Nv1mk0jyZf+U4wsKnFttsMu3qupqCWaB5VYs9ohqA5i+6M+FI5XlyvYJn9xr5Wt3NQAyLczZh3+c&#10;2XRu9K9cCQfmzwQcriWofbuOq870cE4uc8096V/rEpqZqJFxVZ8OJLnBPt0Ah9VyxiL3q//u+Hv3&#10;buo+Qvkydroa3CvHOCw2aYezcQCuGWYycxMSu2nEYRln/QwA7MEErj60UXDnVLcKPHW/klx5DnD1&#10;tfXDZS3BL7CdQmmGWDL5CL73sO/KBuz6pN5EWiAYm3NzeSM+TTYRELkCi1J5f1Gm00Odqyyw8y2Z&#10;PFhTWnPFFD6V3hOs7b4GtuINlcp5zhOIMi3f9bGLIavxaDjn7wKQtZSxi4ZrcgbXJ59mWS5qMJF1&#10;Z7JKh0aCOubc6fHyihfvUw/H0XUdALrTWP+rqSl+VbczPurviqe/952446mn46zLN8ZlN9wcGy67&#10;MMpXLomSsvIomVcdUwDVnIX4sUtXw2BLY9GKk2KBvmuVzLgMmbwcP3VVTENKz8MfLp2/GLm9IGYh&#10;bWXzskrkN2w8d+7CmDG7OiZPA4x8Tp8LoAHZNGT4jDmAc0ZZlALiubNLYuaskpgmawPukpIK6jEf&#10;YGNYSqrZVx6zppWylcTsueUxhXKm+T9gL6E+U2YsoixYGINSxjXnV6yIeWUwNb63aqMUt6EEub5w&#10;KX43iqN6xWpcg0VRiRpYiApYuXI9RgCJX7UsZsyrivmr8NXXrI25tMXGW++KnX2DsbOrL+ohGhVZ&#10;zv0e41kArh2A3dcgdX6Oz30Y8Ch3ZU2AnYEvWDbHvgFgzsPmew5x8ZnZYUphmFXZri8sqB2DFvB5&#10;DAB0okm+C42yTR01hTjfaQabuxiiQTD9W4c5XYq5GyXRC8D6jZbDqLkEMf2rmAGoweA3+wu/mnIh&#10;Cpc2ysAYx00sVdU0Qj9yqBR16Ku1WjEUjnu7+oq5FvleNMpyXLxrjP/Yivxwo+8YF7ZOvk/aAXB3&#10;ws7b9QWxkLlQgsE0AT0yHM1IzHy1LT5OHfI719ASzBzbPLoPi4r0TWDvoxwBCLsacMMXlr31kYv0&#10;TSxr+txsGATLc9hMPzwZmzK0zsV0TY0Inyl1/S2L8x+f+tkFKwM6bjSndgpuJb4GQaYW+LC3U+Ey&#10;SHYII4T8FoRpNKyT4E/Wt3ykPcfuwtq5vrrgTIZnX8HoRRqs49xKK31pwe39GVi04+Vaa9TV6P5O&#10;lM4fO9riVw07Y0t/Z7z80x/Fs999K0485/w4/cIro+bE9XFs6ZyYW1UBWy+mcy+BEWHM6iUxf8UJ&#10;sDfsvAA/F/+2AiDPmlsTx82oiWnlq2NW+cqYVbooZpYVIDuupCqmzoPVAfZcGHsOfvasuYC+ZBky&#10;e1EcOxVgli3kNyCfXclxqAHYfikS3aGtEgxKOVK4JP1tDAXAmlkKM89BDXBOJeXPgcWn4oNP5dgp&#10;swD59AVxzJRqjEINzF8VU44tjTkzkfNcd/rsKlwJvlP2ZM4/nmtOx1iULkJZZHCuiKSfsO4sgA1b&#10;L1qBAVgQMyvL8eWX5fDaLNyCC6+4Nra1d8bOAYdgh7IP1fabbgxBKMF5Fq2+XIHnLJv6Ro6JXO+c&#10;SPK/2FfwZtIS+9yf/rYMC4ObOZir2gBUx5czRxxQ6pu75l3xYgVYEHWQmW360Gae7UWiI4UzD53+&#10;0Ud/7qE/O29aH1sDkq9IgmmV8Mpq5bv+tcyfEXLrwbmZkwE+TBYzQSoZnXJ8maVvommGvXOol/5p&#10;eTmxhDr27vsKVvfNLjJ+oRo6MH5O85zkTCKTRXbA0tsG8LXxpRtg8HrfngljtwDsnC4J4F1V1ICG&#10;ySo7xmcIOZyTwzsGy/j0ARh0MkVUgGdACeDmAoZYEpcfdrmhPM8hMYDl8JFrqRnISnD6GyB7XutB&#10;mFJpi/ySEQWPQGo5VEhql8o16FawdgFsk1ty8cDceCiHPRam5j9zy/3ewPENNJQpqya41APYXTSw&#10;iwnK4LJ9JrjQgQym5StufQjsL4wVyoR7MzbQgDEz6KdC2QGo3+vujF/U7cBP7I5Xf/1v8dSbr8ZF&#10;11wbJ51xPv7yyjgav3YmPmXFkoVRvQTfFKm6aMW6mE2nn4Y8PRIwHDcbP7sSP7V8EYBbAuuuiSml&#10;y+P4mTLyQgC4EFZcAdMviuPn4juXLoUxl3D8UlgTWTx/XfrdJo7MRkbP57rz9blh7xVcb+UKfVyl&#10;M+chgefhBsyDUWfhb88AkAbiSgHp/BJ88tL5+MWLqEMB3CmogSkzliDjMSBzFsfk40piyuTSmDy5&#10;LI44fnYcgxo4HmNwJKz/L5PnxBEz5sYRs+ZgGKqibMGyjJxXYYimza7AJ4epzVRbsZx7ms/1F8Xy&#10;VSdFJX74WZddidLDFWTbCtE4TuvQqdmOpjPX8hxUb5lOiu+cYAI0pnQKaPO9CyDLZHwqzfnu0FMy&#10;eh5HHwHYrfz21UeZMy6wOd5hMUFvAMxJJAkoNuchKN8z71sg06cHKLcXcPcBLqPkglkf2wQU6+Jb&#10;ZTITEWXgiIujMYWx0QjJ3NQBdzUXnESumyjTjAJwJR/9apNy8g2t9FHZ3YSXllFcSTaHv7xvg4A5&#10;b5t6TzJJZCu+9TYXJATEO5E+TtjYNTgIcPVz8Lv5bR64C9ft0kfWpx6GtYddRdRpnHxX0iIrHAIz&#10;39yllOrGMBLIcqV2EdU+DPgBz6jDYCa8wHCAUukqiGXJ9HcFNf//b2A7fpfLL7nUkMEvtlZYt1MQ&#10;6h4AQmWKZejrayAEdx6HIcgoOOXkhPZkfNcFO5jLLPtZ53lulKfvLQtkkg6dyXq7fpjvv8osNwDs&#10;6q25QIPWVv+POsjUtdzz71qbMJLd8cP3fhMX3XFt3PnEI3HhldciUVfFkdPLYGuYD9+6fOmiWLJ2&#10;bSxYugKQr4hjAOA/TZkb/zClBH92SVQvXBNVsLmgnIv/OmXuUoCFLz4DSY3PPA1WnVoCAKvXxILq&#10;dVGODz2vDL8aP7qiErZHvldXr4pKfq9cflJULED6I3vXrlobq1ethjmR/vMB7vxKALYwKvH1S6oX&#10;RVnV0igtw/8F3Av5nIN8n0q9Z+Frz8aIzJyFepixNI4+HhanLnPmKt0rY/KUsvTFp3KNI2eXJbCP&#10;BbzTcBe+MWtuTK/gGrRBOfWaNasaH3xJBvqqcEEqFy+JmqVrMGKoj4VLYznKpaJyYZx2/oXxYWd7&#10;7BwD3PRJ+5iTZ96nT+5QvdEHXMLIyRj5vjI6eJEIIsCV1UhWgOByQcmcbEU2m7KajXONsLcCPhe+&#10;MEFFtnYoTVct1yZDivsCRYerHC8WoG7JulynWE0UiYwSdRkjga0SSH835bbyvDAWGhYDYcXrqSgD&#10;4Ds85dh3Gh8+lezOmc9hMUBqNDxTRQ0icv8G4VwVtgU2b/ClFpTlPVm3fM0udZ/0Pr7M+30D8ZGS&#10;fMxA2nDs6B+K7YB61/AgIHd65XhEXIsJu28D/M6TdtxaAMq6juna6C7Cr3xv2rubRtdnBvwCOKX0&#10;wdhuOUoOrEwxFAYgXLAhWRCQaQAsi2OMOjfusxzZlkYGpI0AvVHGBUimsHbTeJlLC1B9e6bMrSxP&#10;GS2YTWjhvAQ2oJS1lf4CtY76CGoX6Pez5TDWkQdpSqidw2EuDVUuHugxGIh6rl2ncUEFZHDN8zje&#10;4zQoO1A6v29pjC2dzXHVHdfHpvtvjo13bEZqLorJdPo5MNYxyO7ZC+nASxcDyoWZ/TWjlH3I7unz&#10;AC4dfnrF4igDkCUCZdo8AI3sRV7PRu7OnIHfXFbN/8jtMn3ZlVEFWObNWRDlSPQyGLYC5i43Txsg&#10;LaDchQvwgQFK5YKFsXb16li+DPAjgecvrIma5Uti+epVsXzNGgwIdUQ6l1P29CkVUV2xPBbhFsxC&#10;ks9Cjs+YWRozuP7kqdVxzPEVsHdFzMJ3t06z8PGnzKiI42aWxDEzMWCzYGiM0kyAPRkZPw92LqXc&#10;snnLoxTWLpu/HFCvjAU1y3EHFsVCvi+kvmUYoPL5NbHcYTaue87Fl+GP7gNgDoXR/4b3xAfDo7GF&#10;/qpiMhGkxzeJZpAKoNDBzSVPX1kAwnbFdEiYUAYeZ1TZN5mVT423sZRM80SOm9HWivTOJaUlCPpO&#10;TovUOPC/Y+YTZbpwYS/9uZc+63LBEwkq+voCPGeT6ZdTthljWYf8T8luxLxgb4/rBNS+rKJ4h5pv&#10;VrVvqUwxEByrZFctuDSTiTJFhuTBrFeOpwNstwT2eybh9/fmthVA7wC4u2CeXWPDmTu+nd/6zyad&#10;ON1yO753LezkkkeZZ06nVopngMt9GUAbBdQACAAWEv0Acn93bOPBFEDXEAAWGqQWBjRzLMenqWRO&#10;+3TDKGgclLwTa5fVc1wtD7meY2VUgxe9WDKHRAS3aaQT+d0mnLR9gqUzuCVr83Dc7/DaLo7ZxbW1&#10;yErsXZTvYv1tgts6GAdIv5pjBSyb9az1Zf8HMSouj4QVl911M2yfDzGQv29pjQ/xrx/91jfjxrtu&#10;jstuvCqOKZkT/zQNKVpRE7PptGUL6dgLHaNW4s6PadPxg2HgikX60EtiMvJ5GlJ7Dv7urNnlbPi+&#10;c03/XMpxi6IS8JcC3pmzAD1gKgXU85HdlcjmRQtqkLkLowK/ez5svwhDUgOAFvK5EAAtW7Eq1qxZ&#10;FSeeuC6WrVwZK9asjpXrVsUSE0+WIZEXLcZoLMihrArKnIffXoEsLsU3n4WUrkCql3Kd2bC2RmYa&#10;gJ42fV7MmF4BCJXm1JW6HTMN9qbec+ctiWklFTB3CXWtjOMxFuUVq2Bm7gUDNhMFULFgcaqFSn5X&#10;UOeaxagMmHseRurkdeujhra49NKrop2+ZV/60OWPVZmjRT+1z+UbPQ4DOCPI+NqdB5XhhS/r6E2R&#10;lsoxdH5BlYBWFgMox8bti/rt5mTLrPn2U47PFyjIlCo9+o8BNF9X7Fi6Zbi0US9yvgsMyNYmjST7&#10;YiyKudafxoBj4dTFlYBcsEQf26w2/eWcBUj5Tvc0R7xjlOvvgbEdxuK372eX6JwunMNg7OveZyT+&#10;y6x/5o3Tj/XPjbAbae8G7JPe7emPd/Gz3xvoiQ8Heumgpns6V9pMM/3uAdh7MJloG1Zye87OMhuN&#10;BjVABiCMhjt102GzfEc2INA3atg9kr62zCtLm4XlXOAdSPMd6ZsDLP1xAJwrpugrC06ZUmmvvzwR&#10;iMMyy8J1CUiNiTeLhKFhZGyXEXYGWa5PRkM5NKAPbeJKrngC6yvD9UcSjJTvYgOZZMJ1XfLXT6Pl&#10;Jpc43zaX8lWO05lMsPEdZ9txMXZhsAy+OWMsh+twS7YMjMTv2trjT03N8cLb34nLrrsmrrz2aqRt&#10;kXV1PD7ssTD1FDrrzPnVMLfDWlWZZDKPDl1SApBhYZNIJsOAR0yF9abNjBKOnwc4BFFZJb4zWwmA&#10;qaLjz+E4x6bLlOBzFgLCqlgE083HV/VzqcGoamT4YgC8bHWsW3NCnHLKKXHyKSfl5/oNp8SaE1fH&#10;qrUrAPnSqFpcHTUrV8Sa1SdGDSy9eOHqqELal80DyIC9pEIjMi/mc+0FpcuiAp9+LvJ8xpx5MacE&#10;Ri6tjgrkdhm++BQAPxU2L+X8eVWLYgrHHDu1HCNAnWfA7EjxaWXsn41bMascA4AK4ToV1HcBRqia&#10;bQFGsILrrq5ZEcurF8cVV1wf7zZ3wNZDPLux2A5j6/7oHprp5/xmc7Lbx6V0gpgt/WoZEvD4Xb9Z&#10;QBmtVgk6Hm6AVBcwF8pgyzd/smWWGkBudRjU0ZLDBchVnG30XxdJkFgmcrqLcWnUJf1UJu7/xKE1&#10;x7m5Fv3IcXkNjOPsfuo7G2n3zZlG1rvod27FuHqhODRMubihjG666X4UxT4NhQE2+j5ldnBdr5Fv&#10;EN37GT724Ehswfp9ONgXW4ddRA8AO+PGbDRAvoNGdPsIgH+AP76NfXV07oZ9I1ReyQ2DAtRdOP6u&#10;k+3i/Sb1+3KBJljblTPMzkp5zcV9k4fGYYesTeNkBFxguwly2ZJNuZzJHgap2DIJBSDlq4dkV0FL&#10;Ayp1jCzmi/ZlceSx2Wg+hHxnFd/bXFGUsn1nsxFEU02V4juzDvrQRdBNheC6Z5myR+M6LGfsQPfA&#10;FV3MnNNtqP8Y5hDc1M+lfrcP7I6tPYPx26aGeOc3P4/rbrkhNl53bSxZvSamlMyLmfivc5fA1DXI&#10;ZvzH6VVVMbcati0tyYSPyTNKYMFFUWI0uoSOzucswFEKO5YDlNK5nA+wK+bjgyJj58DUjjHPwxDM&#10;c6wagMw36QOmroH5Vi1ZHiesXBMrFsPQgGLZopWx/oT1sB/APnldnH3WqXHWqevjtJNPiA0nr40T&#10;T14Ti1bWsFXHiuUL4txTNsQpy9bF2qUnRnXVslhEOfOpe/mCqqisKotFXKcKQ1RRxkb95gH4OXPL&#10;Y87seRiZcgyVbkIN8rwih81ms28K0vyYyfPwwytg7fI44viyOGJyaRxxXClGAFdklpIeg8e9q0bm&#10;G73HOJVjMOZOnx1rl6EyVp8aL3/3x/HH9o74eX1jbB1VTfZnTEhX0S3XEZO58Z2VvBloYp/DRblG&#10;GQznqIxsaTaYvrlj4rlmPP0jZfJhAKUhMKFF/5t9ArtD9Wc/pJ94nEEq36jqQv19GBKldJFMUpBT&#10;vniA81wQwQBbEShTzlMWBsYljq2v7J6vxuU4Wbc9pw77mijK24Mxoaz02WVs+qUppKbK+t43z/ce&#10;VSbWx2GwPiT6JMeVzdneirzejvVLZgbcf3RVD4Dskj3bAbbg/0D25pj6vWN09iHYbyxZ0gCT7CvT&#10;mZZah0+eSS5mrvkbCZ4gAdy1yKadylrAku97BlgCZdd+wCJDA8ZiuiSgpwGNQMu2+tmuty1j51LJ&#10;4wbAYbPMBgOwmWkGkJXbjjsa/JC9fXG8wHaSgFY9X2LPOV5fRs7UUsGtskBVOI7oiwNyxRiuIbA1&#10;Xi4jVK974TvCHNri3rf0YQR7huMPDe3x8+1b46FXnovb774j1p24Pr4xeVYcNwufFIYurUEWr14X&#10;81eshq2ro3KxUhwZW1qG/wxj0alnzdRPBQiAdQ4sPgu/eyaAmD4FwJRgEGYVEfFyWHABPrtsVg0A&#10;Fs5fHPMrqpHe82PZ4ppYg6w+cfmKWL96bZx+0vpYf+JJcdZ6gHziCXHemafHJRecFxecf2ace/op&#10;ccHpJ8eGE1bFhg0nxNpTVsXKFTVxDsefs4b9K06Ik1ci2TEUS5Hpa1aviLWrVsQqJP1SrluF31yB&#10;PK/EnSgtKace7DN9dF5VlOMKlCHL5yC/Z+KXT51RGscC5mOOKYlpM1ElGKcjppXQRiVxPKCeNheG&#10;n11FW1TGbAxEJexdjVuxdtUaDNOSWGoa6sK1MQ9X5bs/+1W839sTP9q2JXbSL3cNQiSAaccQBCDT&#10;GUgDrCYWmQTlWLKgFUxusrSsLQg1AG0c6+Y5OfTFp6/Nla0Ftn3G/qRL52KWjphk+iogykX6KdN5&#10;3658asQ8F12gjOKlhQdy7fwOFKsZmwWwJSPACGMb4FNi9yUoMSoyNGB2lZQi6EZd6KP5RljZXFYG&#10;xMW8bKP1qhMMhj66ZWBc3CbVjowB5lHAPBJbBwFw/1C829kbv23rig8T2CP8Nxhb8LMzcu4QVs6f&#10;HsYqOdyFrKZh62Bsh6Ry6AfWM49cYNdxjllpJrBoRFzySOaTdQWYoK2D+bfvRuLCgOaVux62Usdx&#10;7CKxxOQUrBjWrwEZtJP9LpmcwTo2V2XJFwNwvplqBrR8GE77M+gxMYadATgaz2G3Yj3v8QdMY3ue&#10;k1OcbJBTLtMQoQzSgLg2t27E7pT1TQeK+ji18MPeofgt8vC3TU3x1q9+Hrc8fF9ceOUVdFzkKWxX&#10;Ug1TL10BoNdG6fylcSydvBT/etY8AYw0n8Pv8sUAgWNh5vKKRdm5J0/n/zkwGZK8xDHiWYvimOPn&#10;4W/D4jB0BRJ9fmllLIEdl2AoqpH2ixcvjJXLamDrpXHa2tVxNgA9F7l9zqlr4vzT1sXl554eVwPq&#10;qy++JM488+S44pJzYuOF58W1558bl56+Ic46fX2cdPKJcfEZZ8UFJ2+Iy087PS4/dUOcs/7UOGn1&#10;yjj1hDVx2rqT4ox1MPrK1XHSihWxBKO1CMauqVoYC/msLtclqMQdWBjzS2DgGdR5pskwZRkTmDkd&#10;YzYN5p45L/552oz4xvSS+Ocps+MfJ0+Pf5k6O6Y7vGZgEANXidFYshCXgvZaiO9dWVqkrlagen69&#10;fXv8tqU1frG9Lj5o6+NZ4yez1ct2GPlcIYd+kgtzqOQEs89bsAM6ycBAlPvMM3efLpoGQGIxRVVg&#10;52uv6CO6iAbvfA+1SU+Z/y3IOFafNjPBnKON7+vLBfV7Ddr1KdPpqx0Qhkldpn1mJF6JD9v+Hdic&#10;088+/ftW2NoVhzJVdAymp7+27+aaTjkV6AKc/pvvGqMsGVu3IGU8+12xZdLOwUHkjD70aHzUNxQf&#10;dCO5uwfj3a6+XEbH6Pe2AedqGzAzgCY76/caPOOTDr8dYDtBXvCmP8y+Vm7GYa86wGDSiVJ2G+dv&#10;M/ccEKWcBjjOaqmD+Y00+xpZpXrDCA9DQ0EZzjDL8WKA5OKGtVgyx5t3YQmLrDCj60WdNDguum96&#10;oe/T0no7DOZYtr5R+lM8WF83W0cjCGxnzLg8TaOrx6RxcEhuPOBnHSm/iOijLqiDU0cddvM/FwR4&#10;r6s/flXfEL/r2BV3PH5vXHLZJXHUjOkxsxLfF1abv3xNVOOzGiiaW7EEIC+IaSVV6a/OguWmGiEv&#10;hd1g5BLk+CwMgrJ18tSy9JkrzOueVhUzp8KKyHAjz6UAZj4S+ISlK+OkJUtjzRJYes1yVMKKOInt&#10;zFPWxoWnbYiLNpwWFwHYy85dHzdcembcc93Fcf9NV8W9N18TN1xxYdx01aVx7cUXxqaLLowrzjgD&#10;gJ8T1154Tly0/qQ475QTY9MF58Y1lHPFGRti40WnxRXnrI8z154QZ55wSpx5IpL+xLWxYeWqOGX5&#10;agzJSbGEe1q6YDFAXJI+8aKyClgdgFZUoEgwUtMxdoB66jEzYhoMfuTUGXHUdCQ593rUtLL4xnEl&#10;cdw01At+dznsXT6nMhaUUyZlLagwYLgkahbiNqAYTjz33HivsyP+1NoWv9xam/O5XbzAOfe5hgD9&#10;Tl9Y9y0X6uQ55hRd+ka+RgjQTSySkFldaQw0/IVRENwujZzA5n8TlQR9j68yRo77IgyXJepCgXYB&#10;Kmd3pVSmDvkudcCV7ynzHPpOL2UWs6/0ywHy4a8KH9s6IKll7B7KE+yycysYSlDvxvAAdL87m6x9&#10;DwpjVDnOORoC7sMycqEFCKkLAyC4J+3o7y+CYwB4C8DeNjgGiHfjY4/GVt9CAahdIMG00+38lyuU&#10;AuBcNAH2db2qXTkx3hVW8If5zwyyYoYYx5mJJkCRE/rH22VxAOx4dSai7NZYwPh7+dQA8FB8E2cu&#10;+mcUFB+9WIhBsGkEADiArqdhle7+dmzZ/PCcukm5uXTwvuK9zDK2vpFSXn9Zq9xMAzbxn2+kdCjB&#10;vPRMEeVcg3L63gluHoibQx51sjf1N4nGiLzq5T2M38931mMIe+K+bz0eV1x/aSyBMY+dPjPHYquq&#10;l0f1inVRMt/cbodwVsRUWGs2MtUsr7lI1pn4k8dNQ4rOWAAjz4mj7fSw2Qx805mwdSmdvGQmLFYC&#10;Y1WtjOrqNfifyPqqBQmqk5H0Jy1bEqetXxNnnLo2zt6wLi44dV1suvDsuPHSC+PKs0/n89y4n7o9&#10;eMMl8cBNl8bjd1wbD2++Lu65/qq45YqL497rN8ZtqIw7+P7AtZfFbZfL4mfGpvPOjbuvvCxuueTs&#10;uOXys2LjeafGFUj589cr4U+MC73emtVx1sq1cfGG02Mt7sYpqzA2bGedcnKsxeAsq67E76+M6vkL&#10;YFxkOrK7ZEZZzOYej0eKH3X0nDgSQB8F6I+aXB5HH49sn4xR457L2FeO764sL8c9mY2Rc0x/ydI1&#10;OV110wP3Y7zH4g91TfGzD3fFtv7RBLIvD5RMfIGiz9RJIw6PFuvAAwDY16WDBUVmqQFEmTwDYoJS&#10;6S1zImkdR05CUNVRtklPvo7HaPiAbGxEHjYuJnRgCABgkSf+aUrxXq7fP76ZeqoUdykk/X2NSkbu&#10;uYZs7VrhObbN917OVwl0CWiwUEwF/RLQK8P5f//nOYXU411NVyNlXnwuecyxk7bDylvd+l08fgjW&#10;HkaC4zeOp5j6lgiTVJyzvXVA2W6QAtYdxNfm/3xxG/sEQq5tZgANMNdiEBoAqeBNH9WIOL8Fdr5Q&#10;Dn9Z0Pl/rcfDzL6Ty+85zo0VVAobNW/Gr5WJjcDLuPrh9ex34objyyaW5G/kds78wZq17v0c642k&#10;MpqJFK/LITONifIdhqaxdiF1HKpyXyatcL4A1v83WaGBB6MyyMQaj8PgOLtNV+JPPb3xO9yVn22v&#10;jR/96Q+x4aIzYt3pa2PugvJc5KASUFcsXBFlAHxuxbKYkTncAHn2AsC8MEqR3JX4jXOR4f989Nw4&#10;Zkolx8yPKVNKYrIJKtNLYxYytmLO/Kji3MqSxZliWr14bdQsWhrr16yIs9atjotPWR/nn3xyXHjG&#10;yXHVhWfEpovPiZsvOTduv/zcuOOqC+O+a6+IBzddHo/cfFU8cfu18dhtG+ORW66Jx27fFI/exnbr&#10;dfHwTddyzEaOvTLu2XhZPHrzxrjn6svi2rPOiLuvvjTuv+6SuOvaS+LujZfHzRedzzXOjYvOPjEu&#10;OXNdXHv2GXElyuA8mPzKc8+OczEwZ568Gul/cpx78to454QVGKBFceraFbGmZnFUl1SwVUUZfvRx&#10;SO+pk0v5LI0jps+NI6aUxr8cMyumTKuMuTOqYxb+dxWSfsGC5YB6YUyfWZnDcHPKajCKDh1Wx7e+&#10;/71opC/+oa493kOSu365Adw01K5aa/9JUGLU6RsGoQS1w6PFCwcEk5FsZTjgBCBKb79PADv7o+rQ&#10;oGzKcGXw4Rhk66ZPui5Z+r1sHaaTAuxO+l0b/byTPt2PSzDAcb30U1fa6UD1ORfB8fZc3YXzfH1P&#10;D/XwxRj6/pkVB1A7AbYZbhkdR+77wkvna7sumuPw3k+6FfRtp3iaeda1G2B/2Nub74PSv96aLI2v&#10;PYDPzXeBXQub7+zD1+4t3tfkkJZLJe3AEOziGNdMM9XP4TET9V3+ZzugdjOZRRau3YNcxzC4/rig&#10;yNVKlN0yPxZPUO9CwjssllFqWNRFB5XDZp81It0NbBltdMjMAJxALsBs4gjANnnFh5cPCWmy73OY&#10;GInFfzk5Az89pTWMnDnrCWyMkA+NB27mmNZeF8HEFV8i73BZkWLKNfS702jhVw/0x299Bc6O+vjZ&#10;tq1x93OPxSpAfXzJ1CirWRBVS5fn1McKwD0DZp4CS0+fUx3zXC5owar8PTtzuhfEcdMr4hv4zsdO&#10;mx/TYOe5cxZmJHkmrDYXSV41uzxWLVgRy+evjQWVy2P5ijVxKn7wJWesjytOPyWuPv2MuPrMs2Dm&#10;0+Kq80+NG/Cbb7/i/HjsxiviqZuvjac3Xx9P33FdPHv3pvjmPTfEc/feHE/fdWM8d9+t8fx9m+NJ&#10;/n/q1hvj8RuuiyduviEeBeQP3Xh1PHTDNXEXUv2uKy+Mh2+8LO7ddHE8dNPVGICrYPPTkfCnx02X&#10;nRW3XgLQzz4rLj3lFPafHddcdBrgXhmXnH5CXH3WKUj5E+MKwH4RYD9t2eJYVVUVqwHk4kpAWgaA&#10;Hd6DuY+YMjP+8agZ8c/HzqItKuK443BHji/JJJsSJPhU2m9m6eKc2DKHfbNwW5z+OQcf/7Uf/wiS&#10;GYkPWnvjo44+Oj99xiFZ+k1mIAJipbR+bw5/ydQwZk7OOORwE4AGWOlXAzLjNk4LdSZYOwBycYN8&#10;OSNsbWDWlzg6xNXHce1goROF55sxBZh9L4N0GgyO66T/DvA5xH997HP5I91PXTrzMGT5fEMm53RZ&#10;nuDkuhqbLgGOS+nywplB59g1v13MwfHyYnEF6qmxyvNkbP1sgP2eb4Ho6Y4PAPg2WNpplYJ6K8Dc&#10;1o9fjf+9C9Dv6AXsPSMZKHNRvh29g1GH9HFpJfPIc7hBhmfb6Xg3UtWX9Tk85kIKCWhBLjMnQwts&#10;AJo+O9/HAW+SSgbPAHau2MI+X9Obsp0HU2SrGZVGCfDQlNf63s6nbsyhCBqHxjVZX1/HedECWz9L&#10;q2sZpsG6vniR2loEyTLIdshpgRwLoBux2ia4NGKhMzON67qCZi1ssHVkKH7X3hu/B9xPv/NGnH7F&#10;eTFvCZK5porPmqhYuiwW1KyIChh5Msxkosa8quW5aEFJSU3MYDOxxKwtO/HRMNRxM5Tk8zI1cwZ+&#10;59xZZbEEH73G4NS86jh56clxysqT4pyTTo7LTl+P/3tm3HjBWXHT+efGdWedFXfCrDdfdV7ccd2l&#10;cd/1sO5Nl8UzmzfGs3dsiqdvvyZeuO/GeP7eG+KVR+8E0LcC7JvZd2t8886b4tnb+O/2W+LJmzbF&#10;8/dsht2vjkdvuTaeAPT3bbwo7r7qnHhs81UAm+2GK+OB6y+P+2+8NO7ceH48eONVcdtl58eN558V&#10;NyL/N+HLX3n+hrgUqX7t2afGJgzQrRecDfufGhcYfQfcp65YEaeuWhWLXSQRxTIn01Qr46hj8bG5&#10;/3+CtY88viyOm4Jcn+JnBe1YHXOrcGUAuEZyNuAuq1zG/pJYcuKa+OX778c2nkltD67j0CBuIkrT&#10;tGaAVbhfAJNnb764fnbOvAI8ZnMpZ50dpovWAigybZNnbhAs87X1XwF9LvxB/5AdXUG0fXh3NPb0&#10;RRd9ogvAC/qJ2VyuJ58vpGffENcew5/uxxgoxU2ocfKR8/hNTFFSDx6WvQsVIbAd83YJYn1rk1LS&#10;RQDcDnG5JlouruB3DJWR/zRQqIRcUon7mFS8M6o73+bou5ycCLK1H0nuC9bMOKORBPb2bkDdW/jT&#10;dW7I8vp+JA+sVwuT+2aPXTCyeeS5LhrgnQD21pERwMfNAGyjyzn5I9lYULsVltVZVUppfQZfwK/s&#10;NUHFd4flDCweTJ5HOc7qcUv/iUZ0HFzG1qeaWJDQqLhSvOkQx2AIfMCysypBpnY1Cl/AZ5K9flT+&#10;j1XNVVR46Dmv+hCGgHOcdOC2g4e4E3n1p+6h+PcdO+K8G66KssXOU0ZirlwelcuWRjm+5rzyhTF7&#10;Vjny23FdF0JYGjPNyppbQ8dcRIetjMmTK+IY/Mpjp9Jx6dDHz5gb06bNzfHg+fiVS8oXxXKk/ElL&#10;V8c5awX0GXHphlNi41n4zYD6ZoB0x6UXxR2XXRz34xs/fCvAu+VKpPaVgPkqAHt1PHv7dfH83dfH&#10;C/deH9964KZ46cFb4lsP3hrffngzwL45vv3AbfHqg3fB7pvimVs47p5b4ikY/pt335LbU7dsjPuv&#10;uQD//FKY/Mp45rbr45nbr4/HKfuxzVfGw7dcEfci1R9A7t96MfW5+vy448oL4saLzo4bzj0jbj7n&#10;jAT2ZuT7xrM2xEWA8Lx1yPUVK2PNAgzXAtpK3xvmno2SOT4VTEn883FzAfhMAI6bou89tSymcMzc&#10;yiVxvIoGd2Y6Bm9OJf43KuCqjTfEh/WN0Yar12R6dH8vzCsx8KwBqoxd5G0DEEHCd2Ws7JtpmoCx&#10;if32BcGfQSy+2w/zLamHnJ9dAF6D0E2Z3fSj5u7e6ILEBLCZjWaRtdIfHUKVnbsp33TTPhSiPnQh&#10;nelfEIWLcRpgczNDTXmva2AswIzOBDagzkU+BDV1cGKKwbbmYSQ79XI9Ppm/5zBy/rDj6ZSxZ39M&#10;cijLV6f6RsdtAHt7rywt4+JX04F3jfr2RKR4z2jU9gM0Fz8c3BM7Ye8GPpsG9sa2Ll+8NoBRoEGR&#10;REYki9TTAthGxF3SKANp+BCZ2SbDI2sd3pKxBa7n+N1xZOW9a5s3jWe5mcjiA0ogY+n0p53Z4wMz&#10;Ym1Ay2OMhCqzbACniha+kXLaYTNkub85Tn/b93Q14680I28yaYWynOiRk0LYGg9R9mEku7+ROtvS&#10;v/44tg6PxS8a2uLR774Vs5fgN5ebDrok5i9fBrhX5RJDM2aUxkz85KoFy8JF/2YhsZ2lNdMpmDD0&#10;scjvY47Gn55WHtMA9bFT6cDTZnBcaVSYOVaxEECvjTNXnRKXrT8zrjZqDUAuh/k2XXAOMlkwXRn3&#10;XoP/fOO18Th+8+MA+zlA/OwdG+PFu9n4/PY9N8Xzd90AeDfHKw/dGi/efyPbTfHyI5sB923x2qN3&#10;x6sP3BHf3HxDvAxbv6hcv+d6DMAd8dxdGAD2fRPWTx9987Xx5K3XxnN33BBP33ZNPHnHNRiRK/iU&#10;3akDRu5Z6vAEbsBDG2H0i1EQF54bt6Eubj731LgLv/+GszewnRaXAO5Tly6Ok5aviKXVi3K4rLwE&#10;YONnf+PYufEPR82M//PIafEvSPNjppq1VhLHTyuN2YD5eNTMMTNK4hjaqgRZv6h6SZRiQO975PHY&#10;3t4abaMjqEiJZjiVnvEd4zwuLW0ih1MczUJzHTEBVATU6Avs068usr1gScCYY8ecY0Tblz9mXrcM&#10;qbSm37X3DMTOxhbk+B6MhP9TljkUH+8HoB9zLv53HvtpSuQOPh2taeFaTuvMqaPUK9/hRdkC3zJM&#10;tioMUeFf6/MbXzIpy/njvhTD9e/NjtTF8IUCnRBRF327A1xNercPUGPd9Jl39NEYyOutvuzcmV0G&#10;sxwKg9V3CngY2tf1uNBcPSzdNIBP3Yd0h72U58rvfAXs4EBsGe6LDzEa7yPp9a8z2MYxZmqZUlpn&#10;pBzmNsq+nU/zsV0SKYfMAH+xdtooIBfcxRRJGX5ihVAtnkDPzDD/+xjgHuThweL6SjZcvWysHM/A&#10;2B4eHI1Ao7soYmay8bBaDnzO/s84h0YD1JlaCJBzM9J+mIeEzKmlIbcOObPsi/hNU2v8tGFXnH/L&#10;TcU49YLFuVZY1QpzwKtjGh1uGuxbXm4Ud2n60g5pzZjrEr9L44jjYWfAPQ0ZPoXOetzkOUjRecjz&#10;2TB7WSyF8ZdWLYrz158aV555blx26oa4Cca79bIL46ZLL4hbLr8w7rgGBgVsD+MPPw7TPnXH9fHE&#10;7RsTbM/dfS0AvS7ekJnvviFeAtyvPXBnfBuf+rWHbwfgt8e3H7ktmfsVQP0GjP3qvbfF67D3twH+&#10;8/duiqfu3Ah73xzfAtzPwtDP3ImPftemePZO/PXb8McB8OPI88dv2xhP8Pu5226IF2/bFN/m/ydv&#10;uhx//UoAjoLAT3/wqovjjovPjFvO3RB3wuS3y+aw91WnnhznYAg3IM1XLq6JpTB4BUrlyONmxrEz&#10;yuOfJ88C5LNh8fKYPKuUtpoXU2bA3CXIcyT4v2AIp1VUwtgLo2quabRL4td/ej8ah3zLiMqzL5+5&#10;CtF4UfrYsF6OIQOOFtwwVwJyLDuTliCD9v1fIr3pFzxvwSNj5hJFMi0E5ZLCjvo4nNuBMu2ADBs7&#10;uqK5byA66LOmo8rsLQDbl3C0c5xBsG6nbY4VBkOj4txxM89cykijkZNB2DQySvkOyihUBaDm/HRN&#10;wYr57N6Hq65oqPzup4laxbppGBjqOelPPe102L5ctHAXIKzFr94msAUzYBTY23q7YXJ8aqPf+tEY&#10;gXqMQKNvT+yFoQF5BtQA4jbK2eHYOEy/ld9bYF1zsl0XzReju3RxsVY4chyQZ0qmTA7wnMm1w3Fu&#10;fHRzzAVzrtaCRDdJxXHmImqOH87NKI2V5jK1k0gc3shFGGhch7yc5JFj1VizNkCfUXg2fW5XN80k&#10;Bv5vAtjNgFr57Xin45ZK80bLcomkw58nW+9ARbzXMxjvvPt+3Pfay1GyZFlULlqdi/OVwdjzAOSM&#10;eQCWTldeURPVzopCjs9Cgk+n4x03U5+6Ov7xqNIc4jHKe8yU2XHs5Jl02lmAfmbU1CyI1UtNMDkp&#10;Ljz1tLj0zNNjI4x3K3688vbuay6JO9kevFm2vDqevuNGwHZLPH1nAexHYdDn7oKp79sUr9x7Y7zx&#10;EGC996b4Fse8cv9t8cajd8Rrj9wVLz0M6PnvDRj7tfvviJfuvjlevAumxhd/DmA/c/d1SO5N7EOS&#10;YzQE9FMYjefv3hQv3cux+OtPowie4ZxnuPaLd94Yr7H/Na71wp0G7TAwnnfztfHodZfFI/j9D1x9&#10;Ydx89ilxN5L93kvOjZvPOi2uO+20OH/d2li1oCpOWrwMcC+ivebFUVNmwspzkOKz4tgpsPX02XH0&#10;sdMxilPj2JK5cTzgPmLG7Dhq5hyMZlUsQA3NpT0vu+b6qO3twI2DXPp6Uj3qU2/vH8lPgZ0ZX0pb&#10;+olDXvqvunm7EiyFH5sbbF0kiMC2gLFDRqZ/5EQnANsJCXUNYDy62qN7dCj6YGiX98o18fwOMZgb&#10;nsklALvNyR1egz6XU0r57KQ/yrTOs06laZ34NB3VvPMC2LgI9HkNVC4rBktn0Iw6T2ReZhIN9XNh&#10;RCdhTXqfRtg62BPbXakCts0laZy2iQXy1SvK8K0Ae0tPH340/ynLe3thcI73WAC/vcecXVNPR/DV&#10;e2lEM9ZGk5ldhdSX95moUu8QmmPj/KdfbSJKHb6CoKnDH6rfh1/OcRmNN1WQ8ppGtbRGtL0pg2xY&#10;JW+IBs7VQAF7zuT6Xz66LO1w1S5uuBErrMzOZYs5zmGPnOwhwJXmHNeIFN/F90Ya09fuZmIDllNg&#10;G213dZUtGKY/dfbEz2vr49+2bIkTzjs/Siprcmx6vm/QWHViJpscMRk5XVoZlVVLYB8YyMhtycI4&#10;esrcOBaQH3F8eRw5pSonRBw3eS6yfFZMnzU3SkrLYv788li3emlsWLMqzjt5Q2w8/4LYePEFcfVF&#10;Z8Wt+K23XXFh3H+9QSxlMCx927VsMuktCTCj3t8EeM8Dym/dA7AB6SsP3Bwv339LvAwjvwJjvw6Y&#10;33z0rpTirzxyO8AG5HffFG89dne8jt/9LXzxb8L4LwDcbwLYl+65NV5+AMNx+9UJeIH9Isz98v2A&#10;m/JfuA8g33MjZdwYr3Odl/yP/a/qw2MMXsI4PHXTlfE42xM34DZcfUE8cuV58RCy/Pbzzoh7Lrkw&#10;Np19Rpy+cnGcImtXlce8shKMHCqmDDUzZXocffTUmDwVdp4+B7DPiG/MnJpvFjlyZmkcM72MY+dH&#10;+TwUU4XTQpfE5ocfiI86WgECJEU/bRmjnw25KlAB8sw2o4+YFpoJJfx2mLMeZnQpIqdFtozBmKMw&#10;PPtybTL6gy+FNC00JxsJbPpjK9hoam+J9v7u6MQF6BDY9MmJVXiKhTAxFhiMNoyFORMG7nKf/rvG&#10;QgNA2bKvBmViZlgytmpygpGzvxaxgnzRBd8tS2AXwT2Njgliu2PSB31dgLErX6K+vRtQ+g4lmRpw&#10;G/n+qLs7351sEsZHgnYA2Y4lFNi+v3mHb3DocsisDxk+GFsBe63gBZw7AOxHlOVrYvNNGDRsLQDZ&#10;ihFQcisvfBXQtqF9sLqGAN8di1SL5N3eO4Ry6I1GwW1kXKZOhobFldCAVYZVatmQ+lJ/T0bgput5&#10;ODt2A8oEeQFs5b2zt5Td+dZMGtJgSRONrLXOtanHZ+8o8x1Gcy20rSiNj7in92mD3zQ0xEPffjnK&#10;qmtiYc2amDff1UNPjDkA+Jgpc5Jp5iLBq+YvzemNDl1NgamnzKmMo+mE/3IsPuRx5bA00hu/0TXH&#10;5paWwtQLY/nS6jhl7bK46LT1cd0FF8blsPXFsJrAvv1afOobNsaDbI47P4ZP/SR+7uO3bIQ5ASGg&#10;VoY/fdd18fx9NyCnry/Y9X4kMj7z6w/fGW88fAfgvjne9PNR2Pox9sHg34Zpv/f0fRxza7z60M2A&#10;ku0hGP6BW+O1h5DqHPP6o/jkD94EW1+PGrgR3/uG/PwWquA1fPU3HtocbwDyl/n9vHWAtV+4/Zp4&#10;neME+1M3XRFP3XBZPL7xovgWSuOb118ed114etx1AbL8nA1x2Wnr4pKT18SG5Yti8fx5gLQsyiuR&#10;3VOmxbFHTo7JR0+OY9m+cdxxuazUEbPnxlH42sdOnwfoy8N12CoqVsWypetjxUkb4rm334axUZp9&#10;yHJ8bPPJd8DaCR7AnQAHDDlyAnDr2F8HmJth6Hw1kywLY5vw4diw755WNhdz9CETf8OgjV3d0dLT&#10;Ey0AvIFP1wE021Ef2zTm7Kuer8GAZIy4F0OyjkELWpg9j1NKqwgK6W8Ar5DbuIjGijQmXN91AnP2&#10;GQrCzfsw+Cd7uzqQJKj7Oum97o54rxM5Tqfd2tkbWzsAeNdA1A2MwN7DMLUvYu9Kib0Feb59sA9g&#10;96Yc1x93E8hbYPj3KMNPf+eSxQDCpWQ/ZNvpi9Dxzx1qyjdp0ij6zGasbclsN6yrk1DYV4sB8L1O&#10;rtXdwua438SrfjJANg7sHMIAhCYcaB2V1jJ45oLDwrU0Yh0Ad66twC5yh4tztXJaQY1LIw25i4fo&#10;cQLbRR92Yo13cLyLG5oKuxMr+J+NDfHO7/8rLt50fVTMr4kFi9ZGZc1JUVm9NqYB3n86ckpMR0aW&#10;mi46GyaZXgLjlADsSljaBIw5dMSq+Mcj+DyuNObOrozSsvKoqJwXK5YtjhPXLo9Lzzk1rr/4/Ljm&#10;nLPihkvOi01X4FNfe1Hcft0Fcd+NV8a9N+DX4vM+AbCfUQrffi1sfSMbvu99yGKA9zSM/cIDsOjD&#10;t8Srj96KJN4IuPGzH7wtXgPY33n4rnjziTuR5LfBrjcj0W/hO8B8jA0Av4wxePVBGFnGvveWeCOZ&#10;fXN850n88wcF9fXxpv47oH1ZRcD2xgM3xRv4569hDAzSfRMj8y1cgtdg/1dRDy/q+998RTwLuJ+9&#10;7tJ4gXt5Amn+xFWXwNpnx/XnnBTXn3FynI9hW11dHouq5qF45kTZHKQ2rsqMo6bGkf94VPxf3/hG&#10;/J/HHxNHzCyJo2fNQ6KXZQByssOH06tj3txlcQxuzsXX3xz/WVcbH3R2ZWynHsb2JZNuuRQwTGp8&#10;RsWWcwHoB/X0gdZcQJBtHGCu+NkqMyuv+TTglmnMEFMbxNVGP+/bsye6hvujvrsTNhWAkkzhQrr4&#10;ZfrdgNvsMIFdJESN51nQp3OY7KDDbzA0183xaYCdzOx3DJBBu3zNM8cI9GKNNA0RbM+naagt6eNz&#10;Ta4/Sab9U3tHfIjM/LAdyd3RB8D7YxssvK0bFu7ugqmdEALA3Qy29ehz9ydbb8MI+BJzh7ss6wNY&#10;399bYHsXHvgAA+BiDk5t3NLjooljgMQF/wr/2hcLFOPaGIk9snYxpGYGW1qz8YBAvigggQkYBS8W&#10;zAcjyNPHoBGUVYb/zSwzgljklAt2watELxo1G5ZGSinDwzMq3oD1dCKLfrwprs6/bgDkO/htKux7&#10;tMf3/viHeO0/fhxLVq2OBQuXR0nF0phVuRKfemEcP83I7dyoqPIVOdUxfUYJjDwnjmPfvxw/O/6v&#10;o6Ygx2fHMZNL4oijDZjBSGULombhwliABF+9fEmcfsKKuPq89XFjZo9dGJuvvihuuvr8uGXjBfHA&#10;rVcA6kvjgRsvB9jXZRaZw1gy5vOA9jnk8POA63kBCds+oT8MuF9kU1a/AqO+gqRWJr9yPyB/7Pb4&#10;NoB8Dr/8TRhZpn7lIST0AxzL8a8+eAuMDEMrs/HXX7z3mnjl4evjrcdvi+9y/BuyOf+//YiML9g3&#10;8fuGeJNrvMG5r2IcXtHPv/uaeOnOq5DpGJvNV8RLt10dr92xKb59y1XxyOVnx5MbL44nrrskHrrq&#10;fKT5qXEt4D4bcK9btjAqSmfHnOkzonxGWVTNqogZAPzI46bGPxw7hW1m/MMxM+O46ZVxxLEl8c/H&#10;zo4pMxbEjKkLo7R0ecxbtDKefuM78ZvttfTj/kx1zldT0bcKfxTjT1+xn5henPMBYFuXHPKl9uZ6&#10;G2ATMM7596UFTqX0RRYZdNV3pl91QTq9CeyBaB3sxZ+GiFSGxof2uVZ+ERxLfxgFmcOqqRiQzvZT&#10;+qULiBhJV0UKbGdn5WoqAt/+zLnGAwS0667nOPeYALZOYGKE72kIBDeGi+tO+kgA9vQjt3vivVb8&#10;7a7+3LbwO1kcifGBrC7AAfWH/P4Ixt4msLvxw7uU4rC8/raJKQOyc5HBpnx9D3C/3zMA8JFCg/jb&#10;+NAOaxkN3+WKkwbT+G1OeJ1v/ATgtQ6jGcqH1bWWmXNuMM3vCWoTXQQ7koib8WZdaaJYRtbfBYiL&#10;dFP8J77nwg1syvm01OwvLCS+zKGv8KddRePTVAWmn+aQF+dvGSlewv9D/Op/e/+9uOnee6JyfnVU&#10;Vy+PRctOjrlVqwB0ZY6/znJVz6plUVa2KObMro5pU5GJM5DesPX/dRRScsos2AVQH1cWZSVKzppY&#10;CbBPWL4UUK+NS844CQm+IW697Ly4/cpL4nZk6wO3XhX3AubH7rg2x6gF9FMAw0CZvu2LCe6b4sX7&#10;b00Z/k3A9QLgfuy2q+JZmPUFQOzw1ivIbJlVKf3y/WwAWcC/BOu+gT/8KkbhtYdviO88cnO8BRu/&#10;CUsL7jdg39cf4fyHAClbAvuxO+It2F6Av/3gZlgaIHs+5b2B4UjmRj28/sAmDADn3XMNvzfGy4D8&#10;VRj85c0YCbZv3nhpPLnp4nj0mgviYYB932Vnx43nrI9LTnFiyYJYvrAiFuCmVM4qjVnHTo/ZM+ai&#10;fkpQP7A1LG3G3vEzauIIXJv/zzemZn5AWdnqqFiwNubOXxbrL7w0fvCfv40/NrXQ//qSDFSM9gGD&#10;r6YcF30B1k4pDNsiwX3bSy7nS3+SGWVQJ120st9ZfxJD4asDWPplJ326Y3Aw6rvao52+4vvllcSZ&#10;UipYE9iU74ZScOZhDrHRB9OVdPZhyuiDeU1XW+lCNWhcvIZLgCVDs+WL/AC8ueS+csjofK5FPgFs&#10;DFg7/XfSB1izj1waqasn/tTWBUPDsG298RGyfEc/wO0HxDTKVnzqrXzfio/9Ed/f7wTgnUjzHiQ6&#10;AN8JiLdyfDEeDoMjUQw4fYgf/hH+8vY+mBpgF5lngNmxRfzrRhh7Fwah1kj76HC4OkuxiunHGezQ&#10;PzJgkWyNRdXyOr0yU0+5kWI8msaRjWVxyvN9W8VssIO5VrifTiwpFnuQvbXUBcubzdMM0xtBT1/b&#10;QAsNuYtG3DayJz7CRfjPjrb4Se22eO2nP4nl69biDy+NhTB2xYKVRfojwD7yuDkx1+WI2DfT+cZ0&#10;uhnT5+fEhWPwA/+Pfz4mjoJtpiDP/b8GA7ByQU2sX7Y0Ljj5xNh4/jlxzQWnxy3jOd63Gyy76ty4&#10;9/pL4tHNV8dTgPaxW6/Gr94EO9+cgS0l9Lfu1od2bPqWlOBK8cfvxO/m+3MAzWwz/e0XAfxLfH9N&#10;oMLosvC3YdXXAfFbAPt1gP72k0hxpPZ3YPc3H70ddr8pJfdr7HsNcL/6EMcD/Lfxz9958i6AfXt8&#10;9+HbMQa3x5uU+R3UwfeR9G/hiwviNx7EELC9fj9y/N6NbNfGK3ddC1vD2qiOV6jn87dcHt+8+bJ4&#10;8Iqz456L8bkvOTOuPn1tXHjyyjihZn4sKSuNmlLa8pgpMXPa7Dge1WNbH3lsWQJ6xtzlGNXqOBIj&#10;Om3Wwpg5a2nMnrc8pmNcq9edHBvvuSd+/tFHuSBivh5aQqGPCGxn8hVj3BIB2z4ACUhkblfibaYP&#10;Oj8gpS5EYxDOhQOLTEUDWw6ZAWDcxl76ZBPKth2CyiAbwHaRzQ4YuY0+ah/OxBWBnQG1QmLnKM0h&#10;R2b4jz6Yc6p1AfD3rYtkpRGRkSfcxzbw4fvMXJM8x+L5nS8doE65/h8GJYEtY3+A7P4jUvx9pPVH&#10;3UhpwFprKilA3tbbE9uU2V1dyO2u+FNnZ/yhrSPebYPBke0fYgR8x/EWGN6IuDPBtgBo5ypv6R2J&#10;rS5G0D2EhAfgw67kuTsluVJcoPoubnN9G0wDxALmRAzkhT65wPZFAvlSeq3lOHC1vgJUWZRsrOVy&#10;H8dOLENcC/h30sg591sjAlgFdsovGqF4YQFSnd8Jfv1xtpzQQpm+Q+p3HR3xm7am+OmurXHH4w/j&#10;Vy+MRYuWxorlJ0Q54DTX20BYynDXCC+vjil0vuPofLNnz8/plwZ4jjh+BqBGWpZUpFSvmW9yxrI4&#10;c82KuHjDiXH5macAapgaUN8jUwPoe/GrH4TVnJX15O3XsG2MZ++6KZ649dp4Fgb/lsNTJpMYmYaV&#10;n7kHMAPQZwHiM0avAbvJJt8E5M/zKQMb+X7FIJeg5tg3YPfXYNg3HgbEj/EbOf4OQP0ObPyax99/&#10;M8x7E+ch1ZHpbz7qMQbgbkGG3xrvPHxbvA5Lv4bx+I4bBuP7j2EsAPSbDwDou6+MN5Dxr92/MWW5&#10;YBbUb9yOdL/zmnj5jivixc343TdeEo+b4YZBu/eKCzNr7dL1p8TJCxfF6sqqmD97bpT4goNpMDay&#10;+8hj56ZSOvq4SpRQFSxeyqfTQ5dH6bwVMbd8ScziWSw/eX384Fe/QoUKbKca789JTLn8FeBy+Wmf&#10;db65xQAsABbsSSoAJhXgOLiTNcf7nKzt/nQZUQFdGI0Ws92GBhPQDnu5QILvu3Yedk7ukHz4z9Ed&#10;39CachzWVR06e8xr5UwvCMbZXDK2gTfluFlmynmDd7oFndStgzI0GAVbowC4XvGGngMx6T1A+ScB&#10;DcCdW/xuJ+zdPRIfAmyBqqXbpk+tAQC8Dme918M5MPaf2mF5ztU//6irO6X7jgHndxtMG8pJI9v7&#10;dvMp0J1cMhKuX54vKAD8vlhfK+o6afkaWqzdrt38T+W2639jCQW2S9/Uw56uad6AdM9c2/FgWiao&#10;cLxjfEYVM9qtFTwAU/OwarlJH57ZPgLbtaPbDn0RxWqkgJmG0hdXtgvsYmE7jcK++AOK5PftXfGH&#10;1pZ48juvxwrfUb1iZSxctCyqYeyZpQtiKvLbaZfOzJoxtxzGgEmOPD4mT57L94o4Bv/6CL5PmTUv&#10;yssXRCWdrbqqJtYsWxFnIr8v3nBCXHnWhrgWtt4MW9959cVx1zXnxaO30tFvQ3qbFgpIH998Zdx3&#10;3YWZiPLk5uviWUBuVPoFQCsbvwhAnwWsT9+/KZ4HdM8isV+495Z4BgPwzF3IXpjyW4Bbv1mD8Bog&#10;fQ1J/iby/E0Y9o1HbgS8BsXYz7mvGVAD2G/iS7+F3NZnfh3wv/bwjcjwzbA0oH5sM8CWoWFxwP49&#10;GPtfH7kl3rrv2nj93qvjrQfw3/n8zoOy9RUA+6p4E+Pz1p2b4lXUx2t3XR2v33VlfPv2SxLcj119&#10;XjxwJb72RWfHbRedH5eedGKcXF0NuDGmAHvOlBkxdSrtiSw/ajLGEzn+T/8yK46Gvf/x6Bnxz0fN&#10;jBkzFiWw55Qujjmuvb6oJm558N74+ZZ3M+ir3Db12cUnawGbgdFcpguWUxW63r2B3Vy8AyLRACRr&#10;CzC+y+a6cbkQCH3TN7E6bNXtOeCkBeIS2I5PC0BfJiCom02G4Rr5kgnIR/aXtU2kcnRHQ5FrmANm&#10;F0xoG1Ve0x81Lvr8CXTKov5OFnF9NLPfBHJGxTMuAMDTmEwAu6Mngf0+YH63ayh+19wX77b3Am7k&#10;Nv71Flhrq0E1WP3DHnzxboe3NARIcn1ypPxWGH27cp3NvHPflrhTv7oXYPciywU2rLwT8G7PN4+M&#10;5YSSCWA30Ni7hjAGw0h6Gt1Iuf6Mb/XciUw3K87XCeVbSHwonGfeuQ8hA3HsM8puyl3O5oGxXXzQ&#10;ReULYNsoBk0+RcbTkD4cGlSm3sn/zrtuwloaUXcyyk4MzM/qGtKl+I/3P4gb7783KhZVxzIAuXjZ&#10;6vC9U9PmVMZx5oObVVaycDxCWwqwp8aRR06LWbOr4jj862PYN3VmWZSXVkZ1RU2csGJdnL5mbZyz&#10;dnVcffaGuOacU+NWQH0XTH3/9VdmHvbTdPgnbrsimfqpO69NgD+Gv/3M3UbABXTBwC8C+qcB77P8&#10;fu6hm+Kpe5Xj7LtrE3L9xnguE0iugrGvixfYp3R/9T4Ay7Fvsb3KsW/BxjLxm/jY7zx6K0DExzbY&#10;huF4mfPfAORv8fs1DICyXCn+FpJcI/A9fPfvAfS3AfUPKO8HMP73KOdNfOrXYOvvPnQdxuFKGP2y&#10;BPob+NtvUN/Xb8Pn3nw5rH05+2B19j+96cJ4DOP1AP62aajXnHZSXHvm+jh96aJYXmIADWM5cw7A&#10;nhJHTJmOJJ8drrF+9LElcZSjD66YOmMBz2VRHDOjPGa5HtuixbHmzNPihe+/Gb+tq0W5mfikIjRv&#10;4lCOfjg91xdIOJQqsO1PsrL9bwekogtoEC2X26aP5WQiAOXa4AI9E0kwEM0DAzCtq6TIpAVjt/u/&#10;jJvM61Ct57FxnUwVBdjmTGhIvJ5+fDuqoX1M0KIq8flNsfa7MacG1G0bBqWL47q4fioCCUsFwP0o&#10;2U1RnfQHQPuH9o6U4R/0DMLYg/H7lv74fSsAVl7jN3zUCbhh6C2w8keyOH70Bz0y+zi4+dyiby2g&#10;ndvteLbj0Ej6HTlBZBgW5zMZ2wDZnsIHxxc3+8zxbddJc7EHX9frO5Lfxde38X3fl28E3Ymcb+DY&#10;ZmU5DZ+vBqKxammEHdyoyTAukFBLA5nj3rAHlv+Y48YXHTTA1jhc+O7FWz8PpQTbyUPeqTziYdjA&#10;HueQwrYBXIm+nvh1Q3089sYbsf7cs5DaC8LX1FZWr4w5ZQtzHvExdChfiTNlblV8Y8qs+IejJsc/&#10;HnE84J6WK4FMmc4xk0tj7tyKWFxVHSurV8QpK9fEWbD1RRvWxlXnrY8bLjozbr30nLgFP/N+ZLcZ&#10;Xk/C1k/fCcBh5Cdgt+fwqZ82XVM5Djgdt34JUL6I/DXd87m72Hcf4IZZn9W/NnB2L744wH8Wxs4c&#10;8Dtgd459DWC/ZmQcCa7M/g7AfB3mfh0Gfzsl9p38VoYbEGPDh//Og7fl9tYDgBiWfvMh2B2f+3uP&#10;bk5gvwPov6eMR4J//zHKfHgTvvp1HLspvvvgNfH2/VfEG3dfHq/feWW8SZ1epy6vw9hv3nNV7n/5&#10;tovjW7denJL80asvjLsvOivuvuSMuPX89XHZCSsB9+I4ecWyKJ9XRrtPj3+ePCWOno4cP740jjpq&#10;Thx9fHkcD8idMTd5VlUcC6iPL63It6z4nvDNj9wTv935UcaN2g5+Sr+hnwBQ3bVMH6YvqPoEbMZY&#10;/F/g0j/qUZZNMKjLZjlc5Vsxlc3K9vpkVNh4dCwaKbuVvmc0vBGXsol+KdOnrOZYR3OcE67vbJDM&#10;KZlOVrK/pe/O8Up7F0zQWBTDWQCba/tdd7MJN9R52z2UpTFxODhfMUydfcees8Jk7Um+juZPAPf3&#10;rR0wd1+81zkMWw/Fux363QK7O6X4Rx1I7o4uWLsX8ApqWdu0vSGA7qwwgAywtySwleFs+NTmkG8F&#10;2G6ufup4db5SCEvoiiv1Q4BxfCw81y9n/3YA/aETUaiojb3LcUi2RmR4PWU0ss8ouCuguBXBrmLs&#10;2U0fPqfsAer6/TSyVhIgu0Bhzse2IZA9vou5TsvslE+lkAENWNv3J/2uoS1jCb8B2FfffkvMr8HP&#10;o4PMKV+c63K5LpkrgEyeNjcTUuxk/4Qf/Q9HHQ+Y58Z0mHrmtLKYiU89Y25lzINxTjRVdBVsvRZQ&#10;n3ZyXHrGiXHl+afEzVecG7deeV7cde2FSPAr49GbL49Hb7kc1t0YT+KTPrkZOQ7LmYAigwtwA2Ov&#10;wJgvwaB+/+ZdMPXdyG6YWZ/6OcDzAgbgBQD+/D3IcI5x6OplGD+BrV88Dmw3fW3ltYG07zyEf33f&#10;zfjHAvUOgAmgOecdk1WQ928/dCvg3RzffeSm+D7A/tHjd8SPn7gdGX5zgvp748D+7kOb4l/5/sPH&#10;NsUPHr0mvvvAVfGWEp36fAej9DrS/A1Y/fW7BPalAPsSgH1xPH7tRfHEpsvinsvOjM0XbIhNZ5wU&#10;l29YFycsq455pb76d07843HHxf9xxNHxjWNm5nTPoybPQxkBat0i3KMpVYviWHMJcI1qlq+MK///&#10;RP3Vm55XtuUL+rLPU12107ZYwcwcCoWYmYIUzMwKVoQgxMzMliyTbIuZMcRsSZZsZ+7M3FXVp2/6&#10;X5j9G+uz61ys5+P3o3fMMcZcc83VUGlfnToBQb11rOvyKJwzniW6DP5/N2PCUHLtvgjAeXAsHSTy&#10;+A8PmD0JLM4nritLLVA955x7pVmbT58c0LR4ybXh/pNNtXWPpsY0X63z0ElmGFjlqm7LH85B59v1&#10;HJ2HgFr+/S8ZrvP2sfoeuPf9N4Hif7oVXK9535cCuwKO3kvPJzg84/N/dg2pffHFMzv39LldfvnO&#10;rgPsq68+AeqPyG7k+FuPxxagbyLZNSeo0tLrPHbTdV7xANuVlKpZA4/d0uC+WwBflWZ3YWrV6t4F&#10;vA7Y/+A+MTRgffCRAas/0BQZAUNMqdpylZneFrMj0bU7ibq1aCPAp5LgXLp11HwRZdAlreSR7iGl&#10;NOesKOv6pf3Lw9ZujTc/mGfKS9FZQObH0xTX/yJAqHSUP1fTHq//P/8/gtIfBDeCGgHqu5tXbfiE&#10;VBs5cphrwxuVMs78IzhxQhItODQRuZ1kUbHDzQuQDwwItf7IRC0AiYCpQ/DXuh6flGijhydZ+sRx&#10;bsli7qxpVpI+02pyVVUGsMvw1tX51l2b59Y9S3b3NhVZb7PmrLndXGJrW8uR5BW2srXUgXsTzLx5&#10;YaVb8LERkK7vQnqr5BNJ7Gq9CQKqEdf01vq2Mi5V8tlsuwHodthdbOx8s0DN9QNI6gO9LUhtpPXK&#10;bsDdCpgB8KJ2O8jlfgB9aBGsLYDznCMw+yGCilj6CJfH8N7HAPohvPqhZch1sfWiKvsKgB9bVmVH&#10;essIDIzFgBqZvn8hlz26XmF7sR07WoptJ991M5er+R0Wl2Zab+V860HFtBekAexxADveEuPCLCwy&#10;1IYEBdqAwCALjIi3oLAk8wlOsIE+Ea6eQB1PfSJiLZCgqrrzpGGpVlWPmtm9007fvcd/+4sDtpK0&#10;zoL9BWzOD+VdxNYPkMAPYVXH6noeQBOonfwWs/Kcv8o6tdDjKTbyEVL8Cee7mFMzNHq+S/gylDjT&#10;dJeSby4oAHbH5AQPWUK9v4auC9wiL3l8VaspM+62oZZthRS1yEObJ7zic2k67a8kntSBwK0E82fX&#10;3r1xyaELz1/il2FsmPraG/lt+WeVm8LWAPsKcl3AVs24AK0qs6t48Bv46xsfPnmmuQCCgH0bVnWX&#10;LkMOoHn8HoytOvHbKl0VMwNYsXkfwNaKMQFcSz/l3W8SCDRVdpPnOHBzXYtI5K2VPLsvSY8/F7Dl&#10;cfQjPnI90/hDdF0/kH4cAK7FJp7OLP92w1OoApj5ccXcrjsKwH8gj8WPr/vOPdVv8d599sYViy02&#10;NdZGjR4JY48xf2S3T1iyJ2EWnOh2y4iMSuWkCrEvYOv+Q33xfAEW6BtskSHI9JBwS01NcMUn+dOn&#10;WNncmVaeNcdqcuZYQ8Ecqy+ea21VOa5DSS8AXi7GbipxyyEXNRRYLz5U7LtWSTTAK1bW5QZk95Zu&#10;WBpG3wCwty5pcjJ8o8o+Ad0W3Yfv3spr3by1kmZttUhrmNit9mqEnWFo2HefkmRuaqvRVaLtWtSK&#10;L8ZTEwAO9bQgm/HzLdUAHNm9uNUB+zDPPbSozo4gxw8A1MOLqwFxHewOoAHvQQG4p4zXlPMcgNxT&#10;zH14bny2wHygW49XEBRq7BCv30Pw2Unw2gxrr67NsnV1+bayar4thrU7cmZb8fTRKJ0UG50abxGR&#10;weYTEgCw/W1oYBjqKdH8Q5P47cNg8DAArbbOjMhYC4G1Y6ITbfq0WVbZ0GhbvzrqAKKcj4Dses/j&#10;sZUQc3UR8tsA8i4MfQ8wqVBJHXtcopbharYlkWFRTTW51WEAWWz9GGLT+SlQSq5rntrTdUe3/wQ0&#10;Q4B35aCwtQKDgonbJovz0zPtxufSMcW+vJe21HXTsry/Cl+0mMpJbo6p7LoanUj5OtnuQP5v++yG&#10;AIo80Ty2wKlpryvI7uvI6isAW4Upf3VZEYMLsGpLfAGZehkZf01A17QW4FU5qV6vghSVn2qFmNtJ&#10;BPa+zX1ibHVE1TFUzKJCFs2D933UqrF//j+yng+unmvXCAY3+aFckQhg1ja+yije4zEVuChjqZ7m&#10;rnhFrZD5E5Th7FNU5Qd089Yu2nrmz/vku/kBxdYaj5BJipJie/ViU/36DQW3F29cZd21l89tXOZM&#10;ixuTZImpIyxx+HjzjYozr/Bo84WRQ0PiXCtg1XwP8gq2fgB7kLe/+fgGWjAnnJolpCYl25Txw/DU&#10;oy1/6hSrTAfUufOsFendVpqBDAfY5ZnWXZ33f4CtddVLNbcLay9Xw4T2Kjw0XlmyGvm8Hlm9oVtS&#10;XF1QOFmXtsLg9bYFcG9e0uhAr8YKO1URhkTfxu2dAHcbQN0htu5qtG2AXgmyPXhp3bcXRt7b0+ju&#10;2y0ww8x7eJ+Di2ByGHtna43t6Wjgtvw0jE1AOAxTH1oEoHtr7eiyWli8luuAnctDYmy89aHFSODe&#10;GuexDy0ud7cP8pqDsLVAfkQBYRGfpa3SAXtnWxHgzrMN9Xm2vjbHNtUXWje/V8XsiZYza7xNGjvM&#10;4uIizDfEz/r5e5tfuKdsdzBs/eXAYCfN/SJjLCwu0XxDIywwLMrTuAK7NH32PKvr7nFFVNom6D7n&#10;nKdARQlXz2IhnQ9uzT1AuQsotc/5I84L1wlXl9ynDLTmjl25KefhMwhAjP0KYLpFIpyHno0gPeWq&#10;bokx7yM5LWntGh3+L88iDyXSnrgZnn+693Jtw7jUQg7lk1QyqgaJSvy6nUQ4V1/wWVRxJhDrc0jt&#10;PviIpxewCQIKJJ9pocUt+WWGY+nX72Htd4AKYCPTL7x4alfw4GJSJc0EXlWeia1vAdJrmvoiKLh2&#10;SgBRAULMe/sTz1VxC8/Ra1S0InAL6JLn8s333iO7XYJNi05UcSbW9jC+uqRe5wPfUDKNH+0m0VBt&#10;ifShVWTwiEim3mXOX//979yG+Ylmmr7QNIZaHzlGh437/qm5cYDN40qWqMTUJcoYYmzX1pjH9Mdd&#10;Q6bdxm6oE0zdskUWOTbJksaNtOTU0RadMMJ8o+NsQEiwDQkIMT//cIuKTLQALf7wDTXvgDBkYaQF&#10;BoVadESMjUhMsTGpSPCZY1xHz/yZ0608c66VZU23toosW1idbT3Izp7aAltUX2BLGguR4VrnXOoq&#10;x3pbK21lGywNqFVosqZd66TF1g1Ib9gYYG1CSuu2kmUrWoq4Xu0KUtYDlB2atoK5dyLPVWhyYGm7&#10;89duOWePQA2IYfC93LffzVnLdwvcbTxfme5mwIe/7gH0BIOD3S2OtQ/B9gdhawH0yBJALHAC6GMw&#10;9teMr5bB9L08tgLAr6gD9LDy0kokeZ19s5xgIFD3ECg6S+xwT7UdJvDsxWbs7aqyHe3FtnVBgW1p&#10;zLWtgHtzXZEtK8nGa8+2nKmjbfbEVEtKjDR/gD0QYHsHwt4Ae6hvpA0C3N6qz4+ItND4RItKSrVQ&#10;mDsufpiFBkdYVmaeldY32fGb1wDaf/E/f+KcgSX/F4Ee1pTKk89VQkznkFN/YnXOOQFaszDO/nHe&#10;uaQYQ/XiL1CgzyCr14BULZN+wdq90kqr/wK0HFPlq6pm02vV9kvVY64VsqazOJbONXX8VattneNq&#10;+ikVKoaWR5ckdx5b78V5qnlqT32HZL5erwVVHJsg4Jl7/1/22fVXr+wmjK3E2HWVlQLsK8jQSzD0&#10;1XfKlj93jH4VeX75lS497C1wX3tHAIDZr334AIg9HU4VIG69J1B8fOfWed/6CANyW7XkqlSTKnBS&#10;+h2gfotEf6+5bpicYKAa89uwtjLo9/kh7yAxJMevy7sTFT2lp0gUARcPpFpfx7jc/1gbDvxTyz4B&#10;Nl9YjeP1Bz1C2jz4F6/jOUqWeBaGKFHiYXSXDeVP1TK7+7z2CkHtNsHlm6s3bPz8uRYzIcWSxo6y&#10;5OGjLDgyzry1PWwIIFaHzYAYiwhJsiD/GPP21fxqkHnB1mGh4TYsIdlGpwy36ZNGWcbMsZY3V0Uo&#10;c6w6F5YuzrDOmmxbVJdrSxuKYedSx9by1Suai5DX8tKMDi3oaER+1zGqbQ3Muk5z09zeCDi39zba&#10;5qWNzpeL1dd1ltsmpK1b2cVtAXgbr9uuRBXg3A3zbu8CvG5+GmBze4+A7aazuE6gcNlywLsXyb0f&#10;8O/t4jEAfki3u/Da3D7E8w9qDryr3DHvAcZRvPXX+OzvVjbbseUwO8A+BKC/YhxZrqEAwPOWKhjU&#10;uMCwbyGSfCGMTuA5ALgPwNw78NtbFuTbntYi291UaJsq82xNZb61ZM+womnjLAtwjx+dZBFR4QRS&#10;zUAMBdRhNgRg+4TG2dDgcJhacjzGQpDgkXEpbnP9mLgkSx02xuZm5Fj9iqWAWMCGpD4SxP8n5wHn&#10;iWydpkVdUwPJbwCkDj+uiQjEI0/u9nNjSCJrSaeSV89RAE8hvtecs64TKeeSlmGqTFRttuWZtfRS&#10;Pl3npKS1mji46SzOQc2tqwhLU3FK7Hk2zVAijMCgnoI6nyGzJ1hRVbSp06ky35Lqer5bzMRzHbvr&#10;+HyPzy68emZXX720Gy9f2S3k9ZXXb+wS0vsiMvv8qxd28eULu/TilZvXvoxEV6b4Kr772od3To5f&#10;Qq4L4NcB7BUCw+VXbxzor3x4Y7d+A+C/8hrVmytjDhNKht8BxHeIljdeA3Qu7yuRxo9zF1Brad19&#10;/LMKVG5yeQP2vg5rS5qrE4sKXO7+pqj2b6KbspsaSHFArQ3v3aoszX0ztCRUO4ZIaqvPmbz3Pf1R&#10;kj/80Jo31A8jcEs+KVl25tlLV8BQt3CRxcHU8RNHWNwIbZynzefizC8i2rwA9iCvAACcaDGRI8zf&#10;O9oGDwqwwUhxH1/8dWCAJcTG2riRqTZvxnjLmTfFynPmue4nzSW51oIM767JccBWhdnyFkDcVuEK&#10;UjQ1tRrGdpVmAHvdwmYuYW1O/LULYWqk9xruV8Js65IGgNwA+GtsZ2+L7ehtgsmR7dzW0skdAFzZ&#10;bi3QkCzfCevu5Bj7lrbgtWFtmP4ATL6b6w74HGsLgWBnD9Kb5+2ByQ8AbgF7P2A/wGfZzzH285gD&#10;Ij5ZoN4HwL9Cfguw36xodJnwQ1w/vJSBJD+8DEZfqQw7EnwRvhqWP8J7HVqERO8G5Fo8wmfeu7DK&#10;trWVuAz5jsY829VYYBvLc2xtea4tKcmw5qzZVjJnqs0YP8Jio5DZwcHWH2D3H+gHyCPx2xE2RAwe&#10;HGR+yPAQ1FR0PM+NH2mxsHd8QqpNnTbHxs2dY+cePXRTs1Kj2t3G9b4HEFoA4hpe6jzROaNzhfNE&#10;LC2FKNDrsk9Tr7DoCx5TW6TXWEtlqX9B/b0B2MpeK3hIGWi5pXy1S45xKcb+C4hubbZWgPEcrYPQ&#10;Z3Dl1py/Tz/9y57/wftznqs4RkVcWuShLLxWP3pWhklhEAz4PMqe65hi+c8kt6+9eWU3APddsfTb&#10;V3bh7UtAywDUSpqpskwS/QoyW35b3vqKSkt5/mWArWSaJLknoYYUR8bfBNQ3Ye1r79/aeX68K8qq&#10;A+ybyPHrHOu6A7Xq1D/ZTZdoUxMHZLmSbB8A9q+AGpDLb98mkgnYmt++i+d2+439CV5d1xZC2oFE&#10;jK0+au4xIty93xj8CGo++Bew7/JH3OeHUJ2wZIsiowM3PucKn/0SimT/ydOWMmGSJY8fa7FjAPbw&#10;ERaGT4uEAYJjYmxoaIAN8vOzwNBoV4TigwRUo38//xALCAzC04XaiOREmzF5rM1Pm+KWYlap+WBx&#10;tqetkU5UpPeiujwulf0ut+Vt5YC7zNZ3ViKrASbAXQeAtvR22HrYdC2sthZQr+uSDNeqLbw0QFgH&#10;G2+Cgbe5wWMAZCuPbYN598hzw/5bOqoAbiPyG1YGrJqb3oF03w2gtGhjL3L+QO8C24E83kJgUGOG&#10;nTxf4JcE39VZ76a7JMP3dXJcFIPmrcXaB5D+mrv+CsY+jBxXQYqmub5Ccn+1rB4ZXm/HVjXa4RU8&#10;jhT/anmdHV+5wL5d2Y5H1zHqCRoatTA4791WatsWFNpubMX+1lLAXWKrSzJtSdEcW1qaa8XTJtr4&#10;hGgblcB/wW891MvXBmlJJ6w9yBeL5B9o4fxH2jrJN0Rb+Sa4JbU+QRFuV8/xE6fbuBkzbPu3x+3B&#10;H79zvr/m/Pvg8isqJVXn2r96pGkWxSXWOEfcfu0aPO7muBmumkzMihR/xLnzAov5Crn+HHWo7PUT&#10;pyRV7MJ5BuDdJhkA0SXQCBACuIAtUKv3mrLmbn87vQfn8PPfOb6T15LhgBnCeeb8t0CtKV+Oqc+m&#10;JLFIDrITuCXPnRS/AfBuAdabgPUqgD6Pr774+jnSXOu0kd0qTnmD9JZUfwtjKxhoiLlhayXVJMG1&#10;JZCG/LVk+A2Bn+efIziouu2WilaUIEOSqxZdnlw15dr8T6Wqmgd/AJj7Pv4bRlcBy2/I4/8E3Pht&#10;pPwtTYlJxgNmN9fID3nbSfc/AOe/XOSVP3GP8wPfJ4q5eW2BXt6FP+8O4y4/kiSVAzZ/kLKd6rl2&#10;4v4DPPYbq+3uQX6PteETJ1jEsBQLjxtmISFxFh2TbF6cTIMCfW2Ary9yPMwCgmJcXfjQoUF463CL&#10;jIyyxIRYmzBquM2eMs7mTBvlttlZUFqA/C6yzqoS1wFF89WLG/Lx1SXWw1gGAHs5kbcgrTcBODc3&#10;DcBWA6xV3F6zpN5WA+zNSOJNgGwzwHPsDLjcii6ev03sTBDYDBNrJdfupVqmqcw4gIHld3bAzGJt&#10;JP1O/PduGH0fx9mGWtgiptQKrB4eQ6arOYISb3sIJAK3mFqgdkk07jsAIPcShA4ulp9WAUs1wQFg&#10;A2SNIytVZors5rrY+ituH1uzgNGM78bnLm+HtZHty9oJDAQclMJ+AstujrkTcG+HsXc3F9q+NgJd&#10;TZ4tL5ln3fkZVjxlgk1LSbIxeGgt6QwKUlupKBvopb7kQYA50oKios0fYKvhoU9ojA30JgD4hLja&#10;g6jE4TYnZ741qcsK5+all884B3+FMJSQ/TeAEmOKaTX9JeB45qwlv8XUbrNGBybOH25LEr/8/Te3&#10;Fvsp5+ZL7nuOpXuGNVSlmXa68fTG55hqqAm4tXjEVZ3968/ViJLinKfyxlKZD7CRkv06vitH5Zx9&#10;yTmq+nNtq6XVjrpf89qeWR+Oz2Pq6+8BtxaBvHht1zmZtTTzlhgWMOvLXhGwX78EYDAy8vzmnzXh&#10;kupaCCJwq0Wxykc1LXbp9SsHYjH6FS5vvAfwBIWrePcLSPhLr965RSCqQtOWs5LcyoBfVhaewKAA&#10;IWmkpNpDgH33HcCWZCcaqkpNLHwPFtamBupyqqG5ce38oGIXsbIKX/RFXYtjLt3zALUKVdzCE0Av&#10;YGuO3MkqN/ix+HEvE1i+uXnLLvY9BtTjLWX8eNcfPBpvrd0vtUd1VKT2coYNQsLNDxCrEaGfH9J8&#10;SARSPNC8fQItIiLCbWkza+IYy5452ebPnWSVefOtLj/LraNuK1WyrMiWLYCJOiptWWuVLWurtqUA&#10;e1lHmW1dBtDUHAHgrIExBea1AHTV4lpbDQuvxxOvBZhi9I2AVvPW6wD1JoC6TeutAYlaFqkgRUsp&#10;BWxJ8a1tDN5fRSfbuNyuCjSOvx02395Rbhtbim1TO+AGXKpB36wOKHj3PTx/N0FhL5cC9x4FB95/&#10;H59vDwx7kICzt6caRVCJxK/Fo3OfwLyq2Y6saHDjoDLmK7nOfUdXN7kiluPL2+zb5R32NQA/QBDa&#10;g4KQvN+pRSKqSOO32NNaYtsaC209tmVlWZq1Z82yqplTLHPcaBuBh47BSweptNQryAH7i8FB9uWQ&#10;ABsK2P2jYl2Bih/2Sczth1QPCo+3kNgkm56RbrPzc+zEjWuAGzUJ8Wg7q7u/ofiQ18rRqKd9H+eb&#10;krWat9YuNw7cgMbNc/OYZnVU4vnqH3/A2h/tGefhc0D5XKz9T4D9D7Xj9rC26incvnZcimldI0Jk&#10;v+uIAmNrcYfkupLCd5Hfd3l/t0SU99aG+SodfQJjP+aYYmtlyFWJJguhMm0BW1O5rnqO13124yXA&#10;BqxXYOpb77gOYC8jxy++fgbLPgfMeG+Vkr4EqEhoZc4FxEtEqKswuVaGqXrt4hv8OBL+CtJbpaiX&#10;NUUG4DXvfeEl4GZcf0sgkM+GrQXw6x8+4eWR8ADasTa3XV/z90qi/U7g8CTStCeTNv5TNZC6r6i4&#10;5T4BQF5cf8K9f8Lw/HiS7Ip0qh6SPL+BxLr1G6yP9+5z2XHPvlwqgJHc0g+g6iFt8ft93yM79fCR&#10;NSxebBGJMML4yZaQOsoi8GaqNgsNSzZ/3yjz94u04JAI81dzPe0SORhP5xNnXlroHxhqEWFhlpIU&#10;a7PHj7KK9DlWxMlYV5QFUxdad3WhLW2AsRuLAHmp88bLWmttlRJiSxpt47IG/LQSYHW2eekCgN1o&#10;KwHuSm6vBNjLu6psVXudrYOxteBDU16rYLp1MPQWvLD6j2labCNDPcqUKNuBbN6iUtK2KtsJYHcT&#10;KHa2A/Z2wO2Ym+tKumEFJMO3LgTkqi1vLYPZYWGOuQ+5v4fPup/XirX3A/KdvIfqzPcvEutX2X7k&#10;9x68s5oo7gfgh/HaB5c3c6nCFwF9AeBuskNKpHH72LIWwN2KfG/GCsDyBK+DKA5Nse3k8+xoK7Tt&#10;MPb2hgLbhm1ZX5VjPflpVj1johVOHm/jYuMtITzSfIaingb520B+///en0vfcLx2pJuSHMIIjh1u&#10;UTEjzR9lpex5YFi8RSePsPSiAtt8eD+k9cIuPX3K+YYdFEkAqDucO27/NoZaZrs1C4BQCdc+mFLr&#10;E0QebiEScv4xjP3wwwdALdDJj3Me/gbQufyrR5pWdGkh0zOVmwJs7S6i4ymAqNRUhSZKfEll3lRr&#10;MALMI4bLeIuxda5yPE2DuaXJ3OeWl/6ndseRjeB5mq4jALjprusvXiG5xbSv7ApMfZ3Lq++5/e4l&#10;IH4BcGFfJdWecf8LJddgdcDqmFlMj6z2+G5ez3Ov6H586gUxOL5drYyvAubLSPmr+Gr565tvfnVS&#10;XCWpV94D9o+fHLCVYdemBRqqXlOVmvzv3Y//ANzaocTTR83zo3M/wL5DJL3NfTeJnLeVYFOFmqQ1&#10;t2995NiuFbI6s/Dl+ZFdtOXHU+QVsFUMoO4o3969b19fvWZjZ89xPcJTUkdbyuhxFoC3Do9KgZ3j&#10;LMAf2c0JNNQnwHwAsZZi/vcvfWyotzZvj7dAAB8dHWXDU+Jt6qhhVjR7mpXNn+WWYy4E1K43d0ul&#10;LWkqs6WqMIM1V3Y02ArAsmHZAtu4osVWLqy2jcjpDYtbbOPiDtu0stNW9zbZSi3w4MRfCWOuAlir&#10;uqoBPq9XwYoYVjIdWb0FIGqBiFZzbRKYAfem1kp8NkDkMd2WZ/YAWz5bmfBqHkeOA+ztut5V6el+&#10;ArD3cSwBey8BYBe39/L6A7yP2h1pffXuhZV4d63eKkf619kOALqT12ppp+uVpk6oAHcfzL6vFwmP&#10;LHfMjcc+tgoZznfep2Wey7QwRdNyCkZltqur2Ha1FttulM3OpkLbrPlsgF03Z4rljB1tM1FSybCy&#10;r5ef+fqHu40FPh8Y6OrEvYKR5sER1o/g6wNLR8dpb3HUVmiShXAZFptoY1FT3euX2flHdwH2Y87L&#10;126tgkvOcq64DSI4r7RNlWeDCc/0qStFFUjd0mGx+d9h1b9bH8B+yHnsvC8SXPc/57kCq+sjwPEc&#10;SP8PsP9vdzzXkQXgS9JLXt//E9R9ziZyn3w+j0viv9Sx9VlQr4+wp1KbT/5BcCBgCNjCyiPnxR2w&#10;YVa+lKa1zj95aBeeP3EgvfAGxn77HICpmSE+HEl9Gdl+6eUbvK+SXR/cii755cuO8XkM6X4RQGth&#10;ybmXMPgLMb4y5prv/pXXciyAffst/ppxjdde47GLML+AfRVgK/kmn36L26o5v4cUd9MNjDtIHzVJ&#10;dBIcoN/VslCtIEMWCdhKtGk+Xa2QBez7f1fyTYtK8OeS8zxPQUI2QNMHfTC3AsiJB30Egd9t6dYd&#10;sHWKpY4eb6NGj3X9qpUgU5fR0BBOCjX6d2WL4ci7CBvkG2L9vULwcOH47SgLwdclqXx05DCbM3ms&#10;lWXMsubSbGspzXI7aYitVzSXO0+9QsCEcVcAuBUAZwO+cy0stxrW2766E0ZewGjl/nZbBmMvX1Rn&#10;a3sXEARgbmTycoC7HqCv5hgrub0RZt5AoFi7QAtGOB4Mu47rGxlbAaTY2l3yPGXDtVxTVWgO4J0V&#10;yPVK2NoD6q3dyowDUo67l88n/3t4CTIfmbzNDbG/il6qbFc37NpZalu7UAgEn63cvws5rzZJm1EE&#10;+3u7XGJu71KYXyvIltfZkXXqwqJ681Y7srrdDq5pd+A+sLzRdqNM9uLN9/SUEkDw/EjxrfW5trE+&#10;zxaXZFrd3KmWN36sTY5LtkQYOcg/mMAaaP2HBNsArzBXqOIFO/cPirCBSPGhobEWHKHdQlLNxz/M&#10;AoMJwFpCm5pqxY1VgPoOchwC4/x9hMxVWfMtt54BVgYsks+e4hRPzYQqxFRI4opJYPPnSGttJ3QH&#10;+/no02+A+J+A+N/IawES4AJSDWXT1RNcvfdc003YWoB3K704rmuCyKXuU5ddTYupItPT+w9AQ2Cq&#10;A3dTXBCa9p3v+8Rw9kE1GHwuVWYC6sc8jhQXsN/Y2aePXPO3Sy+e2XkkuJoLnHfgFnO/tquw8yVk&#10;+0U9H4aTf74BIK8i0d0CEq0Qc6B+6bLg5wkGl18h4wG/KtEcY4vduXSJs18+OQa/AptfUrZdoGZc&#10;ln//AKt/Qp7j01WWKpnklnk6X+3x6AoM2qjgvjYs4H7Nd0tC3ePLKanmdgT9B8Anct7gBxewlVH3&#10;+Cb9gJqS+J8okg926vETpz7GzkmzkKh4S0ocbpMmTbbY+EQLcsAeZoGAeshQmMErAkkXYQFad+0X&#10;CrjDOKFCbSj3hUbE2MgRako41jJm4K2z51lLRY7buranJtctx+xVVVlbhS1uK3WZ7jUAbjUstXZ5&#10;va1YCmAXVdoKWHMloFvVvcCWwY5L8dadMH0PkroXoPUC3F6ur1zYYCthak2LrWmutI1tSpSpXRKe&#10;m+PKZysBthOQbYdh1VBwB4Dfzf1qPij2dgwuMBI4VHoqYGvsVMYboO4F1LsB83489TZswrZOvU8F&#10;aqDCMeyu7krboIISApXm1tX6eCvsv50AtH1hM69p4r2abQvv62mSSPAgEKxvLrbNC3gfAsyhdV22&#10;S40eerUQhdv48T2L8NhdMDc+e3Ndtm2szbElJVnWlDbT8sePt8kJwy0pMtYC/ALN2zfI+g0KsIFD&#10;w/h/ImFv7d7J/4PaGoT81rptbVscGh7nNmnwwVLFJIyw7LIi2//jEbv+4rGdfnAPEvnN5XSuQSwi&#10;AbGySpXvKfEKYLQhpdY5PPy3KsQ8U2Taykfy+D7nat+vKmzicZ6jNl5KYv0FbJd0U05HoGYo+y2Q&#10;CtRq/6XEmK4r+fXXfPdfzRedb1YbMcjsIYyu46o5iT6v2FrqVVWZep48+ZOPAPvac3VCQUa/FXhf&#10;2OWXz5HRAucrBqyL99Zc9kUk+3nAe875ZV4DKzuwP39r55HpAsZljuPAjec+xzGu8pybeHJJcW2k&#10;fwVg61L+WWx7HXBeAeSXJe0B9XV+mGu/4uMZNz6hBgC4gH2HLyBffceBW0s7lU3/ZKpTV0ZcdeVX&#10;uV/g1nUl25RIu40Mv/nR01DxL8bWAnt5alX7POS+80+fu++y/bvvLBSGTh4+xsaOnmCjR4+xmLgE&#10;C4vU/ltayRWPBOdk8dZeUp4mhao0G+wNY+DrvLkdGgZjx8VZ2sypNn+mGijMtFa8YVddLvK7wHpb&#10;YGpAuaStxpYDvHXI7fWL2xyIlyKDF3WUWjfys6up2JqR7nWlBVaSn2X52WlWlJtlhVlpVjo/3dpq&#10;Sqyzvsyay/OsrbYYn15jqxoqbWV9qW3Bg28Ve4uxW2BiGFmAXt9c4ilWEdtyqY4nW1qrAbrkL9Ia&#10;+bwdcAugmwDmDlhbzRM0HSXG3i2Z3uVh9i08V51btnVIglfa5naAiuzvbaxw+3hpNdoK1ElbcY61&#10;8PmXVhZZT2m+dZfk2fKaQltTV2Sr9bm53lPNb4OPXoWv36xqNAC+Z0mVB9gLlbwrs938Jltg7JUV&#10;udaZm2FFUybZuJgkPLb22UZBBWCLfEJsEMD+ol+gefnC2PwngwD3ENjbLzAWpua/DB9uYSHDzQ9L&#10;lYTdKqousTU719vlR/fs7IMHKNFfXYWjckiORH4Xc6P6OJfuwpwOQK56UX0F/nBAkndWlrqPc+02&#10;NlR99x+gEh9wPmru+ekfgBQwal21m5JywYLBdZWFal5aRScqFX2mBBgeWfkfT5EVzxOoYXoxvltT&#10;IRYH+Kq2vPf7J5ckdkpCoHbvx2eC7D678gwwv3jh5PZlpPO5p0/d+uyz3HcOxj3LfRe5FHDdum38&#10;8yUYWWx8A7+tbUsvPHvJ47CuHgPQV5RMA+CaGrv+7h3XJdV/8RS4iO0//IZKgMlfyXd7QK/9pq98&#10;QIb/ynE+4NN/RfJ/BNhiW4YuPXPYSGtVvb3XPLlWlfHDc/913S9fLeZ2bP0PmBt2JwiooaKWgbp5&#10;b6KuFpTIo2iK7se+R/yh761h6WKLThlpSSnjkNOjGcMtedgIfHOk+SPnhvrjozk5hiK7B3kH2RCG&#10;Lr1garXqUYOFmLhEGz9mtM2bNslyZ0236uxMay/Pse6GfFi21Ja1c8LDoIsBQRe+t7GmyGqL86xi&#10;foaVZc+1BTVcz58JgKdaBb58zqxpNm/OTJs9bZrlzJ1n2TNmWNr4KZY2cYrlp82xosw0Lmfx+rm2&#10;RBsJVBXZckCzCqm/pCrPllUV2ObWKseym1qLAGG1k9Gaw3YtkQguKk4RyF12HCZX/fkO2HqHPDSf&#10;dXdbue3Hx+/oKLPtyO4NBJ91reVO5i+vzeOy1JYAzuaidGssnW/VBWlcz7RSvHDGhJFWkznXqvms&#10;uRMnWOnMmVafkWFt83OsNSPL6vnc2se7sWCeVedOt7aq+abmEuvbCvkMZfhyrIBaKrUW2pamPFvN&#10;77OoONsKJ0+0MfzWMaHhFugbaIF4bFdL4BVugweGWkjwMPPyj7V+3iE2mODrGxTl9gQLCky00KDh&#10;sHaCRcUm2dhpEy2b/2f/d4ftMopVZdK3fwfYnBeaipXyU+MPzzJggPdfKjARkDwE89cWz1qiqXbc&#10;9979wrmFiuQ1WhMhttU6bi0DVuGIvHofKlJZck/55/9GsitDrooyJLf2qVOQ0PMAvEqc1XxRPvoh&#10;x7grYIvB9bjsgJLFkuXcp8y9WzSCZH+GPf3sHDL0EiC+ClgvcilmvoiPPvP8hZ0B1GeePwWQr+2G&#10;ykxh6vM8R9NZYmeB+iaAvvgCdoaNL4m1YXitGBP4xfyS5hcICJcBvTqvXOI4iohXX2mNt7LkvwP2&#10;X+3in8C++UmMjRf/+AYwv3cVbapRF/tqWkvXlazTHPpN2FxTWoquHvD+wR8DoGFlRbT7/MhKwF3H&#10;P2vFmPy3su6uNQ4//gWCkwLVwdOnLCZ1uMUnj7Ao/PSIYeMtKTbFYmPiAXO4+QFsLQkUI3j5Rdhg&#10;32Ab5KWiCKS4X5gNHBJi/sFRFhkbZ6NGDLdZk8Y5YFdmpVt3dZEt4eRfrOWIMF1vW6W11uVbafE8&#10;m5+FrEyfa3kzZ1nuzOmw/ESbP2OcTR2TZKNS4m3UqJE2fHiKjRs1mvvG2cwxY23mqAk2OWWMTR87&#10;lgAy1WZPmsDrp1ldTrp1luVZV1mmLUYlrILRV9bCSPUwNaDdjKTd0opE7qi3HSpQwQa4BoRLVHkG&#10;U/OYqs12INF3q7QU+a5ClP289oCAjXxe0wK4CBAbCA7rWqqspzzXtTGqBaAlSOTctGlYEL77jAmW&#10;M3WcpU8YZQUzJlv62BGWPn6kZfG7zMWq5I6dYMUTptos5HT26PFWOZfXE8Aqtb/2/Bm2rBlGXwC4&#10;u2UdSvH6RbalRUyfb8sr860MNTQmPsGiQ0MAtb/5wtaDB/GfDAqxoUPCLCAAuR0QZ/28Asw7ONR1&#10;Ng2NjLeg4DgLDEhkJLipynFTCD6FGbZp7xbOxefu3Nbec8rJ3MTuaTrLLR5iaNspXWrbKZ1bYmW3&#10;WOO//uUSWn3YRZdAE1vD8PcUEP7QSi+BWlNVMDCsel9ZdF6n2RjXWhgGfw6gBexnWtMA4agDr5P8&#10;gPz+R8joV6nM/+18vzu39TjH0OKUJ6gBNYLQdXUjegoWXnz6l30mMF96+dIzONHVpFDdVC69/cXO&#10;IsvPM/7qOy7gXuB5WvWl0lEtmFBBxwWCwOXX6oP2FlZ/7ljbI+c5Jux9+Zd3f2a9xc6wtm4D8OsA&#10;+/KrjwQPAgFS/NpvHx1bq8785u8fAKXaLP3qstt3fvvVSXDNm7v5csl0bt+E/TUffkVenkvtPOJq&#10;zX/TVBkSnOHucwEARv/1NyS5J2N++tkz9yct6F1i0YkJlpikBQajbfyoKZYYSXQPDiOya+/qGPt8&#10;cJD5hSW6qZQhSD8fWGIoknygW+gf5rx4NIFgzKgRNmPCGKuArVvKCk1N/nuaSqwHYHfB3JU5s6wg&#10;Y5JlpU20uVqxNHe2FcyZZzkzZlrW1Ak2Y1SyjUuOsQkjtTPISEtJTrSRw4bbuJQRNiIm1sbGJ9m0&#10;EWNtVILmyidZ+vRpljllspXNnWP1ePpWmLOzNBPJW2ob1RutqdxVnm2HtbeIvQH29q4GJHeNbVtY&#10;45om7AHEagssP6668p3IcC0K2YtPFqhVOiqAiUlXNqM+avNtYWmutRdmWy1sXDp7hhXPm2tp0yfz&#10;3UdYxpSxljVlvM0dN9JyYNfsyeMsZ/o4mzEy2WYT+OampFrOyHGWkTrG5o8aawWTJ1neVAaAzZ01&#10;md9inHWUZWEv8m0rAWlXJ94exbASxu5BDVTPm25j+L8SYiKQ4kHm4x0AY4u1+W+GEGwHq9Q0yC3p&#10;9A9Tv/EIC9J8dqA2048zf99YC8F3jxk3ybqWLLTedSvs7J3bWLK3Lmmr88UVe3DOuMaHAEmrCgVY&#10;x9iATtlyAV2Lj1RA8gBb+Pg3pDFMrvO0D6CquMpJbsnw3/+n88+P3bEAoLLeSGhXwML5qKkxN5XF&#10;4woIzgbw/lqBdg/P/EiM/29kOo+7QPNPXkdAUS25W1Sl+ziO5s01NfaZJLY8poAt5r3I7Utq4CfZ&#10;rSkrmPeaJApeWaztAa/Ar6kuJd5eObBfBOQC7aXXsD5e/QLSXl77CvLkIs+79Ge55iWxN8cTsG+8&#10;+chzP7pN5C8CzOuA8CrPdxvxqzvq7x+dDL8l/wLo1StNGXOVs97QbX5cVa65xSfy3DDzNYDuwMuP&#10;q9JWReA7v8kT8cX5Q+S5Ve/+8+OH9vOjx/bdlauWOn6MjRw70oYNHwFDIsUTRrqN5yPxcNF4uUA8&#10;dn8fNVGAEYKRfLCAVnMNGhpqAxkqfggNjbFYPPkkjjV/7jQAnGmtFSW2oCLPmitzrKpwtlXlSTbD&#10;0nMn2OypqZY1b4rlzJll86dNt2wAmj9rIgCZygk+wdKnjrd5AGXm5PE2EZabNVZAGWezRo2ytAkT&#10;LGMaj40fa3MmTbQsmDsbcFdlzraGvDnWlDfPuvHn6xorbT2SeR1BZVtXmZPkmvba2I40B8SbuVR2&#10;/ADMvQ8G3yXvLBB1lZt6g+/vqrMjgH4/t3d2lthGAbsx33oqsq01P92asucA7FlWLFaeONbSCEzz&#10;Z0+xOeNGYBn4nAA7b+I4y4Sxpw+Pt9zpEy19HOojLg5Q89gkAtzYMZbBby/wZ0+fZDmzYNEpoy13&#10;6iiry5yC4oC58fjrmoptU0ulLUM6t+Vn2IwxIywlPtoiQwLNe4iveQ8NMa/B/C+D+Y+8Qu3Lgf42&#10;wMffQqOj3d5oAeHxyPNogkC0hQUnW1wkfhuV1dLWYrWNtXb05M8uGXyD81zKTmz9EMAI2FpApKWV&#10;Ki55KukNaD27vwJSgR2wPeJ8u4uKVJdeV8XG/QKhprmeaqXh7//LtFedKsxcSaimv7h8yPMecW5q&#10;Fw/PHLVHjis4KDGm7LnkuOrHlcRzXX65Xz0KHnKfPLXKsJWh15oJrTV/9rt223z+ymXFbwDKq4Du&#10;ykuA++INssTDzM4nA0iVlF5Bop9/DhMzzomlxeYaWgyC3xZoL7x85oB9XotH3grEb7n+iufD3gSQ&#10;C89hdAULgC1/ffnt79xWAu3PIhVAr75qVwGvlo4KqFdg6dt/wMwAXyvJruLDBWzNfwvYmr++xQ+k&#10;LXuvfwLojNsAWPJdiTe3QSBB4S7SXNVy6mN2/NYN1zWmc8VKG56abCNHpVhCYpLFxUmCp1hMVIKF&#10;hURZSEis62M90DfM+iPtfLXDI8AeMCTI+g2QJMfnBUZZMIBPgEUnjB1leRmzra4ox5oAVw2esDxv&#10;tpXkTMdHa/N62DV9qhVlTSMATLGi9NlWmj7PydBmfHVjXrotKMyy6vnzrCR9jhXOm+Gktlrxls6Z&#10;ZuXcLgAA+TMmuSKYdPx8ccY8wD2R487A32bA2vORyPNtVW25rUaKr2lGxjbl2gYswaY2QNJS7nql&#10;ibXlr/cC3gNLAPISpPjCStix1HZ31tietho7jB/fz20tsdyC113bVGg9ZdnWUcDnzZxltXymWr5D&#10;Du+fO3uqlWbOtMyJo2z+pNGWM2mMlU6eYPU8p4ogVps1y6ozZ1gVkr0+faZV8b0qZkyxqrkzLY/n&#10;ZYwH3Ej4ioxpVjx7nBXPRPlwuaK2yNY0lNiqGgJLVa7rPT5v4mgYG9nt5239+g02b2/V60fB2lE2&#10;hGD75cAA/rMAbFSohWr9vH8Mj8VZePBwiw1LtWHRIywxJtkqy8uta2Gbrd+93a6hXm9wrqtf322s&#10;ZR+2TX0DtIe87Jtb1OGy4Z5lwmLypwIiz3kkbw0ZSSXKMkouC2yeVVmA+DdNfQnkgBUAi60lyfU8&#10;T2tt+XHVmOOhAadj4b/Ld/O6f6m3HwDW8wkMypjfwltrw41nKj+VulAyWO/H5RO8+Gdi4tuATJL6&#10;OlLkGp75EsB2CTN5aS6vMVTIcv7xUzv/TNLd48fPP3/i6sq1wusirzvHfedePLELSsI9f+a8sOT9&#10;BYB9+oknKSd2d3Le1Z3/ynX8NV5d3lsVa7ffv7db8uAAW4C+qiIWbgvktwRaB16CAKD1PP6r3YSR&#10;7/Clr/LYNSLdVQKEVqBdR67fAMi3keX38DaqYb/O/ScB9tHrV+3800c2e36WjR05ykalDrPhKcMt&#10;ZdhoS4wfYfHRSRaOBPf350QB2P1Vb+wfbL7BITYkMBCpF2D9BnLdO9L8eDwI2ZeA75swxgPs8ux0&#10;K85U66M0y5o73oqyp8JG46yKk1vgq82fZ/UAUItCWkryrRFZ21ySA6gBTVG+tRXmAQAYMWeO1cyf&#10;w/XZVgMYOkuyrTFnNtJ1jJXMA/Bp0y0HQGUBCDF+Q34awM62Lo6xqq7CllUX4IkrYFtA3lhqq5th&#10;6/ZaV50m1pb/3g0jalHHvh4VrFS5yq+dvOZQd4MdkVxHBu9Fim9ZUGDrm4qstyLX2rLnWiufq42A&#10;1JKbZWUoj5I5M6w6i88JcGvSploTIO/Efy8vzXatjjqL0605b6a1F822JRWZtoyxtDTdesuVOc/h&#10;+6F00iZZSyHHZtRmTLYFubOtkeM0Z0y3ZWW5trI82zoL5lr2jPH83mGoJT83jz3IK8z+1k+XnmTm&#10;YBSVgO0bFEJwjrSgIC0aSTF/rzgL9Y2xxPBkS8B3p82ZbYsXL7TFq5fb5ceP3Tl+9flbu/vLR+uD&#10;udXtxyXQxKxuFZiYEh8Mcz6UTAfUWvDxAGvXh13sg0CU1HqsIhXOSZfQQkY/hbH7pAIgGj1frbRd&#10;cgwguhbHgNu1/0J+uxkbwP8QZta8tKbJtAJRnX6UNdeS5bu//Zc9YDz5AyWAHPe0C+NYsPVjAVtV&#10;ZTd/kd8FCIxrL8XcyGcnsZ8D0mfcRyQDtBefPWe8sCsA97KYWePtCzsDQ59Dvp8VgJ8/5jGew+uv&#10;AOqr3Cf211TZJY5/jttnuS1Jr8qzSy/eIdXVv5v3BdjXkeHKTl4iqFzis8k/awriBj+cVobJU4uR&#10;1XzhKqC9hgS/LkDD3le4fgFQX/qIbfhEwBL43bw48kps/YHbqIXv7t5232vviWMWPyzRRqeOtfFj&#10;xloqUjwhLhnGTgbUcVwfbt6cJG6BgZefeQcGAXI/+3LoEPP2C3UsMBDp5wNrB/mHWhR+btrE8Xjo&#10;uYw5lg3gcmHoyqI0a6zKtgZO7oVVKi0t4LLAFlWV2uKqMuvEi3dU5NuCUmQmTN9VlGcLAEw9rF03&#10;f7q1CBCweGNuujVwu7UARQDjl3Hs0gz8LSd+wcxJVipAZc8EGLxPcb6tBNirmkvxxYVuY74V+G1V&#10;vmm+W8s6JcU1ZbWvB7kNQ+9sq7CdmsNuL3Nrow8C6n2w/P62UtsJW6+sSLOlZRnWW5aD182whYXz&#10;AFkGAAaEc2bagqw0a0GeLynNsiXFabaMz70Cdl9VmWedqJZeTW1V59iyGq1u5+YAAP/0SURBVAF9&#10;nq2onm+rlQkvz7BVVTkAPNuW1XLs8nRbXJllPTynLWeWLeD7tTIWYHF6ed+O/DnIdaR4cqSFabqL&#10;/2IgMvxvX/oRcFFXWKPBBFqvQK22C+P/CUJVxcHuCRboE2+h/G8JEYmWrMz4mFRbtKTbWha22/cX&#10;L0JgkNpjrZHwJM/uMVSooky0WPoBylH9BMSSYthHgPwRwFcJaR/E8fD3TwARsCPVVayiFVnqRyZw&#10;P4SAHhEQNG+tqjE3Vw2o3fSrprBcIkwsjY8H/G77q0+aSlOQEKilGLSSi2O5ZByg/sf/FzkO2Hmd&#10;PHnfb/+2+x/+bp9dhT3F1AK1ZPlVpPhlJPdZwKn12JfxylcA+DWAcFny2wH8iV2Erc9p8JyTz57a&#10;6WfIc8B7/o1A/wKQvnalqtp0QFlx+Ww1cNAa7vMA/rKmwF6/B9i/2NnnbxywBfZryni/e+dJkGnl&#10;mKrWAPBNfjhtReRYG8CqVPSaMuHvAPaHT3h4TZnB/njwC8qYA241V1Ty7Ib8N8fRJggXnjyz725c&#10;t5t8r8L6ShsHEMeNHG8jU0fYsOThlpyUaokJqRbNHx8dlcRJE+lWb3n7hZi3fxBy3Ns+HzwIwMPg&#10;+LqBQ4LxbSEWERbNMYbbzKl4Xk7AUkBYBRgr8LstNQXWXl9kC+uKrRtgt8Ngrm68tsy6K4ptcU2Z&#10;dVUWWlNRJo/lWXsB7D0/zdp5fXtJutUD1sbcedbMaMFDL8idYS35s20BzFXL7YaiLGsQ6PNgupIM&#10;AkYewCiypSpjrctj5NqKhiLXS2212he3VLjM9ibAro3ydsDO+2DtvUjzfT01tn+hZ6XV3g7uB9h7&#10;8eg7YOuVFfNsaUmaLeZzLiJYLSqZZ4tLsqwL+7AwP4sh0M+3FZXZthpgrlV2vpz31jJVgZ3HlpTP&#10;t14eX1Q2D2mdY+v4bGuqMm1dLZe1+baY4NFbnWW9VVm2kgCwAiZfip1ZyHv05KZZGzZmwfxplj97&#10;rGtsGAobD0VN/ccX/vZ5/0Ab4KX18rHmHRZjA2BsLz9UFuwdEppoURGjLAA5HuwTaTE8Jz46waLj&#10;oyw9J91Wb9lg244csQeyfs/UjRf5DXi1kd//I60BjgAnJtW0EozrVnApg41cf8A59/gfv8PavwFO&#10;fLS8OODXfLWeL6Bqj/invF5dWf4CtlYZSqZrnlq981U4pQSbwPpAWfEPHJ9jqH2S5qsfIMFVQemW&#10;mCLxH336NyxP8PkdqQ6wH/z6D/tMwLsG8K4ir6+pQ4p8NN7zDFL6LGA+9eiRXXj61K7gjS/LHz+D&#10;pQG02Po84wzPOcnj5wTON7/YeRj80itl2V/A9K88wBZrC8jvkNxuwcgrJ/VVxXbl1QcYHR+uwAKw&#10;Jd+V8NI8tYCtctSryPCr+BeVpcqzX9HmgAL2e6T1W/VX+wPv/DvqAfZ/j8QnEKiARd5ac9oqTnGb&#10;D+Lpf7h51366d8e+vnDWZmZn2bARoyxe5YkJSRYbn+S2x43CX8fHcCJEJlhAQLQFIMf9ALY2YR/q&#10;F2iDffxggDC348eAwb7mNVRNFyJs4oRxNnfmVCuQdIY1G8tUQFJkbQBbG+x1VRbYMli0u6LAOktz&#10;bVEFTA1DdwJmPbagZL4tAKTNgLQTOd08HxmKL6+HneuyZloTt3tg/ab5Uxy4m3JnWi2XrQCmVcyZ&#10;O8faYcpuWHIJwF5UmYsaSCeA5PO+hbZC9emM1U2lDthblAXvrLTdXdV2YGGdHdJUV2cFsluN/bUV&#10;D6BuAtT1uba9MReQwrIcr1fAzp8L4GBl7MPSYq2+KrRVfJ/VAHGF5LXkNsy6GD+8BJYVsJdX5BEM&#10;eC3BajHHWQ54VwnUdTm2od4D8hU1GYwsW8N19T3bxOfe0lBmiwiQK1E0K/j+HXzvnGkjbGRSnPl5&#10;BxNc/exv/QPsP/r52xcDtQtniA3g/1KPd7WIjiBIB2iDRL94gB0LY0dZQlSim84MigyxURPHWPfK&#10;Xtuwb59dfQp5PX1ttzivND/sSpg5fzw7wiKVBVbYVd5WHU3U0uixY+1PjrUfogwfAuxn/4Kpke1K&#10;iKlsVJLa7REvqc0xVbziMuZ4aLd8GJAK2I8IJmpWKGAL/OrL74DNcx8RRJQ4uwd41czzHs+/9yuA&#10;htHVmOERwUNJOk2tIcUBCtJY4L6lKjGkiEAub30eIJ8HyEqqCaQCttj6Mr5aNeXnYHJVmJ3hORcA&#10;p4B1VlNdqIDzT58QDJDwb5UVRwGIzV9rEBy0ekzeW9NcL2BtTZXx3i57DtPfQjqLtZVlVznqVWT4&#10;5Y9aMaZ5cC5h5CsA2E1xwdhap62telXkcoH7L/N6zXFLpl/9U6pr5djZx8/t6KWrBKbH1rF2uY2b&#10;NZM/NsbiYeqExBQuYeqEFIsiksdGxRHhYzkhYABYe6CXv3n7wggDvW0wJ0ygqs4G+9hQn0A8drCF&#10;h4bb6JEplp0+2wrx0WWAsBmm6oAp22BQ7fCxuLrElteUA7x85GY+4EOSy39y2UogaODkrUZytgDS&#10;BQCnKXeWVc+b4MBdmw6Ys2dZR94sa+XEboK1GjKnwNQAHL+unTOa8eNtBXNsoViUwNABmHpgxaU1&#10;+bB4ji0C4MtdK+Myl0BTaegOQC1g70OKC9h7YOk97eUO2Nubi21nQ6FtA3hry+YCrDkAK81Wlc4H&#10;5LBxRbYtx/Mvycu0lSV5to5gsiwfUKMievmcS1EUvcWZ1p2Lksic4VZndXG9uwCmL5PHhpVh9tWO&#10;sbNta2OhrdV7NeRzX5ZtbVKLpFI7pIUofNbtjcW2Dl/ei2rQ7zM5NdUCvcOsvzY8VH0B1/sNQJb7&#10;SIZH2xA//iNUla9vpGtj5esdbX5eURbEcxOQ4fFxAD4k0FL43woqSmzR2jV26uZtu/QYUnr1zvXp&#10;u8XwVKExALDW/Hv6j8nbwugfYWiUYR/n6D2VlQLux//4w42+3z8CfE8ffJWCas2D26ZKHloAB+xa&#10;OqxA4RokMMTubsurf4mF9TqYHYZWKbRagKke/D63tYy5j8/x4KMChhJ0ypADann53/DY8sACtgfg&#10;SGYi1nWYW0s5PVlyHgeg11S4IrDC0tc0pfXyqZ16+thOPX8KsGFzwCnGdn4buX6JIKBgoGO4UlSO&#10;dwF5feEN/lu91HSbICKPfVnTXa/feaQ8r7+OxxawxdpOviuz/uEtr4fVBW5J9Q88xo95Bel91YFa&#10;Uhx18OsvTor/9PCx/Yw9uKD730sp/GI/3oet79yzqwSn9JJci4xPtPCYJBuWOhpgD7c4gB0ep35a&#10;gDo8yiJDo9wC/c9h5M/x2H6BoRaqNdj+kebH/Zo/9Q3QYv9Ii4Cxx40abvmZs60Ydm0pB8yNpdZR&#10;jwyvAlg1pba0qsSWlhfDuvhrWHtJRa51A8KFMHVHEWwNu0lyNwDQ+pwZVpetjPMkawLYTXjr6rkT&#10;rJ7RnDHF6tImWQOXDTxWOW+ytWanW2PGTGvnhO8mWHQUAO4K/GpNLmyNLEc19MK+KwH1WsAizy1g&#10;b2krs+2t5ba/q9YOL2p0bH0AoGtzPUnx7fX5tk2gA3DrKjJsbXmmbUB9bCBILEWKr6nKBdywMSy+&#10;guDUmw1oCWzL+RzLi5DoeORFfC8HaoLdQr5bTyEqojzLljFWVM63tUju1ZUZtpHPuo7jaoP8DUjz&#10;baiEHYy9zUV2oK3Edi8o4r2xGgQ2eflp2KcI/2gbStBVBxVtpzR4SJgNwB4N8lKtAf+fFx7bGx8O&#10;uLUDqvfgMAvwDXczHmLssNBQGz16pKVloXi6uuzoyTN2CbsmW3obWa7FR/cAiracuitgMbScUu1+&#10;HyKH+wD2fUjkHufeXc4xZce1VdUTFaJo91gl2f4EsQKCwOp2/eQ++W4xtmS2/LIrZpE0x0u7QpVP&#10;Wu/NdflmgOyKZHjdHYKEqi0F7Gf/+L+R7mo7/F/2/O//226/+R3sfrDPxNQCoHy2AzIAFthVWabH&#10;nPR+/NiuK5ONPL8MoC/ho8++eoK3fmKnkeJnAb5WaJ13CbSX3H7G6557jgcDn4HhVXuueW1JcSW0&#10;xNja0O+ykmd6HbfP6TmMq7C+VpwpK3+RcV4BATa+5KQ4IOVHvAiwryLHr+NtHFMTmC4qC/+rJxD8&#10;+OixfQ+4L/L8K3jxk3yP7+7cdt9tw8E9ljJW7JxsccNGW3TiMAsNjbaI8ASLRIKHhEd4gB0RY0P9&#10;Q22Qf5gNhJUFYsnuoV6BsIBqkwPMJyDUAvBxUWFhNh1Jl5c+w+phsd4FNdYNS7fXFFpXdZH1MBbB&#10;aF3F+QAvz4GvuzjLOgszrAHprvLKppzZ1pQ32+ph4ca8mVaTBXBhZrG2EmbNXG9hNAL2ekDdnD3D&#10;KudMcPPJTZlzeGyWtekYAKujkGBRnIHnnmudMGMvklagXt6MXGas47rWXLuN6QH3HrGiPLaKUxiS&#10;4Tth950NjMYC29NSYLvUBRXmX1ueDVsDYjF4OQxdiN/mMywv4D58cNe8qbaIz7IEMPfgu9v4PN2A&#10;e3FBOpI6g4CADycgLC3PsMXFsDoMvAaAr6vKBth5th7G3tZcYNsasm1HUw6ALrB9rUX4/QLbiv9e&#10;KcZOn25zx4yyYC8CK0F2kE+QfTEoyL780seV+vrB2FrJ5e0dzv8ThdoKc4lQP24H+UdYeHCExUfF&#10;WlJ8gqUkJdjMmTNsAcA+dOJnd65ffvbCdcxVUdMdZO9N7J7yNfLbksF33wPYjx7G1ly2m8fmPHzI&#10;pTLlkudP/imPLs9NMICVNe+s3W+0gYYy2G6fdx67zbEFbtfcgcddYs0BW0FB7A6oCSx9Kn7h/dz7&#10;I8Mf/C45L5+OgtB8OUDXrqBqguhaI11/rTXZSpqJvQVozzTXZb7gVXnlF88B9VO+7BPk+WOYFbbW&#10;ihjY+ywMewZ2PsvrzsL4ynoLtJf4YQSiv5ownIflNc69JlAgxV1/tDdIcDH2GyT8m9cwLarhnabd&#10;ADbvLa9+kcAgpj+PBL/0yyeCitj3A+AVgMXcsDbMLka+COAvIcOvvNfCj98IAPhy2Pw6P9CPT57a&#10;Dw/uYyUeWQZsGpcSZyPVKWXUBIuTr4a54xJGWgxSPCiSiB4eaeGRsW7u+sshgQ7gAwchvYdyHYbw&#10;ct4uyC0FDIfZRyQlWU4anpeTtipvrgNzd02JddUUA6w8fHSOdZcV2NLqcjx0mrXoOTBcCwzdqKQQ&#10;waABqd1emmHdVbB34RzH2M1I2hbJbwDflDnVFmROswVZU60+fbI1ZSDH06dx/yxrRCm0A+pmHm8C&#10;VAu0YyWAa0U6ayyqRDLDvsuaCmDrMlsFC25YoLlpgLuwyvZqxZcSaIB6LzJ8P2y9u7kUIBU4YO9s&#10;yrUttfNtPfJ7az2SuDrHlhTPArjTbXE+rAwTL86ZZwuxEt0olm4FGcDXnZ9pnXn4fuT3Mn6blViQ&#10;NTVF1gvzL63QVBfsDVBXE3zWAm4l3dbzPptqM21zdZptrc2wPepaSmA53F5iB/i8e7ARq8tyLWfy&#10;WAtTYswnFLsUArBVpBJk/rCxWlapdtzPJxJgR1pQaBxAj+F2uIUEELh5ThJBfFg8ig1wTxw3zrqX&#10;LrON+w4gxR85O6pdbu4DMPXPUzmnlgDf4ly6jfW7/Y7HfpW3BvRgRxtSPvj4yTH4Y8Aqf/3wP/HH&#10;AN0tFnGLO/DEBAaVNbsNM/5T5c+eEmiP3Oc+eWyx+m+AGm8vRtdcuNhbG1goECg4PNAUlxJuBAy1&#10;A3PrH/Ra1MUzTXcJRFfVRQKAurJSwOlZ8PHCziK1L8G+mu66/OSJnem7b+cB9LmXXIe5zyC5Tz19&#10;ZqcB9ilY+yQyXjXmZ8XyT5HnrshFdeJ4bo5xAaCe5XXqtOKKWl7CsABb01/y6hd+AcQCNYFB7ZhU&#10;w+6m3QC2ptMu/aLpK5WPfuS5AvcHPD2AVnHNB+Q70lye+pIaOzCuftRc93vUwlv77lEfn/m5HTxz&#10;wpLHp+CrkmzUmNGWOGyEJSWPQo6PtcSUMeYXEmEhMTEWqc3Ww6KsH+z8JQAewOXgIf5IOkV+pN7g&#10;AOs/KABmiLTQwAhLjI6y9JkTrRmZ2qzN9WqRvw1l1o4c7iyDnfHbnUU5ADQbD51lzfjiLvxnB3K1&#10;AUC2cL0L39pVMd9aiwE7jN1SNNf569b82W6Kp1VTWVkzYGZG1nTPddiwds5kq58Hm2dOx4MDcNix&#10;AUncjBpoK8uwDphxaU2eLUHmqr3x+rZSgA3AW4ptc0uJbcVTa6rrgKrMemrx2DA5rL6zsci28rod&#10;9Xlcz7Ft9Tm2hu+2FrWxUgkyGLungPecP8WWIq+7c+ZaC2DuJEB15wJ07luI514KCJU8W4Y3X4Nq&#10;WVXJ5wDEynovl8fm+opiwF2Sjk/nNsddXzGPQJKGYgDYzdkwdqEd7sRvt5faPoC9gQCRP4FAHBRu&#10;PgN8+T/83cq7ICR3QGCU2xTRC3/tg+8ePBiFxX8UGOLpTxeAB48JjbXEiEQbHp9iY1JG2OgRo6yt&#10;q8f2HPvGTt2+7c5flZhqsYVrgwSbapXXbYAov60Vinc4FwXAu5xjd1GQ2k9ec9Ha+O/B37kOuJVF&#10;d4018cGuRJQhYGvxkspGlW3XkmS3loHL/1PKqkUoWAEB+iH3q2hF895a8aWknny1a9v0n0rwqUUY&#10;78frlHF/iAL4TH75Ogwq8F0UQ8K8FwDUGZjt4qtndv4Z4MZbX3fTXIAaxj77QhL8CaB+aj8/5jrA&#10;PsePcIbXnnkCe+NRLgD4CwL4KwAOG2t6yyXMFEAUSACwfLYWnGgVmUvCATx9BlmAG3pMEl+fiSAg&#10;YF9wXhzAvoeNYeUz3Hea4CBvrhJWZc8F4gtSAgoC/MAqbjmN4vjxaZ/9zChtr7fhY7UdbqolJyda&#10;XFyipSaP4XIYPnuEhcLSQRGaH42yIG20J2bGk3nh3/yJ9L5aDgjIBw0Nts8HaN4UcHsF2YTRo6wQ&#10;OVpXlGELkMALAXiHkmeAtR0P2s79LdpVU33FuWzEg7YVzrMegNzB43pej5YxAqRWvGsnjNbB6OSE&#10;V0KsLXeWLQQoYuXGeVMA8QxrzYKhM2ZYQxryPG26NcPeDfLesHZDNsdHJbQC7DYYWwtDFnPs5U2F&#10;tgrWXg2wtW56S0sZUlz7VFe5BJr2r9YaaHUJ3dlQAKjzbXsdfrcuyzZWZQDsLFtTPN+WE3wW5Ssh&#10;NtM6cmZYO2BuxUMv0OeaPxPAp1kH9y2UHMdySHqvYqwsywPI8tEAvJZAgZfe3FBo61EUm3h8I5er&#10;imfbpup0296YBYhzkOC5TjHsbcm3Ix1ltq06z7ZUFFjjnKmWGBpu3v28bKhKSPsHme9QAq93qNvG&#10;eMjQICfBVcvvh/QWuIfwv4UExNiw6FRLDEu0lJhhNiJ+mE0cNdaamttsy94Ddvz8BbugQhVU4p0/&#10;fgNQ/3RlpurEc0vSWewJm95DDXpWdb2DaQGzykAB1T0xPeza55Z2qrrsv5xP96ydVnmowKj+AMhq&#10;VIBrECLm/pPRVWwikErm3wewGipvFeDVE9AVtxAAVH76TH3U3JSbsvXIe46rrPpn12FU13IYH3wW&#10;uX3uGX4Ylj7z4pGdg50F7KsA4yayWgmx048f2mlAfxKQnHz8wH6CCX8WwPHUPwPqc8841lPYl9tS&#10;Aa4XGqA7jxJQskxruc9zvLMcQ1VrWmQi/32Bz3EeEOu9nYRXEQvAVhWb5r0vaWmnpPjbXx1w/2Lr&#10;c6/fIfHVigm5DqgVYJSdV8slPUeyXNn4Ew/v2N4z39kcwJEyYpilpqRaQgIeKy7BEiKSLCYu2WKI&#10;3sERseYdHIwUF7CjbIhbzRVlvsHcj+STTxsgsHPyqGPHQK9g8+fkmTh2jJUiO+sL8c1KnFUWcJlv&#10;C6uKkNeS1vOsCeZVLbf27GqBnToYWrCxCEB3VmjDe+Q6HlNA7ACQXeVZ1qOhwpYiAQRWz4OJ8fEt&#10;gLoJdqzHz9YBdDG2Azjgrk+fQtDIctn1VqS9AoWT4jD2YsC0siHP1jTn20Y89OYFZW5ll/z1HhWo&#10;tAJyTXNJ8jYV2W5Atx3G3lKXib/OgEnzrJfA1EOg6URNdMjzE0yqZ020+rQZ+H1sQcZUwD7Lughe&#10;iwho3fzmS8oybWVVnq3it1lXXWgb1fetNtvW1OXZpnrJfT5LJXK/OhdQz7dtKIQtdRm2A3Dvbszm&#10;8Wzb1Tjf9jbl277GYttbW2aLCaQp4eEWiDXyG0Sw7R9sPkMA9eBg88VHD3bVgqFuO6ahSPUAFJh/&#10;UJSFBMZafAjnQFSqpcYk22js13gYu7S0zJasXmObDx2GzF7adWzejU+/Ojl9F/ntmnUIhABbDT/u&#10;f/hodyEdte3W3LUaH6g7j1sVJqASCBwrw6p/tS7y9OND1n/yVLO5DSqlBOSfdckx1MXlHu/hSbJ5&#10;ilqeAnoNZeLdPvEwt6bbXDtizW/redgGTa9pbfdnWgCiRgqakz7tGNnTelg++vTTh3htQA3j3gSQ&#10;VwGnZPYZnidwn37y0AH7h4cPAfczGFzyHSA/h32fSLJ7urGoTZKmti5qeguWFbDPKZAI2PLd8uCA&#10;W2vAtXRO76Nx+ZmswZ/MDohVj34Om3BWRTTIIC0cOefmzjX9pez4r8hwTYnJc/9q57hUYu30syd2&#10;6NJZ2/PTUcsCZOFRYZaSxB+bnIQ3TrFoyTKAHgm4/QG0T0ioBYVFM+IAebQNVpEKni0gQPPZUW6O&#10;dJBfuOuKOQi2DuVkmTxurFUWZQPsTMCU7UDdUZoPgPHOmo4qTgfYc2DqOVZfNMc6AVg3PnUhnrUH&#10;8HeU5VsbIO4AAN2wq+T4Ql0HmAsJAF0EhkUAe1F+hrXPn2PNSPAGwCxwN+C1G1WDPWuS1QL0qrmT&#10;GFOsCd/bUqDyzDm2CGWwqEY7jxTYCjzzKoDtaUusZgtKmtUhx8ttG2Dfr7nsP4G958/prs01eN/K&#10;TEDN58JDdwDedkDdnDnFamaPs2rVwGNFyuZOsIasadaWB/AJYgthbgHbM72lKrQCW4tvXwtTax57&#10;TU0OnjrPtjcU2866YttO8NkqhdAAk+OztwHunQB6e0MWyiHT9qM09hEUtiPvNbU2JibKglFQPgMY&#10;g8IAdrj1H6CedBF4bm8b5Bvk5rOH+AXD2uH8p/EWFBCHhE+25LBhNjJuuI1LHm5jU1IsPT3N1m7d&#10;ZpsA9tm+J65S8cav75HOfzbZdCyL1IZJtbfbXc6/2wDbFaeoVlxgVZLrk1ZlqWJNPvufzgOr+YfK&#10;RwVqJdHUR1/rFlSueo/n3VTwUMKMYCA2v8drlCjr4/4n3PeSoPDin4CZ57rCGALFM4D9lADyhNc9&#10;5Dhuao3rz2DyzwSyC+p3BsB+fiLW1lJNAIcMvwQoryLRlUC7CliVEDsNYE8hzTXNdfrP8dOTR85r&#10;n3z8DGDD1C4z7pHrArdWiV19+QtARVITGCTHz8tTw9LKqksqqxzVJd4IIOqGegPZrbnE668ANEzs&#10;qtXE6BxLteWXtUG/2Fpz55LqyqID4iuwtGT4tfd/57GPSPa39tPje7b79E+2eMsqm5o2xWISoywq&#10;ItQSo2IsNXG4JcapMCXBImISXS+z4MgYC4HFvWDpgQGcLABXDKBGhkO8Qu1vg33dSi+1uvXmpEol&#10;4s+apDbDmW6v6wWcdK2ludaU62k6UCeZCrDbSjJdQ4L6UrxoDTK7OhvJjq8G1F1VhdaMb5U874Zd&#10;F8CybYXIaYJAB3K8h9d2w8BduYAceduEBG9Jx4PPBdwZgHvedCuZOs7KAHflnClWzmWzlnECrPYi&#10;ggLA7lHCC7B65rJLbQPsvK29xnYydnUwAPiOtjJP61/8925k+H6ev6MB9qwGhLDvYuR2O8GkLX0y&#10;rDwTMI+2itmjrTptgpUTUIpnjXFTcNrXuj13NlJ8Hp9X5aOwdU0+chwbUJELmFVphjTHU6+pygbI&#10;hbarvsi2AfQtMPaWKsAMwHc15TkbsFXArp9vu+qybTev21NXaB1Z021cVLiFoZ58BgDcwZE2cGCI&#10;faEWxIFhbvMA7wB8dqCWbmq/ryjz0py2f4LFhg635PBkS4lOsXHDR+K1423C+HG2ZO1a61y3wY5d&#10;ug6YfzNtUaX95m5pTlteGG/suqSoVoJz7eYbZDjAF2M6yQyotZTykaSzkmcAT8k2Jci0L5fkuOai&#10;Jce1UksNG7TmW22ylUhzr5Mk5z7Voz/WQB08eg8jw+LqKy5GFtgfYwVeI7+fIfn7VMpKcHmCDXjG&#10;Z/xMIJS/vgCwTyOfBdqz+Ojzaj/8VsB+ASCf2jVksaT4zw/77BQMeBbA/izGdkPA9sxnnwP8Z/An&#10;ArQSZWcAt3YUuSwZLpkuPwwI3bJOgH3y6WNXkqrpLvUfvwD4rz57azdffQDgSGled16+n9eo1ZIa&#10;JZ7lORf/LGzRa87C6JriEjtfdcDWUCcMvDj3H71zzXad+sEKa0pg5lhLHZWMDI9BhsfbMPyV6sND&#10;8NU+QVq/G2O+odEWEJpgQwKibaA/Hk0dOhje3mE2YHCgDfAJss9hgX4Ctk+gjcOfZc+dbRU5yGSA&#10;3QKwmwvnA8osa4StGgFoYwH+E7C2wsqtgGRB5Txrr4LdSwAr8rYdKd5cJhmf7Tz5Uk7y7nJVogGk&#10;YiRtaRYAyYANkfNuemuWtWXg1efNtNq5061OizCmjrfi6YAb5hSwa5DsyrS3oBJ6ygA2oOkGFKta&#10;Sm1je4Vtaqmw7W0Au1UFKnW2q13dSkrsQGc53rbIDgLq/ZrHJgitK51nqwgQCwki7QSVjqwZVjt7&#10;vBVNGemm48pmjLEKAkrpnAlWg4LQJnqyBB25qh2fb8v4XisJWKv5rusqVVGWb2uR4asIbuv4XJsF&#10;4kbAjaLQDiDy987bI9c3VsyzzfLctVm2qxY5zmu3oAAWEziyxo6y0CFibMnwSNca6Qu89UCfYBvs&#10;E4D0DrcQFJlaXKmV1SCkup93vEUFDrPkyOE2HMZOjIm30cNTXZ87AXvZtu2258SpP4H9K2D0NOgQ&#10;qOWvXUGKqhs5z+7A2mJVB2x56/ew9gfJaLzwP//hATMgVkNEVUJqpxrt3qFSVS0WeQA7K/MuGS75&#10;rl5p6swir61CFrdOm+c8JTg85jN4VoARAGBzgfgFjz2DqR8D7ieMZ6pHB/AeYItBGUpCnRMrvnkG&#10;A0qS43cdsJ/YdYDtWicB1nOw+ZmXT2BCPPbjPvsR362mDCod1cov7S+t1VwqNz0DwM/xOq311hpu&#10;15mFIcZWcFD12mnkt8a5l8qEw+xP3th1gOsYW8tBYWxVpV1X1dlbSXnkN+DXdr/aWugCUfOipr40&#10;kOauj7le95KBTP/q1hVbvHO9TZ8z1eLjIix1ZLKNGjXc1YenJPHHJgyz4HAielgEMjwK6R2Bd9ZS&#10;Te3eGOM24NOctZfWZA/W9Jef684xEID7BQTbmJEjbP7s6VYF4BoL0t1ijiY8blNeutVw8rUgp5uR&#10;1vX5yFNO1hYkbXM5jFwBa1fB7uW5PC/NapC5DcjLGrxqByBegOSuUyIMZlJiqhMPX5sxx2oyZyK/&#10;8bfaNihtutWmTbVq3r9oyjgrmDzGSmYAbKSxntesz4MkVvZd/cVUsLIKxt7QUenaG21uqYKxtY1u&#10;o+1Bmu9fiN9uL7XDHaV2RCBvyAdkgK9sni0vmGU92TNtgZZgzhxvZVNGW+mMcYwxVjRplOtsUj5P&#10;cny8VaVNtFpYvV1BhUClmvIVqIbVVQC6Mt+WFaXZShTEWqT3GsC9EXDvgLV36P0IKNtrC2wHYyeB&#10;aHtNtpu/3oe/3t+Yb3v4DlsB9iqCYvHUCRYJiL2R4gP7BVl/5Hi/oSFuFmOQl68FEqyDAmD1qDgL&#10;Cido+8WYv3eChTLiQhJtWFyKjR4x2sYwhgPuhct6bduRr2z7tz+4nvm3P31y1WbKZrslwjB3Hwz9&#10;SMB+o2z4R5hadeVaCAJz/gpQNccNoz5S9ZlAKIaWFNd6ac1d/65SUMAoFueYCiBiaGW370sR8Bq9&#10;n6tQQ94/4b5XBIenBI8+1ILGw18/wuQf7Snvr725xdby4gL1Y0D/massg7EFsJPI6bMA+xzAPg9b&#10;a+XWJYB8hfuvPQG4yGgFAHVG+RmffZIh1j4lb+6y3/LQYmZY9pnmtAEv9zsv/RwQw+gqZlElmqa4&#10;XD+1X3iuMuIKGtyvKbCLT5DVz9UFVVIH3/z6rQO3a5j4DmYmUl5Cqsuvq6PKJVW8ERTUq0q91a7w&#10;g2s5pzbYU434nlM/WRUn7qQpY21EcryNGjnM4mIlxyO5VM1wIr47yiLiYixQybOAWBvqG21eYmxk&#10;Xr9Bfg7Yg7wDrd9gfwfsAQB7iPptBQbZhFGplocUroQdK+fPsLoCSW78ds5cq9FUFjJaCTMNbXLf&#10;AhOrvruzKg+/nWmF6TNt9oTRNmPsMJszfoTlT4Z1J4+38qkTLYMglDl6mBVOGQ8jTucSyTtrCsCe&#10;aU3zZri5bDFmBWAumTHJCqdPZEywgmljrXTWRKtUgg2vvRDWVDJuMWwnYK9r8ywE2QJjaxOB/YsW&#10;MLTrZZXtaS22A23FdqgFYOPHt9fNtzUlswH2TOvKnGp1sydY7SxVwU3lM022Kli6hIBSMWualfCe&#10;ZUjyUp5TMnOsFU0baUXTx1g5t6sAfL2C0Ew8+YyxePC5SPW5bnN7beOzo6HItgL0jZW5truxHCtQ&#10;YjuR8FsJgNsA9i7Yew8g3wfTb9UUXu4MmzciwaL9keFDYOn+wTZQq7uGhrpFOz5+gebl5WMh2KtQ&#10;bFdweDT/V6wF+fCfB4+wxPAkx9bJicNsFHJ8vBKglaW2+eA+W3fwsJ1++NSuv3/vasTFoE6Ov0du&#10;A6hHH34FxH84YN/77TeXEVdhytPfYOTfVGX2T9jXU6ji5DXPeaxyVICtzQbE2FpiqblngfkWwUH7&#10;djsGB9hKnt1W40/O+4cEkccAXBvrywJo3P/lF7sPHh5Bdg/x+wo2D5Sh5zVPOPZnKid1PcUFQGSu&#10;KxF9pSFgK3mFJH8CsB8DSFhYZaTyxZLf8tda3XXpF4H4KcdB0j9HNsOmF7WwAwntYWaArWSZZL7k&#10;Ou+pKa7zBIKzSPLTTx85Ty65LbCeffTCLj5VO6YPdg3W1XHE2Fdh30vvkOFKkPGYGv3f4EsqK36W&#10;111UAECWX1NXVID9w4M+d5yVu3ZaFXJz7FhYepgqjWItOirMogDzsGGpbkVXZHQMUT0MCY4k9wfc&#10;vjHOj6kTR79BvkT/AOs/1M/D1shwgXzQUF+LhulnTxhnVYC5Fn9cCaNVqQClPN/qYeAqpHP1/JlW&#10;h+eUv25y02E5VpU5x7KnjbMpqUk2GcafNm60TQDA40Yl2azRw61w8gTLA+AzhiXa3DEjLRdQzxo3&#10;wuaNTrWiqchspH9TGoEDYJUBoCrAXvInqPOR5IUc2wOyKa5MtQsV0UVA0UaAKxuL3Da7W/DWO2Dr&#10;3R0NbifNgz2NMHel7cNj728rsT2wo/ysQLWqcAZAmmpdWVNtgabVUATKhBdPHwtrjrKqmROsdNok&#10;y+K3yJ403uakDrPZqQmWwW8+Z2SSZU0eYYX473yk+/zxKQSDSVY5jc/J9ZIJKdaJMllTnGXry/Db&#10;dSgKVMxmLM0WAtKmknTbApB3weq78d67GDth+SV5MyxjTLJF4aV9BxF4AXa/fiE2CLvkhUXy9vE1&#10;H18fCwgIsOCIcIvEekVEJllEcIolhI+yOCR6QnSUxcfEuiKVMSMI0AXzbfG6VUjxE/bD7fsQBKws&#10;Ka5Vhe/EzEhogHQHZXr3LZeAXMC+C4sK2Kr6evxRGWwkNdJYbC4mfwzw5cUVCLQnnWuWKO9NoND0&#10;mIAt5pYcl+8Wo995p1JVQExwkfSXSnjI+6jV8R2wImDfh5jvoVhV9SY//kyVagSFz64rOQb4NF+s&#10;BJWmhgS2M8hwee0Lqg+Hra/hjzUFcFqFKgBbvvjUnyAVi7sqNO5Xx1JtDHBJWXAlwwR2HlNTBk2V&#10;ncOnS7JLjgvcmrsWsLXYRJsRqMXS2aevGPpMeG0i0DWGQHwNQJ99zWt4nQMysvz6ryoZfY/K8GTO&#10;PT3OPb3OT/FZj928acu3bbHiqkIbOSLJxsLWw5PjbFhCgiUnJ1lcYpJFRiHNIqLMLyjYAoMjbcCg&#10;EOfVBmnO2k/SjpPGN8AG+Prhu5F5SPCBsPXAId6WEBVt86dPs/Is7X2NTC6Y5+nWmZNmFdxXA6jK&#10;s6ZYPY/VZs21agF68kSbPXYEDJ0KQ48nMEyysSOSLSUh0hIjwywi0A82CbOkkHCL9QuwlFhOvCR8&#10;YMowmzVqjM0ePdrGxsfZ3NGjLH/CmD9BNdqBJhd5XDQDtpwF4LEexTxWmQa4lc1GLchnr1ygIpUy&#10;2wq4dy9scIy9t7vZdnfVcrvc9naWuDljSd8d1fNtAx53TfEcW5ozzTrSJ1ojwaICxlXtem0akh/m&#10;LkeGZ4waaVOShpk2zBsLC44GMBOTE21EbKSNTo6xSbDr5OFxNjMlgSDkeV3tvEnYiAlWhDKpGzvS&#10;elAYa7AuG8tybGNJLiPb1hen2fqi2YB8nm0rT7PdfKZdtVoSOo8gN8qGo7z8h/J/DQy0/v35nwb4&#10;mnbh9PH1NT9ffwtBjodFMKIjXRPDQD8A7h9nSeEJNjwxGSk+3EYkcZmcYnnzM6xlcaftO/Wznbj1&#10;wFy7bDGyPDRD2/k8/oDlgzRuC9yfkOu/vrN7TiL/Zk8A6yPkuKal+gD0XYjnDqC7D8PfE/sLmHjl&#10;+x+VKFOF2b94zm8O1BqqIFM9uJse+02rvbTM8x/2AtXwUh1Oef0TnveUz/QWv/6Yz6cptwcc/zFB&#10;R5sJKMnmClTU3kjeWHPM2pxOtdnaMEDrrd1STZj6ArLk4mOPV5bsVp34yaeaj1b12RM75YDN7aee&#10;qS0HbDHtS9iXx5wqgOHPap5cMhxgq7DFNUyUOsBjS0a7QhRNZ8k3w9LXYOFr8s6wtTqwKPutBSVn&#10;iVaneG/NX6tGXPdd5DX6I7QFkTqQairuu3t3bPn6tZaDH02Ij7Ixo1MsBWAnctLFxsXC0tEWruWZ&#10;oREWyAgIiLAv+wHkIWE2xC/KvhwaDFMr0+rD8Lb+kuNe/q7UVNvmjhkGu86e6ZocVMHKlVqRhbxU&#10;A4QKgFwuxkYK1wDyvPETbFZKik3jJJo+YphNw+ePjY23RAAcGeRv0WGBFhkQaKGAOcw/yMK9CTS8&#10;r5+fn3lxnx8BJSEMgCePsKT4GEvmRJ0C4HMnaJ+wyVaK1FWvsILp463AsfZEKxKwM6egFtKsC2D3&#10;Nhbacph4Y2e5bdXyzMVNtmdps+1b1OL6nO3u1rLNEhi7EMb2yOCVRTNtdfFcW54/y7rnI8WR4ZWM&#10;itljXUlrDRI8je81OSreRsKCKZFI3TA8rTffITjMwgFVcFiwm2YMDQuyUH8/i8XCTIyPh9FTrXjy&#10;aGuYOcnqCUqV45OtaeYYW0EgWpox29YXzre1BXNtXeFs28Rn2A5z76jM5HNlWG/RDKvPmkSwSLAQ&#10;fq+hQ/xtIApL5b7ersGhvwUQgMODIgnYgeYfGmQBIdHm6x3J7+wBtqY9U1KQ5Ci2FP6LebOmW2dv&#10;t+07+ZN9c/kG595HNyV1/xOAxMs+/vTB7nE+34KI+sSkv39y+93dfvcOJkUSw7J97z+623cAtZYt&#10;a1pM9z3k9W66St1SkOFa8aUll3c/ePqYaTrMSXC1ZoLRtU3vc3lrFMNzTWVBYg8ZzwD68z9+t9d/&#10;/Kc94bl3ALY6s7gNLX8jMBA4PtOme1cEPmWeYcwLAEaloipAUfGIPPhlwHoJUF96IjmODH/4wL7v&#10;u28/PUaWA+7TgPW0gCt/DtOefQzbAmyxpkpJz6haDR/+19D0lwO3Bu9x7g3AdtVovDfB5TyfQbXf&#10;kvF6rpJv8v7qqqJ13VoCqrnsn/k8p5H+p1yQ+DOrLtaXxOfznHh03w6eO2tdHV2Wkz7HhqXE2/Dh&#10;iQA8xmLxXFGMCDyWWgd74dO00Z5/AFE9IB4pHm39hgTbf/RHigvcXkqY+drfBnrbF4OG2mCvQAsL&#10;jrGpo/CyaTOtPGOqFcJglbkzrQQglXDCV2TOdqxdkTXLCpHPc5OH2zQk36zUVBseGYo39Db//v0t&#10;OjDYpk+aYCOwCRGc8JEhIUj8cIvjc2XPy7DhSMSAMG0GGGvxkSmWHA+wk5IsiRMxKTTURoaHuAaI&#10;FfjfAmR5yewpMPUUpDwAh72rcvDipenWUpZui5DWK5oKbOPCCtu1CIZeXG87GXvVlXSRNukrQ5JX&#10;2MGuUttRl2NbAPbq4tm2snCOLcubbQuzp1lLxnRrxF7UIstzJgy3SVHhgDrOpieOsLTJs2xs6niA&#10;FmkhfpFujn84/nXylGmWQEALCgyxWLxuatwwCwN4yQH+luo91HJSk5HmYxn48Ump1sRl16yptix9&#10;lq3JJajwHdbxGTaiHDbB3JvKAH7RdCufNcomJEXzXgEO2ENVSuoVbEMH+5k31inQL9jCArWpgD/A&#10;DuZ/DoXFowmKIyyBIBQXGW0JcdGWFB1t4wD5dHz20hVLbMc3x+zbK9ddrkjtte4AYq21fvn3360P&#10;hdr35jUS+C0A/gXyUbOSV27zyrsoS7GnWmff/x0pjZp8ggx/9XeVe6qNEmCUx9ZqsffaCx4w/v5f&#10;APtfrpxUq8luv0eGA/anyOpnMLZk/DMY+slvsPUfv9lzvPozNXMAzE+R7LcgPyXv7kshSM5ruksf&#10;yq2k4kFVjWk4mYwnVt+ys+pzBltfwzNfV0Ls4SM7+eihnQDc392756a4xNQnJbU1R/38NaDG8z4B&#10;5IBNxSEnnz6EoQH/E0lxARvgK7H29BmA5nkO2Eh2WPY07y3Aa75aC0zUykjBQQUs2vDPrfYC3OeQ&#10;7OdeKSOuklEswnMFCT4f1zU/fvbVM/vm/k3b/sO3VllabtPHj7G42AgbgRRPHpZkMbBLbHyyhccm&#10;mjcnofa6Hkp0H+odYgF+cUi5SPtigJ99Psjf/kf/ofbF0KHW38cHYA/BZ3vDCkEWxYkxbTQnYsZM&#10;fPQM2BnWhrHLuCxUSyQBG+bOnDTC0vHGaSkjbHJsjEX7eFnAkC85GQfZME6qaRNg2txMG45EDeUE&#10;TCTwhIUEWDRsN33seO4HBJyAwVoeGhht0wFPcUmpzU/LtGTYfjgWYnxslOXPGm8lSNvK9JnI75mu&#10;e2iRpr34TI3F86wNtlsCWAXsdZ3aAACPvbDadi2ptwPaO2uJ9vOqcHtm7WsvdoUpWyTdC2bbstzZ&#10;tlR16NiKBZnT3Uq0hryZeP5Et61t+piJljl1tuXl5dq0GbMsyD8MWyF5O9p1l/EH0JExWKCUVM+q&#10;KkZKTASBaIoN9/G25IGDbZR/gM1KirXcMUlWMDLeqsYMt9Yp42DumbYKi7OR4LQOSb6xDGleNte6&#10;cwhgk4fbDNRPFEHZm0Ds5RXGfxMKc/vZoEG+5u8XYv6+IRbIbxQS6ZnP1jLOmGBkeFSiDYOpk2Ii&#10;bST+e+7ocS7o1tdX28GfvrdvLlyykw8euYYfWpopYD/+9b3dfvoYxn5q9wH1nfe/2K13WMZf3rj9&#10;3Z8ARBWs3P9DO4LA8DDtU+T1c5WJAjjVkrv12YBWi0ju/6rqsv+Crf8sNXXFLTzG5WNA/gyGfww7&#10;u33BVKLKsZUpV4b8OUB+oRr0D588depK8gFwlZ9+pm19rgAIl43WXLOACdM6QClTDXBVInr5yWu7&#10;hve98BiP/UQlpY9dKamY9zQA/Qk5fhLJru1+Lj1/xyXsq0UhYltNeyl5pvnxlwxuq3RVwNb1088f&#10;wu5P+AzKjsuTy5trvpv31XSc5DefU35dTRoEekl2dV25QIQ8zXP0uAKCatfl/88A7G8F7B+/teqa&#10;ajzsMEuFrYenDrNEfHVsdKJFxyVZCJd+IXEWGKH2tEg4rev1jnGN57Uf1N8A9heDGUOGwuBeNhAJ&#10;PgA57stzlXCZjwytRHKrSWFFpsA93Xnt8sxZSOPplj4u1WaNTLLJyM7RoZGWHBho0X5eFhPiZSnx&#10;oTZVvbcz51lNbZnNnj3DQgKCLDYmyuLjYwFGnIUMCQDsYRYZDZuHx1qgV5DNnZVmmfOzbcbUGTZ1&#10;+GibPXwErB1ms8YMs8ps3htgi7HLef/KedOxAepeOtfaAMSimmxbs6DENvfU2s4lDbZLmwMsrXeb&#10;5B3o1QYCXF+sHUC002WhrYexl2XPsCUw9CICRLsYm+ut2IvW/Dk2exiBJjnBpvMZMqbMsKzMNMvI&#10;zLKosFgL94uw2NA4rESoeQeomo/vBSuqjDcxPBILM83WtjdYT0WpzcaTJ2E7ogZ8aSODhlpacoSV&#10;Yptqxo2w+okjrZNAuTxnpi2bP8XWlcyx9fjrVSWzrStvlmVqMUhoOCztj4UKch1KP+/vA8BD3Hv7&#10;MwL4XQMA91Bvf1g8yiIZMf7hlogVS4qPtmFRUQB7vGWNG2dps6fbtsP77KcrV+0cxKbWWm4qS3IX&#10;MN+VFGeoscL9j0jzj+9hWCQ37PxAyTQkuBouaFcQdSR1HVH+9L4PAat2edVCDq3akhx3lWo8R3Pc&#10;rlyV52h3Wbda6++8BnbWVJYArsy3imCeqTCFxx9/4LXvfuM9f/XUqjtgq+eZ89ia1nrL+MU1TNBy&#10;Si0EUWHJJYFMZaIPn9s1pO9VfO3Zx488NeKPHiGtkeJ4ZVWPafnm+WceGS5gOx8NoJVsc00ZnvTB&#10;2I+cxD8tX/7kMeB/jAJA9kuiS7YrkCiJB1AvvPEk9fQ5zqIeXO05n1eA19TYaQLSKQ0+q5svF+Nz&#10;XUPvefjqJVt9cJ+1t7faHNhr7GgkbGK8RcJ+UWLsxOEWGB5nvkGx5hUYBcAZSHGBevCQUOs/OMQG&#10;+0Yiw0P+lODe9vlA5Pggdcb0t1F4M/XBLsucA1PPs6psmDR9iuXPmWT5eMbcKeNhtOE2HSYeHxNj&#10;46PjbAwMMTIm3MYDiLHJkW673TnI8IKcTKuqKLfY2Djz9vGzaD5jBIAORlb6IvsDgyIsPmaYxQHu&#10;rLQsJ21Tk4bbKBTH5IREmzNyhGVPn4BSmGbVWfOsHMYu4HalvL8KRlSSCvsurcuzda0VtqGz2rYi&#10;vXcva7a9K1ps71JAzdi3uNYOLamxAzC3qs/Ww/LrYMplBXOsc/40V23WXZjhqt86sudaxrBEmxgZ&#10;adOGpdj4pBQbMwIGnTbNJoyaZKE+4RbMGKrVVT7qO6Y+4JEWFxRmU2HuZQ3Vtr6t0ToKci1/4gSs&#10;SrKNQqmMDPKyGdGBljMs1sph7RZ+y9aZE62b77EYNbQKv72udK6twGMvzJvm7McYlJg6xX7Zz9v+&#10;1s8HYPu51XfqS+cNwMPCYiw8HMtFYPb3wgYJ3D7BFhsZYckJWhQSZRN5/9mjR+Kzp9q2AzvtzO3b&#10;MPYDuw4jK6MtWX1fAIZc7uKr7wDy2+/eAGzAjQdXAu0BbKo9s/tg7Psf8dywtBZtqF3RY63IUsMF&#10;1Xmrbhzm1j7v6l/mMuU8VyWn8tl98uACuRJveHOXdYe9tdpLMl7Mr0DRh2zv01w4VuG+a6bomUP/&#10;7NyzR7DnY1ha8lhzwB/c5RnHpoAMYF4GbNcB7FXGFTy1Fmeohe9pQHkGgCoj7ilEAYA8V/26teDD&#10;sfVLVakpe46sf/rIMbOuu+2DuFRt+gWVq+o5YnQxL9fPuik37IC8N+pBHVPVtUXAVl80NVY4hRc/&#10;iac+9UKyXVIc9SCfD6Ofxv9v+eEHW7VntzXVViN3R9qo1BQ8VRTMh49GukUncDLA1IN8ImyA2un4&#10;R5iPn1rt+Fv/gcE2aGikfTk4GMYWc/tw6Quwve1LJJ56nM2aDCDnzbBi5HZlQbpVcNLL5xbNm2p5&#10;05GmsE0GHjSL907jBJ01ghNnVKrNAOwzYddpI+JtDow+ISkeoCfbrGmTbRTBxx9WD/Dzt3BYxh9f&#10;H+ATYN4ElWhAMSySk1BSNibB4kMibAyBYNbw4VY0FVkKQwvY5fjSUjVUnDMVO4CCyMET58+0nur5&#10;sHWZbWirtk3aVE/SW0y9qh3GbrcDy1rs0PJGO9xbC7ArYWx8dmOBbcGXL0MC9+TPsKVu+aU2x5tj&#10;7bB2d0GeFWAlMseNBdiJqKIEG8N3HJmsBRYpNiw8CUsRayHKYwz1tVDfAEsJi7DiOVpvnmaFk8ZZ&#10;3thRNpvfIGN4MjI81XJGD7NcpHjByAQrF2NPnWgLZk1GMcyzFcVZtrxgrrMHq5DjC3OnWS2/+ajh&#10;8RaIKvDm/xo0VKwdiOIKssEE54H9/S04MBKVhtXBzgQg2WOwX0lYhJS4OBsehxwPD7FJ+PxpWKaC&#10;7HTbuX+rnbl3x364cxPQvQJkAJXz7i5WUBL8gdogwczaJECMreo0j79Frv9TxShakcVAmj/4CLNK&#10;bv/2b8fS2jRAmw24yjOG6s/vyl8ztB7bBQJVq/3+nwQTjgkLa0rtJmztylMBtEAvJeBWd+G5b/M5&#10;7nyQ19Z7IsWVsVYrXjGz2gOrwaCWUoopBbozgFHthi89AmR9XAe4Wmd9BrkrxhXb/gzAPWWlgBbQ&#10;X1Qii2M4ptYKMZhUpaBXtNJLAUB+W1LcARuf7YIKoEU+a8N8J7VfC9zcxlur2sxtG8TzVewiBlf5&#10;6xmArRVeYmzXoQWwaypMyb/v79yx3adOWsealZY3P90mj02x0cjweDxuTGy8RccnWRSy0DdEizy0&#10;7jrUhsAqLvkyRC2FI5F14fjsAIAcgAz3sy/w2v0H+pgv4B8J48ybBkMC6hLkb4WWZHLS1wjcyPIa&#10;TtpKvGHR3EnOZxfidWcjyechvedyss4G2PP4TDNSE7g9yibB/mO4PnbsCBuLZx1BEBqRrCYAsVwm&#10;4lWH2QTecwI2QmPqyDEEhlGWAztqe5zSOdM9yTrUQwkAL1ep6fy5Voc3boV1u2uzbVHtfPx1oW3q&#10;qLXtS5psO2y9Z2WrHdQe1SsAtvarXtVsh5epsSGs3VVle9tKbYvaIlVn2uoqdT9Js6XFmbZYnn3+&#10;dDz3XKvnvctmTCKYTbKZE/kuI4fbxGHDbUrSSJs5bKzNGD7exg0baaNh9MncP3cEnlw7gADi+Tw3&#10;n++fP2GUlU+ZYGWTx1rxpJFWNgmAjUnkvlHWkon018KT7Nm2CK+9rHCurVZzhkr1U9Ma9Zk2Z+xI&#10;i1ZlGQpB9fxDvMLNRwnQfv42ABYPxmfHYW1iYO4AwB8bGG0xgeGWip0aERdLEIq0KSP5fFi2DFRY&#10;78ouu/L4gV149tDOP7lnD2HlPnz0Xc6ve5yP939574pG+vC8ffLASG4HYtjz3q8AHrA//U+1HhZI&#10;1cfsfwLU/wmwtZ5ai0EYf1f9+D/sNjJfa7E9MhzQAnY1a1DfcnVNcQUw/1BduUema222QP8MdtdO&#10;nypffSDFgJrQdJrWZH8mL+28K5eaYxbjyjcrG61mC5ryugigLjyCnR/0OY+tCrQfAfRPsPaZZ1oQ&#10;Ir+tIhNAKk+saSmOocq0k8qIAzRtHKCVYhcVLFTc8ufzPaqA+2Hni2q55GQ07wszKyl3nuPJb58X&#10;eGHtn3nPU3yWn2HkkwSR82/eOYY+K4kuoPPcn588s5/5rFu//8Yal3bjRcfb2NR4wJhkCTBcNH9m&#10;FCMI9vaBSQLDhrmpLS9YW1vFDCHSDxpApB+EJOcE6Y+U/LwfoO7vbQMH+Lge4uOQvunTx1sVsrQa&#10;FqkuzLQmTvgG2ETtgOvzM62xIMNKM6dYRbbAPsNyeb52oMyYkIov5KRWUm2ch8mnI8knjU2G8ZDq&#10;o5Jt5MhkG8t9Y2GiscPibDpMPmPUCFeskgE7zh41mmOMsxzYrBCbUZUBS6d7wN2Ql2k1sgfaGUTr&#10;oiuzbHFjri1uyLa1WsHV3WBbehpsx7IFtgcZvh/G3g+wj6zssGOrWuzrFY12pEcbBVQwtIwTSV4j&#10;YKfbCtepNMN6SzJsGd97Sd58a8Ir18zAkkyfbJn44axJYyxn0iS34V464J6XmGozAfVUGH1OynCb&#10;jOydkRBnMxKjLTM1EXAnw9ZxNp/vmg3j545MdKCunzPeLf1cWJRui0pg6uo8bIDWgc+yzTV5tqEu&#10;35YWzcMizCIwjLMRsUmogmA3l60N+rxQXP2/9LWhWCf/wX4WExxhUTB3MP9xfHCcJYTFWjzyfKTy&#10;H/ExBE5sDcF/FsGps6vOrj2+Z5ee65y/a/dhxIeflET7BTmO7MVLa9mmstGuNZJLcv0dsP/Bcz9w&#10;3++AWiuv1H/cw9SPAbgy327NNaD2jD8LUgCn6tDvAnLXKYXj3FE2HqDe1uqxfxA0VNqq7Lr25db4&#10;lzYakLT/T2cL7n34xdRUUQm8z7SY3G2y54ANK4tJGW6zALE5gLsMe6oFsUB9kctzMPOJRw/sJ8B5&#10;GuCffS1/y3DsL5/tSZadhK1VwXYWCX8OaX+BIODmzHU8nusq1QgAAvfF1xxX8hsAn3Tz25L1HBNP&#10;r8ozT8Uar3vzhtd6kmvKoJ9BHfxVuqrVYWqoeOLhE/v2+m3bDrCXbdtkMyaPs3Gw4YiUZIvB46oY&#10;JQRfGIS/8g4IN19Nb/nH2BCYegggHqzeWf2CbMDAMLfbh8ev+dkAQO01JNDCgsItY+Y0WHqu1Wi1&#10;VlmO1ZbkWGPJfECdZq1VBdZUyn083gKomiqyrDIPFue2KtFK5022wpnjLH/6WDcdlQfgc2aMt/y0&#10;yW63yizYfe7k0W6DuvlTx1g6DJYxeYzNnzIOUI+09DEjrGjGVMfS2vZH01u1qivPTbMGAkpDboY1&#10;c7kgP901SOyonG9LmwttZUeprW2vcMDesRRQr4Sp13XZgTWddmBFhx1d2WnHVjTbV0tr7QiMfUhN&#10;DQH2dq3dJihsqJ9vG3RZl2trq3NtTWWBrSopsN78LGtJm+FWmFXOnGBFU8ZaETalfMoUq54yzSrH&#10;T7DS8XzX8bDyVFQOl8X8J4UEthzkdsG4FCsmINRMHWfNBIkKgNWaDmuWpduS0gxb01Bsy6q0zDPX&#10;1jUW29qafNvaWGSb6wpd95XlpXznuTNsUuIwCw+KAth+1u9Lf4Kw1JfkeaAF4afDCMiB+v+8o7Ax&#10;CRbhG2Yx2JlUgn1iWLCNTYq1cclxNmfSaKuvL7Sjp7+3i88eOMbW3teSuvcA+ANVgOF7H+K7BW4t&#10;mdR8tjYL0H1PAOZzJc0AqXyw1k2reYK25VV7JE+zBU+/MwUEFbJIlmt1l7La95HzOq46sWjLoAd/&#10;B9R//OH2rtNCEjG2AP3kH2JrZdXV9EGJu3f2FPmvhSCfqW2wW7whqfunh3Xln4BQ2/WcxyPLZ18A&#10;9CovVU9xyfOfkSinX/EcAO28sC5haLe9DyB2K8BUvQbrn3qCbFaRyxNtNADAnez2dFY5Dzglx8+/&#10;hP2fM3i9VnopIXdGWXfJevy6Sk2VVFOC7KKKUcTOfG5Xe06w0EYFFzneBQLV9/cf2bbvf7L1Rw5b&#10;75aNNhupOnlsqg0fJikeb6F47Ci8lcoMA2DsoOBkvHUMQFbVkp99/oUvEjwIjxZu/9d/97L/8aWP&#10;DRjkD/AD3K4SMZGxls2JVFucga+eZY3ledZYkW/16jZaW2jt9SXWXseAYRY2F1hbfa61VGVba0Wu&#10;tZZoSWaG1ebOAuQzrCxNWfR5eOGZMCyemNs16VoZNceqZ023PEBdqG1pAXUa3yEHQORNGW9FePgq&#10;vHRDzjyrlUwluLTzOerz0vHTGdZGoOkqy3Xtlrpr8z3LNZHV6zurbfeSVtu3qtP2ruqwAwD78Ppu&#10;+2ptj32zfpEdW9tiR5bXA/ImO7S0wQ4s4vmdJbZL018t+bapMcc2Is03qllDVY5tqC60dbyHdv3o&#10;kuzPmG5NfIc6AFo1bbLVTJlkTVMmWht+v0XFLASwpnlTXUOI2jkTbEGG+rhNtzbszEKsQ/d87SCi&#10;VWDZHF+rwjJsQ1OJra0vtjUAeV1Dka0HdOqSuk2XYu2yNGvPnovsT7F4WHjgAHVT0ZLacPP3QYnh&#10;t8Pw1mpgGOgVYoH8rxHe0RaObA/3C7ZklFsK58LImAgbPyzWZhNYsrKm2v4fvrJrrzn/n/ZhQV+4&#10;Uk756qeA96mmvyCRhy5LLRAqKy7QvwfIf7hqsecA+YmmtwC2kmqaZ9YOmWpsqIUgbosf7r+nfmlc&#10;ai8wdSe966rIeC7XBWjtCOsaGQJ6bQvtnqugwHE9mXVNmyH/8f8qXHlFsPjsrBj4T4ZWLbdrfAAY&#10;zwBgx6o8dllsrcSWAA/YJb1PPHnAJXL6Jaz8XAtBHtpJAC+PrOOpEYMSYG5ZpqbIHhMUNG32nABC&#10;kHB7fimYAGCP50ZiS7rzfIH6x4dIeADvWFpMDLjPPoel+YHVuEGLVpzsf6npOU8G/RJy5Dw/9tc3&#10;79qGY9/Yjh++scUbV9qo0cNsDHJ3xLBUi4tNtvBIFabEWjCs7R8McxO9hzhPHYLHhqEBtspK/wOg&#10;/w+AriTM3770ssHIuUDfIBs1LNFyxE4F6VZTmAaws62mGI9dkWmdtQXWoa1zGytsISBv4eTsrM+3&#10;hXUF1gXTdFbmuoYK7eUwKrJSq8FqND2WMQ2QT0RCa7XWDKvj+AuQ0+ViQJi9BBYvnwubwdDVCipp&#10;2kR+tlu51YUiWMhxtfxTLZY6uFxUW2xLaoust6HUltQXWU9tnq3trHISfN/yTtuJDN+7qs0OrO20&#10;w2sX2tENS+3oei7XLrBjaxbYEeT4QZj78OJq29tTYvt6tDFfsW0H3JsB947WItvaImDl2TYt3mCs&#10;QJ0szJ9j3flp1pkzF9adac341TYURQcMLD/cnjmNy1m2OH8Gl1Osp3A28jrNdVrRRgTLkNxrCYib&#10;+Lwbq7N5r0Lb0VbBqLTNTcW2sbHA3bcNsG9rKrA1tfNtJUGzOW0aCmC8pYbHYqeC7W//4W39+B8H&#10;Dg00P6R3CGytQpXgoeEWhBKL9OYc8I2wSP8wS1HVWVQEcjzKpmANpmMFyksybdfxfZybYuwnLmns&#10;MuLv5K/f2hNNL72GwSES10Hl4zsnhV3mHNA/+PibqXPpMxhaGwQoO652Rspou2aGMLl225Qf95Sc&#10;aoUW4EdKK2GmKTPJa02j3WYo4/0Ar60GD/eVtNNrVF4K06smXcs2b6OAX8LwLwkEn116o4ovwKNE&#10;FUBWsktLMlWg4ljVARuQAz7NQwvwYujTPEfAVgulU3iR0w7kMK+T1/LGkuM8RwUqDtiS8y+QNjyH&#10;Y7hmDnofefQngJjbrlRVgQB2P4lPVnGL2Nwz3fXSThEYdP8pMbzmuGFozcGrN5qaN0gdiMW/Adib&#10;vv7GNh49ZAW1pTYMGT5yeLLFRsVapBIosYmwNREcCeZPFB9MFNdyv8FeSHNk2gDk95d47P8GU38J&#10;Q6u3meZF+/UfavFRcZauBRcwRAUncC0nZB0nQVttruuK0sEJ2dlQZt0N5basuRyAF9qSBSXWDbiX&#10;ICMXVudbV6Wn/9giAoIAuQCf3lKoXTbnWjMgb8qaA5PNto7sea6feN18WE2rw3JmumWc6mzaXZJn&#10;XcU5ruXR4hreu5wAUpYNuHNtEWpBnVEX1RXZsgXlyPASGLvYViHDNwPsXb1ttmtlK8BuBdj46o2L&#10;7fjm5fb1pkV2fH2bfb2mxY6uarYjy+rtyOIqO9RbaQcXl9n+7lLb3V5oe9qLAHYBDF5gWxcUuuz5&#10;9gZAjjJZXe3Z4mcxv8sifp815fm2vDDTejQHXTzPFhfMZcy2pQUzbGX5HBh5nq3k868mIK4lEG4i&#10;CG3n8+7iN9uBytjZWmZ7OqrcWvFd8vudapUM0JtRELII9TlubfdSbE5HxjybGpdkPtowESn+5ec+&#10;qK3B3A50FWhBAWEWNDTM/PsFW7R/LMAOt2juS+G8SMX3T0hOsKmcJ7NGJ1tZcZZtObzTfrh/w9VS&#10;nL3fZzffvgS07+0W5/ht7uv7BTAD7Nuch3fevUauv3b14Nq9VkVfanIoKX7XNT0E0L8ItH+4qS2t&#10;6JLU1jy4NvRTl1MFBb3m3nvuR+73oQS0bZAn4837COi8p1Z73cE+KyBofl316HruI57zmmDykgDx&#10;2UXk9JW3L+yqVnI5tgY0gF3A1FAjw0sATwm0M0+R37CynnNKDMtt9UU7B7jVqEGNE844Nua6Em+8&#10;3gNUAgIRz1WxSaLz2gvI9DOwvJJzYvrTOg7H1Yoxz5JOFavwGQgSmlLT9JvYWr7adW/hMbH2Jfy3&#10;27WE66dQFpLmB89dsJV799my7Zstt7LQJuLdUlOHuSmqiAhPB1K/4GCLlCwH6AM4ET4fADt/AZAH&#10;BLrx3/7GSQFj//cBvvYfgPrzAV5IcV9LiU2wTLEn4KrOn2sLAFQXkrCTk2thPWBDInY1lttCwL20&#10;udRWtJXb8tZy6+Xk7+E5i2DuRToR6wtsMQDvqVR/tHzrqeK1FfNd00Pt/9yrDQXUjDB/FpIaqVma&#10;bq1F6qoyzzrx9Ut4fDHyfxnydBWgXY5UXY5S6GUsZnRUF1gP3rQHJl0OoFd1VdnK9nLbCLC3LYGt&#10;VyPDAfUhWPorJPjxTb2Ae5F9s6nTvt/QZV8B7K9WNtjhJVV2YEkZwC4H5IC7s8gOLiyxve0FgA1Q&#10;49v3qS95MyAE5Jsa8wG3Z8+tNVX5+PA8WwETr0alaI+uXsCt3URWV8zDK+Ofa/HsvHadPDOAVs+1&#10;HYB6L8d0DRVbud5Rwfupi2oVwaXS9ndV2B7u396Ua9sW5NsWAspafp8VBVlWNnkKcjvQBqKy+n/h&#10;Z1/28zEfGNzHS00xgswXReaLzQr2DrNQAroDNtZqJKw9MTnJpqcOd1OQefNn2/Kta+zg5dPgA/sH&#10;a99AFQq82hhAq6vuAuCbr17bDSWfOZdvgIE+GPMeUl07xt7+BZDile++E0B/d8sw77zXKi7kN4x+&#10;863mwWF9AH0bwLoWZBz32ovXsPKvMLgY+h2vEWPzWoCrKjf5fT1PwNbKMB37Lq+/9ey5PeIzPXz3&#10;DsYG2JdgYDdfzQe79EY+Fnb9M8F1FVmsLXSvKNOtDDfMLHYWsMXq52FlAVtBwPlq2NSTFAPIXHdz&#10;0gD9DEzrKs0k0xUgkO/amVN15ErE/fAI1udYPz2WpNe0lgfYsgiqTtP0mkpdVT56Usfls8qPa69u&#10;TdWpZFUZdNWbHzx9xpbt2G7r9++0EiRxMhF4WGoybK368FiLTUgA0FHmE8gfHhCCBPdDcg+1/9Fv&#10;qP3Hl95EeW28F2B/Y/y3ftx2wB5q/r6BNjE11Yrww/VIRnnoNrygJPciwNUDKy/iBO1qBFwLKgBY&#10;IaxdYms6qm0VclI7cSznpF3UVMhjMLjADdC7YfFumLuzcr67vrSu2BYDit4abQGUad2AYqF6lvGc&#10;Hhh5CWBZSiBYiZdfwXus4T2Wae9o3re3AXYmqCxpKrNFAFtsvaKj0tb01No6xtalzbajt8X2rGoH&#10;1D12ZMNiZPhiwN0DsBfbt5u77ftN3cjxVju8os6+WlZtBwD1ocUVdpRxjHEQSX6go9AOdpfbvoXl&#10;tr8d4BM09rYW29amPKRygW3iu67ju63Dfqzjc2szgPWAeG01vhx1swmm3SK/3phrG7UbKL/JLm0t&#10;xFBP88MLK932vW4JKUx9AJbe31luh3sq7RDA3tdSbPu0GT/gXlebhdfPsGX5s60rJ91GxcW7bZgG&#10;aqoLvz0Yjz2YoKzilAAAHYT3DvMjyPuHW2ygavJDbUR0tE0F1FNTUmzm6OGWh2patK7XDl8+A6lA&#10;Oo8f2Q0VpghcYug3b+0BwHWSWCz+C6B//8ZVn93Fd98BcHfUqAFGF9g1v32X28p2q8mhp0qM+3+D&#10;xfV6jncTG3uLcffNO8+aa9j7Kuf6LbyznqPa8zt4+ZsQqO5T95abrz/wmvd2HRycv33Hbj56bA8J&#10;PJ+df/HQZb2vABSX+FKWGmAKcGpBfBVQ3nj5BvAo0SUJzf2wq+q/5Y092XOkOmx7Uh5d4OL154hw&#10;bo6aQCGJrEozse+px4/tR4AshnbTZE8e2YnHffbTM82HP3TAVgWbylTF5PLiSrYpMSem/gnm/4nL&#10;U4D9FLJeq8vOK2MO8HX8048e2Z4fTtjmgwdt61d7Lb0026KGxVhiSpLFxMDQISrPjLKYBOR4uFb9&#10;hLsqsi+8fF3p6H/097P/t5ibaN7PB4nuHWqfDyLyD/a2AN8AmzV+PL4af1w23zqqAGNVjnUB8KUL&#10;ABOgXgpwe5pg7MYSWwlbr26tsBVibu7XThwrWwEfJ6X6jmmL26UAs1db8MCwi9ThRKCt0W2Az/GX&#10;cHyNXpTAIlhwCey+EvCuQLK6/a4B0GredxXyu5cAI0+9vLnSljVV2EqswBok7LruOlu/qN629jbb&#10;9t4FtmtZmwP2/jVddgQZfmzjEju6sYfLbvtuy2I7wfhuk1i70QH7SG+NHVlSbd8ur7dvuPwaQB8G&#10;3Ie0WGRxjR2CSfe1lcKqpa518Q6+5zZ1P20us00Ely183vXI7Y0w6wbAvqkBn96AT0dKb4flt/Pa&#10;7Vr/DYgPAuiji2rtaA/vy3WBWPc5MLcX8x6FgB6wE0TUEGKHG0X48XTbUJGJl59u0/DIPgH+NkRr&#10;tAH2wP4BNnCgNnvwtwCvMAsYHGKRgdEWFxZjCWGRFhcSYqkxUTYmLtYmwdrTOFfmTZtk3SsW25FL&#10;ZzifUZ+ozhvv38LaYuhXdh9QPXANDbUUUyWk7+3mOwEfFoWNBWwxtTyxykHdWmw99xPsqoQZQHdz&#10;4L8DdsltSWvVm8PE997g1WFprb2+DYDF0K58VYtKeP4tzafDypLsD34lSPzym119BIFev2nPCDbP&#10;eN1nVwD1ZUCprXLVoN8jeZW0gi0Bphj7GtFALYFVICKwqzTU1X0DMM1Ln5e/5rZn2SbSGcl9+iGM&#10;zrHkfdX99Ge1LUYqa/5ZxSxa9umAzLF+5rWa7z7JcVxnFoLCKY7j+q/xfqpYUwcWsf9PHOMUwcPV&#10;pjO05lpe3AUinnf82hXbduyYbT1yyBYScSelT7XY4fEWr7XX2jY1ItrCwpBheOwggK1tewYO9rG/&#10;DfKCpf3sv/f3tf/XfwwF5MH2+ZBA+9sQLQLxtr/1H0y097P5M6dbU7m6oGRZD2DTEDMvQhIvA7y9&#10;C4qtC6ndjT9cig9chq/WDpcrWkptFSf8GthN11cAyDVNpbBsiQPoiupCWw7rroCtlzME3KUAegXM&#10;vhxm13a4y/GxywHGSsCytrnCtTZax3tuQOavRoovQ3b38thyAL1yQZWta6uzdR0w9cJaW7uw2rb0&#10;NtqWpY2e+etVbbZvTSfAXmJfb+61b7b0wt5KonXbtwD8+Pp2vPYCO7aiwb7qrbOve+vt+NJaO7aw&#10;wr6GpY90ldohAHaopwrmrvYwKwBUh9M9nZW2vaWMUe4ZSnQp6dWEbOb32cbYuaDI1aLvaCm0ne2A&#10;mt9FzP8VgD62GGAvqrGDyHwxt+7T5WHe+0h3hR3CZx/6sxmEgom2+N0EY2/GAnSlT3ZLV7XZ3iBU&#10;lrb48fIKdbMZPlr1NRBwq/IsKMriQiMtKTIScIdZcoS8dpiNT4qzycPibPakMdbY1miHzvzkgO02&#10;mUTJul1zBD4BFva9q+w4klkb8N2E0V2ZKcC6DuPeRk7LR2s6zDG2kl5KrGlaC/D3KVkGYz9AZguo&#10;AnYfAL4J3tTuW/PlkuIukQZ738TH33qPBfjg6YyqOfM+PPu9X363q49f2K0nz+3+c4ILROxZj60M&#10;NQDVHPMZAYXrym6rdFS14RqqODuFHDnRd9d+fnQfhlR5KKCGbc/DtiefPACAj+0CBz+vwWsu8HoX&#10;7cSwBAs1ZtDCEQFbQ/L7xOP79hNSXjL8JMd0IOe5p59qnfdTJ/9VleaKZwg8AvRPPK4+5j8SJMT4&#10;LpH3kksCxfErF233t9/A2Htt1ba1Nn3eZNhawB5m0ZHxrhVODDLc3y/Iraf2x2NJtvUb6mP9vH0B&#10;si/e2tf648W0tc//9cVgGHyoff7FIBs9bLiVzc8A2HhhpKUyzUsBWy+AkqxeAVstbZa3zUWKF1k3&#10;zCRGFlsv52RewX1r8Y4rYezVgHE9fnINJ/4aZPNqwOwADjC1l/VfYzWgWA2zrxJ4Acsqbq9D5m9o&#10;rba13LehpcQ2cYz1gFzAX0wAkLxf3V5rGxc227rOBlvbVWObFtfbpqWw9vIm2wawd61cYPvWdtqh&#10;DYvs6KalAHqJHdu0xL7dttS+2dwDYy+0Y6sWAOp6Owwrf72kzo4DuK8B2PEuxqIqGFXMDZsuxPuK&#10;WQHgQbVWAnjajlc91Ha385i2CwKEO9qQ6nz3bXjq3XxuSew9AHMvElusfATL4Jgaua33+3ZZowO4&#10;gC5wH8FfHxG4NbrK7StnA0ptK7+3OqlurMy0NcVpVs1/HhjEf9h/gA2Bof0CItx2u0MH+Zvv0EA3&#10;nx1GkI4LDrYkAJ0cEWHDIiPcUtrRceHYLZh7VKLV1vG5vztmp/o438HFec7/K6jRm4DsjrLT8raA&#10;WOCV3xW73mRoT/nrSGcVmNxzSTCVeQLiP5Don2Bh7tP8tLqY3gXYqlKT1L6NxFap6p1Xb1wrMpWr&#10;eqS63ku+/a1dewOAf3nlOqo8/EBweP8HjP7JNUK58ZjA8+iZ3Xz22j6Tr76MP76A1DinlVEPPUss&#10;Ve55HmBpekoNFs7xAvncnySjYVklvsSmAvjpp/ftDMByHVf4AS48AYhia8CorXhddRpDTKzFIpLU&#10;Ymw1QTzxqM9+eHIfwCPHCQ4nAbj89Sne80c+yym3LlxZ8j+nzhQACCg/C9yS6wD8tGNyXv/wPsC+&#10;ZDu/OWa7vz5sq7astAlTR9joscMtFt8VGRptUWpqwAjwBdiMwACuM/r7AOhBg2FpX5g7EE+tajMY&#10;/HN89xdDbCj3Tx833ipzshywO2okwVWmCbglp2Ho3ibkNN6xu577YSex9zJO4mUAevmfYx0echUn&#10;tWfHSwGbSzEv7L0KdheIxcRrYF1tUP/XWNNWCcsD6tZKQF1lmzpquE5wAChrGwttNaBe0VCAQiiy&#10;RfK1HXUEEUZ7va3trHFMvXVZA6Busl2rOlxWfI9KSfHWX29Z5uT4N1uWugTatwL2xoX2DT77uJJo&#10;MPZRgRuAHQe4xwVuQCZgHe2psa9UzKLN/AD4Ph7bJ2muPcAA/T6AfQCA7wLYu2DgncjuXUq2MVTV&#10;JqbfB7AVHI71cPwl9Q7Ieq9vehsY3F5U7QB/FHVwpKsMK4DXRy0cwWMfgO21d/fWmgzAnWurS+Za&#10;7dxxNiw+3L7s1w9vrY3vw8xH1WeA2muAt/lrFZl/gEUj1yP9/Ww4/noCim5sHJcJUTYNUM+cmGoF&#10;BRm2+/hBO913Byw8cjko5XuuAz5t9XxHXhpJrsSXgK0k1413b1zL7ltIa7G6st0Ctnp+34PVbyO7&#10;bwq8yoQD2vswr5hc8voOwJX87vvA8/DZKhEVMyuIqIhFz73lpD6v0/y5urW4jfEB95sPdv3pS7v/&#10;Gn/+9ldJ8VdOgl8EOJdg2DOwoCrPXOILYEtWu9pvN4fsmYJSwsxNffFltYDk7HMY+xmgVG0tUe0C&#10;x5AU17y4MtrKigvY8s+uphxgq75cQ0sstf3OSRcsxOR9yGuk/BM1e0CuA3b3Orzzz3oMb/6Tk/BS&#10;AUhyItsJ3vNHHvv27i3be/In23viG9tycJe19TTasOGRNn78cIuLi7OY8GiL0dLB2AQLAdz+gYrm&#10;/OlE8MH80f8xaIj9t36D7b/9zcv+x9/8bJB2+vAOsy8G+diQId42acxoK52fZi3KZsPQ2sVSSa3F&#10;eOzlyO6lgHkJzNHbxG1AvKQB0DfmI709oF4J0FdrCNiw+Dp8ti7XAsYtAHYTYyOefCOXYuWNbdW2&#10;ob0aSV0JQKtsY1edbeysdYs4tA3ueqT9BuTrOo63Dmm/CnArMCwnAKxCiq9tqbVNXU22ZXGjbV5c&#10;Z1uW1DIabDfA3re2y3avRI6v7nRZcc9cdo8dXd9lx5Hk36zrsG9WtdjxFU327UrG8kZAB4syfgB8&#10;3wDebwD0YZjayeelDXa4p84OAPSDvNfBRVxfqLJUJDT3ue6n8smw/R7u2wfY5c0PEQh0eRhgHwXY&#10;AvTRP4F8nEspg69h8KO8/hjBRP7+K/z9Vx1FBBfJ8SLbRUDdw2+tbqariudYV940mz46CZU1wPoP&#10;8LFBMLX3wEAL9Ym0QGR5iI+keBjeOtSiAHc8zD0hMdHGx8XYtOR4mzk62WZzzsyaPs72HN9vJ25f&#10;gbEfumTyKc5FAVtNDm+pOkw7cn745IAmZr2FpNb0lEt2KUMOILXhwF0VseCP72oA6NuwtC61Ekzz&#10;0XqNknDy4S4guIDxBv+tqS9JeSXcALCmxVAIapCoHUG0akyb46t32n08/Z037wkMbrrLU/11UdIZ&#10;kJwFlC4RxX1apeVWagGgs49hcMlhsTkM6kAGEAXwn9WG+ClMDuDOA8DzjwA2YFNxiRaF/AxTq65c&#10;PcjF0KfcFJfALVku5ua1HEuJMl0/yetPPeQ5AiwsrE4tbp01akG3xeQ/9gHwR/ocz3jNE/vuwX3b&#10;dfaU7cUTHTnzoy3GX7d319u0GSMdsJOSEi0uKtZC/PlTY+IsGGAHhUbhxaJsqG+weQUEIMeVEYeh&#10;P0eWfxHg5rMH+4a7Te8HDBxkk8aOspqiXGsszrSOymzPzpiwd29tAZJcbJ2N385GahfaWphoGVJ8&#10;OYy9GnZaDQgdGzeXAWa8NuDbwOU6AsIG7t+KLN/c5un1vVGgbhbQASZAFpg3LqyzTT31tqW7wd23&#10;CcBv6qi2je0CuNgdvw6wNfW1ivdYswDwt9YD/HpbD8C2wX7bYD8x9h7AvBd/vR9wHwDQR9bB2hs1&#10;5bXYjm/ssW8A9terW+1bGPvbFc3OXx9bCmsD5K8B6Q/Ieo2vYeWvAKZY+3A3rM1nPLyo3o4QPI6g&#10;EA52S0LrPh7Hn8uDH+B5B7hvrwM28tqx/Z8AB/R6j6+4fYzbXxMIjiHrjwPm4z3ldgxff7SrhKCC&#10;z4e5D7Xk2x6C6V5+wz1YkA0l86w3d4YtL55rs1IT7f/6b1/Yl/yfbtnoECXNws13UJCFB0ZaVGC4&#10;xQSHWHRwIHI8wkbFxtqYmAgbGx1uM0cm25zxqTZvxjjbfnC7fX3xFHL8Hjb1oSuquoaPvg6AbwA+&#10;JcgEPGXCJZdvc5+y53c+ipUB2qffATEAh7UlxR8AZC3quC/f/Q8Gl/fE/DDxbTE5wL2lJp1vkPVI&#10;epd1l48WK/Neekz16drVs+/jP+zx7//mcUD/699dhZtWfT1Aon92GjBf0HTWy9d2CV973gGZAa1r&#10;nAE8ZwHZOS61FPKUPC1gFqiVtZbHFbCV/JIHP9f3EOnOa3hMjQ9PATq3S4iYm+eIscXU2hZI4wTM&#10;LsD/lfxymxD0cXmPS8D6M2B2Cz60CEXP4/VnYeufAfaPDwA8n+tHgsmRGzds17nT9vWNy7bnh2O2&#10;bud66+5dYDMAdnJSOMBOwFvHWExoJJI80oKDw92e2H5+sDKM3G/wYOs/eKgNQLINHhRi/T/XPGiA&#10;DRka6gpTBg8aZHOmTrKGknxrKEy31pJ0W1TlKRBZUqWdLFXtNZ+RCZhzbU0rDF6b43zvWgC7FiZe&#10;01Bqa+tK8MN4ZAC8AbmtxNcWHt/K45sZm1RhBSOrLfDWDjzxwgbbTIDaJEDrsguQI8O3dTXY1i5A&#10;C7uvdjIetob5FTTWcuy1AHtzRxPPbUSKczyYdjtSfPeqVka7A7Zk+LHNy+zoxsXI8CX2HVL8u02L&#10;kOHdSPBW+wZQf7+6xQH7KGwv33sUwH1HgPkL2EeQ0WLZr2DbvXz2Q/j5Y0ubAHejHYK1Dy+q5TqP&#10;I+cPIecPc9+hRQB/Cc/hNQL1VwSGIxxLrH2E8ZUGxz0OS/8AY38HqI93l3jGQsCNV/8KC3K4pcAO&#10;olb2EiR31+bblvJMW5GvddrzLGfcSEDtbT4+IeYLSwd4h8Pa/gT2CAvDekUGh1oc/jomTD47wkZE&#10;RbntgiYnxcLYKZan9fRp023Tro129NzP9uPtm6jXPgdsLRtWA5Krr7R9LoD+K9MtcMOm8sq33r50&#10;EvsOIHPdRmHhe5+Q0GJomNfVhCOttYb7Lox/XXPib39BkgvgH+0G76E57jsEEG1AoKWfN2HjOwBb&#10;/c1US65pLvUxF7i1GaB6nakQxvU8E/jUC/zKq3duC59LAFtb8Vx8+goWfw1jawEHjI00/qEPP9x3&#10;H6CqKOXP4hNY9pQqxuShH/bZOcaFRw/tZB8szvNPAjpXdIIP1qV89Q/8QN/y+Am3SuuZY3PXwRQV&#10;oBr10wSGM32wPMAWayt4nOQ1Z1EEql9XocxJAshP9x7Zt7fv2rf37to392/Z4asXAftd23b8K1u+&#10;eZXVcpJPHB1vk0cl2YjhyW4tdkxohEUix0NDIi0oKMIC+KOHKHkmYA8cYgP7+9nQQWE2dGCEabuY&#10;IV4h9sUXg2zQwIGWkzbLGoqzrTZ/ji3g5OnGZ2uL2iWVmpbKdZnr3kaBOQdGRnpzsi0D8OvxwmuQ&#10;4qvw4uvqYWnGxiZALK/cUm6b+Jw7OtTjW6CuYtTAyDW2faGAXW+bsRSbupHTgHkz3llMvQmm3sil&#10;miYsq9cUWL6thbnWtXB8AseaJsn6Rp7TgGLAp8OGkuK78db7VnfZ/nULXeLsOMD+Fo/93aZe+2bz&#10;Uq4D8nWd9v2aDvt+ZYv9gBw/9hewkdjHF+KDsQTHYd6jXeV2BJ98CEVyqAvW1UAdHBZTL26wgwBX&#10;7P3VUl4PY38N62vV2BEeO7p0Ad6c4EAAOMZtJ9m7qu1Qh5Jjkt6V9i1y/Cde8/0iGLq7yL5eKLbG&#10;1yO/jy4osEPNeba3Mc9tHLgL1bSnLt82laXD2HMsf0KKDekHW6shpA8BfEioDfhyiPmhzgL9wyzE&#10;L8giggIBuT+SPBh/nWCjI6NtJGAfmxhl86dNsNKcDFu0rMe+u3TWfrh5Bcv6xG4gwa/BrkqQ3XiL&#10;18Zfu97i6jH+7jdADZu/eoyMfsb9yHVAes+1QPrNgViNEDTlpZLThwx1PnHymmPISwvUN7nvGsDW&#10;bSf1fwHI7/+wW2BUx9exbr/71VWyPYS5JeW1IYHkep8GAQYpjsfmBVe0H5aquJ5pvDW1OFL/M106&#10;v6tkFiBVrzNVl4l1f4RBf8Rjn3Bz0gBcMh6wXkF+a3pKc9fqj+Y8MkPA1uu+h4WdL+b5JwDoDxzz&#10;lDLtANb5GFj81IM++/nhPc9UFkFEgJcKELB/fnTPfrx/107c6wPISro9tGO3r9tX1y7Z8RvXbMvR&#10;I9a2tMuy8ubYxFHxNmvCCBuZOswiQmHpQHXTiLSQ4AgLdsBWKyTtIDEUL+bjKWYYEOzpUT0okPu1&#10;SsjL+n/Zz9JmTrYFFWryn+YYu42TqKU0zXoqkOAV6k4CwPDTvcjx5bW5LiG2HLAvcztc5tpKHl/f&#10;AEs34JebAKdYtaXKtgHk7QIyTK0+3zvaG2wngNzZ2WBbkN3rnRRvgqGbbDOPbeS5GwC0kmorGosJ&#10;JMh9QC0proIVMfgWmFrA3tBWZ2sA9gYYUVJc89gHkd57VyHFkeSS4cc3LLGv1y6yo4D9CID+dl2X&#10;nVjb4UB9AuY+5kpL5XuR4t2wNorh64Waz65EMuOP28vtoFviWWkHAacA+xWAFmO7Id8MuAXso2J9&#10;gbm3mecRIHqbHLiPcNxDfE+B+3An4JYSQIofR3J/C0t/21PigP3dIgDPfd8h0Y80I8Nrs20/33sn&#10;gXVvTZ7trOZ/KJxl2QB7MAG5X38vG/JlkAUMieB/DjFvryALCkC1YcECvX0tyMfH4tUQMjoOj50E&#10;uCNsfGIsUnyMzZwwziprKu2nyxfthxsAGwt6DQa9qiTZB8YbTxLsNgC++UZz0UhqgHfzzRO89lNA&#10;/daBVBvoqw+ZilLuSq4D3tuAVuAWw2vRh4KDpLbk/XXktzbsU+C4/YbH3vAcjn3rNe8JCavwxW0v&#10;pBJVnu85hof53UoxGP2zK3yQy4D6Ki9WkkwLNS48AdCAXPtsqUb7J+S0Nuz7yYEU0OHBf8ArnwDU&#10;PwC0E2JtwKeOKlqyeVFSXrdh2p/E3ABXTK8125qr/h6f/DPH0LTWDwD7e/yL8+dKyomRFSAci+PH&#10;CQiurJT3OqWAcP+O/QA7y2+7bYQIHtpmaOfpn+3Ytcv21cWLtuP411bX0mhpSKl508falDEplhCr&#10;BoHhFhIYhgRHjqnVMH47yD+EiI7HhrW9hgTZkAFai6050ED7vL+v/e2LITZkkK95D/G2aeNHW13x&#10;fKvXBntl2ncrzTUI7NaOmXhtJdF6XWaaUceAsZdUZdnKRkANs6yuL7ANjeWAGnZuRWoD0M1I6e0d&#10;tbYTFtwFI28H2Ds7m2z3whauA0QYW756Y2cjjN7Mc1sAOwDX/DTMrOmxNQvK3Xz4SkCuKbLl9UXI&#10;/WpeyzG6m20lvnsDANy2FPm+uMn2reyy3cvbbN+KdjsMex9bC7gB9lcrO+zQ8gXI8Hb7lstveL6A&#10;/fVyAVHz2AAWQB8V+FQd1gFTt5XC2rpeBbjxz3hnAfswUv0Q4/CffvsoxzqGz/9aA6n+7Yo2O47U&#10;PypGx3Mf7eHxxc2wtY5PwHCgLrfvkOPfS5JLjuOvj7YXIcML7ZuOEjuCx95bl2MHAPb2qvluUwH5&#10;7JUVaTYxASU2wNu8vPxh7kDzG6QpL5SY9lsbSnAPirZQv2CLJtir/1pqZLyNiUqwiXHxNiUlxWaM&#10;GWUThqfYlIkT7fy1G/btlYucbw/skpYNv3ltF1Gg6uB7/3eA+qtA/ovd/QW/DfvefPuc+5Div713&#10;01ouyQazatwC5Ddg4Rvy5o5l8eCaKlOyTBJcl2Ly39WGWNlxJPcrrdzyAPsm7yNQu/EWpidAiPnl&#10;xXUM+XzNmX+mrXPU5+yytszR8kgY+iJSXK2D1bjgHN77J6SxstBi2JNcVyJLwPwB8P0AsH6ATd3t&#10;+/ccKDUEvFMuESZwegB+QgMW/hEgSrq7/mTPJeN5PqyrOnSBX2yvjQoEZL1e67Ld6+/dganv4fMf&#10;IO0JALynMu8nHtyxbT9+Z9/euGoHTp+xY2fOWFl1hU2fOt5mTh1jU8aNsOSYeDxVnOuYKcaOiYm1&#10;kCD+4IBQCw+IMC91tMSL+Q0Nt36f+1r/fn42YGiA9ePk8Ia1A7z8XKfTmoIsq4WxlTzrZCysQYYj&#10;AxcjxxeWZbmdMhcjv5cI5NponhNvJfJ8BfJ8w4IS29RcYesbS12z/u0AZCsstwG23Yk33al10oB7&#10;58Jm29WzwHZ0N9kOeWy8tLLbO7pabEdni2PtDQQGFbOsrNN8t0pQ+RwoAoF6dVMZ7N7I61sZLbYe&#10;ib+uXQtAagkSal7YYnt6W23PslY7tKIDQHfZ4d52+2p5ux1bDkMvbbZj+OhvAOi3AO9rAP3digUA&#10;D4ZdgqyW5AbM+wH1YRWV8B2OEpiO8DkPCtgA9SCS/CAs/BVeWpfy3EfFzssa7RvY+tteJP6yFjvO&#10;OIrn/orP9e2SBfYtsvxbJ/mr7GsCx3eA+4fuCjsBUx/vlL8usmPtxXa0Nd8ONOe63ue7+I03V2Ta&#10;2pK5rlXywtypNiYu0gb28zJvb38b9CXjc63NDuJ2sA1GiQUHRFmwXyheO9xiCfiJoTE2OirJxkTG&#10;2JjoWJuUOtyqCgtsbEqqffvDj3aWc+8UhKTe+67GAw99DS99Q0Uj7165LqW3AJ3WaqsK7drbp7D1&#10;GwCq6aoP3A9by28L2O/w1Co3FYABoUuYMeTTbwJOD2uLwXntLwQOwC0pfgcwi52vvnxr1/7095of&#10;7+M+gVnTYFoBpqWgn6n1kLqJqs+Za/Avn/38LcBWi6S37rHTz1RiKoADYI1HqvaSNEdKA9oT+HQx&#10;umTxj/eQ6jxHU1+a7z7lWBfA9iG9HwioDwCvWPo+wUJTV5LnDI71A576Gxj5+7v8iA/u2fd3rtsP&#10;d2/bd9z+4e5dpLrmxzUVxjGe3Of5d/9k8Zu258wJO3H7mu0/edK2HDpkGTmZNnf2VJs4MdVGDYu3&#10;eKRXXGicRYfHIcNhbnxVeFgIUoyI/uVgPJhn83SfQcH47EB8tZ99DqgHD/Wz/n8bbF79h9jsSROs&#10;pjDLqvLnWm3ebGsty2BkWkfZfFtUnmuLtHG9arkBei8AW67iFK14wguuWZAHIMth3DpGDSCtAbyA&#10;jLG+qcS2tVfbboAt9t7RWQ/QG2wXwN65sBGf7fHXW5DVm1tqbL1KRmtVmZbnqtP0PgtRDPU5M1yx&#10;zHqOtRXpvp0AscVJ9zpb24oFAJCbCCbblITDn2/XEk5AfnAp7N0Dey5rg0FhzS48cifMCWC/E7hh&#10;2G/ErIBVwNN9x/DRmoc+0FrsWPsAqmHfgirbjwI5yOuO4MUPA3Y3FsH4AvCyJifRj3O87wgsX/e2&#10;2bfLUAd8hm8A9/eLG+0E7P6Ny7zXAuZqO9FTad93lcLcSPN2GLsNULcVOmDvRwntA9j7+I03qyUx&#10;bK0mh105ky02yN/6femF8hpkA/kv/YZEmdfgQLeQR80NfX1DLdA3xGJDYy0pKt6SIxJsbGyqTYhO&#10;sJEweH7aPOtuacZvJ9umTZvtPNbvLFZUDT+0zdT1T9os8hUAewZ7PsdHq4Zbq7DeW98fkuev7Mqr&#10;p8jp145N78kTvxWr6rFPpgYnt2BbrbkWsCXN1T1Fc+PaF1vAvo7Uvv1WSTLPpWrNb0DE17EA119L&#10;8uPhOc4dLTbR8k8+g5Z9CvyfuQaEmu56qdbDnqz4WRWkAGRtIH8GBv/5Eb4XZv3B9RPvg1lVuy3A&#10;e6ayTihZpky1MtyAW0UuP/1ZoSY57oDNffLbP8O8qhWXr/4eoJ/gx/Jkx/sAKvffB/AcQ11alCT7&#10;/v5t++HeXTcvroDxE8/7CVD/9JTBcc4QPL6+fsF2/Pi1/XDzku098a1t3L3DcvKzLX3eLIA9ym2f&#10;kxqTYNF46jBNc0TGmr+2f8FfBSPHQ/HZAUTzobD0oH4BADvIvoC1v+jvbUNh7YFfAPDPh9iohESr&#10;KMi0ktxZ1lSeZQskxbUxfXm2dRRlcplrPdX5DtQrkMYqPlnVhASHWdYB7J2wkMC7oxO5jcTe2d0I&#10;a+OpGXu0zc4iwNiOLO+otz0w7h48tqT5NoC+FSm+levrVaWmMtVGlaASTEoznQ1oLUq3Di5XaboM&#10;YG7leNvw6Ztb62wTAUHZc32etS0lyHNkvKbYpBo6UQoEkwMEkYOoA4H6SHulfdVaaseR1z8AuG/w&#10;wpqC+gZ//B3s/T3jOPcpmbZvQbHtbSqy/c1ltrdRi0HkjwkKfOavCEhHCEhHFy8AxC2wtTLszY6x&#10;j8PkxzSwBsdRCAoe3yLdv0cRfA+of8DTn+ipsp+4/JHLH/DzxwG22PoYwD6yINcONM7HV2faLth6&#10;R0WWbSxPt1VFM21B+niLDvS3/gOGAu7+NpT/c6i22cVfS4oH+Efy/4fz33MuhKihYZINi0yAqZNt&#10;LJJ8WnKKzZ89y9rq6ixtwkRrbCAYXThr5zn/tNPN5Xe/2BWYWsuar7x8DFif46Elg5UFRx6r+OQj&#10;/vrdS4CoKSv5YYEa4APce46ZtQmBGixwG1Bq/vvGLwAWVtYuILd+/cNuapeP97/btRc8hl3W8k/J&#10;79tI/tuA3nlsyXWCyZ0PnqWdWjjygPs+U38zzTVr3vrsE62+Uhko3toVf8i/4oPvaUpKGXAkseau&#10;XyqZ9ZIv6Wkc+Ne8tKa2zvKaMwIxkvtnwO0y2319DtAu+fWcoIAnd2DGX4v9FTRceaiY/uFjO819&#10;WpCiKbXv+m67bPvpBwoWqAMxNKD++QXSHQmvtsVfXTpth87/aF9fPmNHYe6OpQstPXMejA2wJ4xx&#10;TQFHx6dYbHCEk16R+OuQoFB8tQ/+2cdCAsLNZ2AAnizAvvzClwFL90eG9/N2iwf8vIjwAwMtwjfY&#10;iufPtVLYuq403RoK51iLllJqj2t1KoFBF6tmHNaUv17NCb+mtRBQFdiWjmLAWY60rnPZ722wtthY&#10;YzcSdhfg3ruo2fYwxNhKou3p4HGAIXm+DebdhuferFLSZvw0Xn5lTb6tqMq3joIMq5g7zZbUF9ta&#10;2FpyeydBYhfHlpffuKDSVjeU/J/PtAGAb2JsVEmqpoo6a20fwWQ/QeWgpqwA65GmAvumDW/L5/1a&#10;88sMlZR+j5Q+DqMeR9YfB4jy3Lv5LHsIZnv43nuaAZ1je/w1n/lYTyvSXCBuRtLj3wHwMVjbgVsB&#10;AoY+jgr4hnFiebOdwIN/v7jGvoOpTyyqcuA+QUD80bE38hzGPg64PcDOsl1VaW4HTmXEN5Sl29qy&#10;eVY9a7wFDfWyL/sP5j8cggqLsADvCAvyC7fQoFgAHcX1SIJ8lCXC1knRcZYShQTHro2JiLVZI0Za&#10;FudOWXa22yetra3VDp856RouaGcQbTd1DdZWc071RLvy4gHyF9mtDipIYiWy1Ebp1nt89nutBgN4&#10;gPuuupzAplpqeYfnqHrttgDpPDrsj3+/ChsL0NeR2Y61AfIVFPQ1rPKNtzD3Oy331C60HBNga5HJ&#10;TY7hLAF24PYvv9h9gsZnSkAJ3Oo99hewr6Df1ZXETVE90YqpFzDyM8AE2JAebimmdvpgnFXJKH73&#10;5OOHdgZAnofdLxIMlOE+jRz/ue8ex0RC8z7aCeQUbHvmpQfY392DfVVkgkr4UcdXsQnA/hEAi+V/&#10;JDgIyD8TGE7dB9Awujz494+R60/uOuaX7zly8ZR9ffWsfXXxpO3/8Zj1rFxkZeVFNnfubJs5a6oN&#10;T0iwVPxTHH9kDJJc89jaakaJFX+/MP7oaPMfGmo+Q0Ngam9kuKqVgpBtYu4hBIAQ8xki2RZteekz&#10;rQp2rMqf7fa8bi6Y42HLEm0sr7XWBZ7KLxhxRT3ga+KEay9CSgMkgL0FttwKkLYxtgPgbZLmjqW1&#10;IV4DA28slkZy74WlBWyBeSusu2lBjQPqOli7Fw+/BKXQVZDmttRtLZhvqwHlRhWjALptgGtza5VL&#10;1vWW4/XdajG8PgBYAdMvq83Gn6uHmDqUIKH5DPvbqm0vn/sQnv8rAsBRAshxjnmkpdi+xjsf1YDl&#10;j/OZv8VCCNTfAVLtYb2pJBNwF9uOhjzAXWpH+LyHAfcRLMFhVIqKV44htY9KxgvIAPxoNwDGd/8g&#10;tsaX/4gP/x4V8B2A/nFJtf28tNpOLqm1nwH1zwJ7Z5kdbSl04D6MEjpQnwWo9b65tqUyy9bzf2yq&#10;yrV5qYk24D++sAH/f6L+8r3Oa8v2RfPl7n2qamUZxMyMFlhmW7aYmdkoMzMzU+zYiZOYmW1ZFkuW&#10;IUxrVdU+e5/n/i39/tpQ1rkfxjPpnVNT831bb62N0UfvBGXt7grwirHwAIAdHG9RMHVksJa79DjG&#10;ZSMmRsdaUni4ZadlWE5quuWmp9vCLFi7uNgqFmXb4sX8/y+foQiHUbS/mWoEaqfX4J9/ADIY/Kdx&#10;G/rtk336v2FMbfxAar8DrKP/NVFsYeCXP2Fc7d76p5PlSjNV8sqwtoD+1z85DllNoBiC0Ud4rybW&#10;BgDnAOw9JBAzBlDP6mGnpbZh3j+sGXNeF7AH/4v3MkYJJpLqYxz/mVjW1Tz7fWJr5kSLHmQ4QFfh&#10;BPf4538AYCT5Lz/biz9+MTXRe4UkefUj4Ecyu7RPwPf84w/28uOPrsfXKyT461+0A2xiF5iArQST&#10;J98j0TleUlwgfsqx9z7AzIxHP+DTlXHGsUpDlYfWcZo4ezIO8xMMVB31EYz9iABxHz/+ZHzMrjy5&#10;Z7cGXtl3PY/s+NWztgmW6OhotJzceZabN88WzZ9p05VKGhFvKdHxloYsj45OMH9tvg+MdXWxIsOT&#10;uB/NxRBqnl4hDtR+fgAb1vb0jgDcRPvwWKslULTVFbolL3XXWAvAN7ZXuQooW/HYu+Sv17S5mejj&#10;Gxa7FNKj61sBdpcDthrOn5H8BcQCthJRLiG5xZpfMr5Qa1ueO4+P/mITAAVs5wHdmfXLYVjYevVi&#10;O7yy3fYtrbedWIHNTSW2uaUcub8ED70CD70U6d1hpwDlUVVQAdS72ycCwFa+8/7ljYBc20DrYP0m&#10;O9zdYKf4zpdWd9lFjr+CzL+2utW+IQBc5/Y7/o9vANFXaxvtW/z0d+s77B5q4yEgva+JNXz715L1&#10;2JCLy1vtC/73K2sX21cblsP++Gxsx3coiO/+ykLT0tYtgH0TgEvO3yEIPQbcj8TYvH6H739/11J7&#10;dgCg71oCqJfZCyzAQ2WboX60fn1zY5t9g7e+tqrOLi+vtvPLawB0tR1tK7MdtYWWGuxrvl6enMsg&#10;zluUBRGUgwjUAnawJs5UOQVvHYNSi4mMsmkJCa676Sxu5yckWQ5EoISVwrlzrCJvoTU31dr1x/ft&#10;6+fPUKNc378hsV2BBElhNRAA3N8Dbq7zMW25BJzy2iOATbuy+sTyEKYKNEgqu8IKgFpMO8IYFNP+&#10;b+S43sNnDiGl1TJak2hawhpxIP8vrPEfNvC/AC/vVVWXQTArX9//n7/bqLaNEliG+RvjML6T4kor&#10;FajVDcQVDmS4Pc6/A1wk9+uflCf+i5v5nijg/7tLM9UQG2spSruvVPRALVFe4IeVQ66uH9qdpftK&#10;MRULa1nrMUz+AP8tf/4URfAYllcBwgfIbTc5p2Wyvzy3m2RTBtq7cW4nls0EbKWwPkQNaCb86rMH&#10;dnfwtZ29ddUOnjtia2C1htpSK8ifb9kLp9t8IvhM5FZyeIwlhKvhXYJrs6p2Pb6c9LCQFAsNSbAg&#10;IngwJ9vbLwxwByPDuSXiT/aMAOCRFhYUaWW5C2yxChi2A6rFNYC6EsYGNEjxzZpE0xIXTL2f4Yrz&#10;w3DK6T4F2M5s6bKzMOm/0kDPApDzfwH5S02o4Y+/gD0vc/8SYNa4qImwDcsA6jI7uqoLIHbaniWN&#10;tp2gsoO/vaW1HH9fYYdgy0Mw7WEk9LHVjXZiVbMdXQGwu/g+KmzYrCDAhY+62NZcZruWVDAqYfNq&#10;O0iAUF/qs0sbAGeDXV3RZN8C9muw39Vl9fbF8iq7uKLarsCMWje+iYy/h/++A4PfAdg39B2XNtup&#10;ria7wPf4cu0SwL0U/73UrvH/fouKUGaa2NqBWjPu+Ou7eyXB5ae7ATHBQpNmePkn+1ba030rYGkA&#10;jsd+Brg1gfZge5fdQf0I4NdW8z1X1tlVAtSVFXV2rLXYDrWhoipyLcrLA2B7mS/n0Ud7sn3DLBBA&#10;R3OOY5HhUTB2ZFCUxaq9blS4pSXF2bwMVF1cvC1MTHVLXnOTkq0YYJcXLLRqVNrtJw/s2rNn9uzd&#10;B3v6ARBrUkxeV8tc//jT3mg5d2jYhn9DogPkIQCnqifKPhv+HVbWBBc+WiWNlAPuZDPBYVh+/R+/&#10;A1akuybgAP4QjNzP5w7C0u+0BAYzaz1cYB8AuJLwYmZNnA3/E+Xw3ygHgD0kYKMIPvy3qpSC/Nfa&#10;BPIrrA2wlYHW94f6S/8GmH9yE2uqFKpSRNpFJV/rqpoAamWkqRWQfLUmziTrHbvCsip5pLJJLpnk&#10;w5gDtSpRaEnr0Q/vHbCV7PJE3l3ZZx+UUooiIOrdh6nvjI3YA+T3fT5PTP0CPy6v7SbefhCTI8dh&#10;629fv7BvXz2x7149tsNfnrEzV8/ZKuRnY02xFeUvsEXZM21meqpNj0+1BGR3XHgUUjzGQsOR2qGq&#10;dUZED0wwP26D8WCBoTHm4z9RaljA9gb4n3tF2N+mhJqfV5Dlz5vpemCvw1dvAFhqTLcOxtwK2MTY&#10;W5fUA+xWlziiZShJ8pMA++ymxc7XarLq9GYll+BzAbGbIef2yy3LAba2MSLBNZmmCTYlriCnz8DG&#10;p9cus+Ow9XEAs39Zq+3u4O8Axi0Ele0dtXhnZaD9NQu/gsdI04OLm21vOwy9BB/eWGGbGkptPYy2&#10;ribPNjTmweBFAFuZWpV2pB3WQ9pfWFZr5zur7MvFtXali7GkzvnXC8j3S9xe5vYqrH+b73qL/+uu&#10;1rS5f2FFqx3vaoSxF9slGPsKiuMrvruSVr6DiQVuzZYL1Ld2TYDbbc0ExHfx0wL0Yxj8wU5k9/5u&#10;B+xnyPHnkuE7lwD6Dru/vR1gtxJYmh1bXwHUl5ZW25eMC0uq7XBXpbUsmmXBf59q/vhrqTHVsPPi&#10;PAZ4h1tUYLwlRqa66inh/mqvG21xsRGWFBs5sX0zKtoWJk2zBYA6b3qWlS9cYGUFC2zmjFQ7c/mC&#10;3Xnzxm70vLFHY6OuptnoH//LRv7AIwtwEFsvONCyVs8PanT5p334P/holSzCN0t+y28P/QHbo3hH&#10;VGZJxRUAskp7aeeYVIC2gWrZS5NoSlCZADagFbDlv5HZmkHX2rdTBfLX/wt//f9wzP/W5JuW3P6/&#10;Aja+GtAKoOq5payznp9h7N8A9M8/Wy9fWA0FVLf7BUFA/rj3nzz+a/LMBQC8tZv0+uGH/xfYWuaS&#10;9H6KB1aiiXLB1ZpXm0e0d1sz26p06hJeBG7e/0T+GhCLqR8BZA0lsMhjP//Ae9+/t3ufRhmAmgip&#10;5JUrTx7ZjTcv7ML967br7GE7//UFa2uvs5ryPCsqyra5szNtblamzcI7pSLHk+PjLCEhBgCHwthR&#10;MHcici0e6R1tAQHIb3/t4w1wjQE8VQfNJ8L+B777P1Sl1CfQ5uC/mstzbWVrhcs6W91c7IoMbmyr&#10;duva27SOzUWu+mMqkHB4XZsdcyBWCilSHKCLrcXkWqOWv74EmM+vX2IX8dKXtQy1AVm8cQm3DEB/&#10;VjPdawgGK7vsSHeHHcDLH1gGaFWRtL3a1Q7ft7wN/9yEREeWI033ddbajoZKW1Wab/ULZlgDdqRZ&#10;9bwXzbO1MNCm5nLbUF9gO1uKbXtdHsCutcOtlYB7IsnjVEuZXexqsEN15bZ0XpbVTE+22vQk21Gc&#10;C4s3IYVb8biN+HCAxv9yfnmLY/0zfLeLa7rs0jqCFN/7K15T4sq3WvYiCFwjwN3kVptJ3KYSGPk2&#10;wL0PuJ9qRnznMru3owvp3WWPGC8A9zOY++HOdrx9M56fv7euyW6gTK6sqLLLy9QIHzmuftnYoXlx&#10;0RY4xdNCfEMswAe2VvMArzCLQIZHagItMM7iwrgNiUSGR1g8wE6JibT0mGibnRBveVkZrhRx7sws&#10;K5w/C8bOtpzsLDt47IDdfNNj37x4aY8H3zlVq0yxQUCpwgua+OpFsfZCdq+xqWLsT26NWpNeMLUm&#10;1DRrroooKOEBMKdKLJLSkvYqZCKwKhBMsDY+G8ZWjTQlqkiKDypIcKuZcXnsEQKF+or149H75a+R&#10;6WOoBK2Nf6aWOSoE+JYv9lIM/JO89j8dsLXk1AOLKvNLE2bKFNMMuHZ3KTPtNf5bFVMEQK1Da7un&#10;MsGeuGWrMZ5/B6i1zCVm/mgPYe8nsLXWoSfArbRRgZ/3w8Zq8vcAAGtjiCuNRAR0s+fj427H2DOO&#10;ufNh1O7yufeRQ08JIN+9fm73Bnvs1M2vHGNf+u6SLefi72yphrHn2oK5WTZ/xnTLkhTXrHhsjMUl&#10;wNIAOyAk1vwBdVBArGvbExhEZA/UFs1AC/ANNg/PEJsEuP8vj2D796n+FhYWZWlxcVZdMM9WIIFX&#10;tZYC7FLbrN1endVIc+QxsnD7sgZXs0zpnftXNQHwiTzus0jwM7DbKcYZ5OsZpOp5wCxAX1RqKeD+&#10;YtNE9ZEvkbAXNi5FgsP4azrsJB744BICxYp2fDLyWgEEIO2AZbd2MlpqbC/P7ekos0Nc5Ntg6ObZ&#10;021uaJAl+vtY9NQpFj15smWFhVrN3Fm2trbYNhOQttbl267GQjvQXGEH6kvtcF2xneX/+aKzyVbM&#10;nmFZHlMtxWOSJft4Wpq3l+WHBdvWooV2Bvl+dXmtfbuywa7x/c7x/57CZx/nO53rbrPLAPvyui4H&#10;6msEq2/x/9fx2d+gVpTQIm99E5bWVsw7AFvLW48B+gMY+v6uxU6GP9+zzI2neO0HO9rszpYWu76u&#10;wb5dXe8Y+0tZhKWAe0W9nWqvso2VxRbr6Q2wfV1OgpoFeEwOMV8P9T6LsDC/SIsIiDZ1LI3FksVG&#10;R1piPKAm0M9Kirc5jEUZ02wG0nx6YoyVLppvFQWLLHf+dNuwBesw0GvXX720F6Pv3XKVUkqH//jH&#10;RM0CpWMjud9Cjpr0knQWqCcYFRBqSycMKyk+IiCDqQHIVJs/3oA1B2yAO8RjyWwtfSmHXNlkw5og&#10;47ZfG0Ukwfm7mjiTDNfna7fZAADXhJ7k/Pv/I4/9BwCFkV366I8TftrliQMs9dSS11bml45Rppj2&#10;T7uihTynAoWP3n+EPQVasTLAhoHF0pLMmtF+DhuLWZWOquc0efb80zvAPgHMJ+Ow83vu85p2jj0G&#10;1Ep8eSwG57NcMQaA/RRZLvDfQX7ffvfO7mqMDNm3Pc/cMtfJG1ftzPXLMPY5W40UbKgqtBr8Vi7S&#10;OXvGDE5eiqXGJXMi4y0iOhTZHWqBeGpfv2gLJZoHBETgsbWbKxgGD0XKBZs3wJ7qG2n/we3fkOFB&#10;QRGWSjSvKJhr7bUFALsMOV4FqBtsExf6Vnzrdi52yfFdy1ps74pm27283vbDpEfXtLlElDPy3esA&#10;KmA4i8S+uEEMPQHqc+sXI8sFbpha8p3jzgDyU2s7nV8+wjiEDN+Hn92tyTM8vYC9rrESFi7BP1fb&#10;AST0XuT54ty5VpaSYAu5eKcFBlom/29WWLjlpSZbYXqKdfE/bKorsm11Bba3kfdW59mumnw70lJi&#10;p2DufUV5VhcdbfP8/C3Vx8Myg/1tLqAuig23zqxUO4ykv7qk1q7x/11e2mgXlrfbeQKqQH2uW5No&#10;HXZFjE2g+nb7clNXkW/x5FcJcN/C2rd4fBN/fhuGFmPfwT9rOev+DrF3lz1Hir+SJOe1JzuVfQZj&#10;b2pChjfad2sB9ppa+2p1jV3Ba8s+qH/2kvwci5rqa8FTAyzIS3kKBGutaATEWFhAlIUD7EgkeFSg&#10;ZHisJcbFWnJitGUkxNpcfquZ8bB2YhzqLpFrJt3ZrsIFsy17ZrotX9Flt3uf293+N/ZseBT/i9eF&#10;ObVJY0xyGfZ+i40dUkLJf/8fpLNytwEfQBvU+GubpwoyaBJtANYW2wuor8HaILeS62qePwHu3+3d&#10;/yIwCLR6zHsFdL0+KiaHubXJZBhAD7hAwPP8PbcezmOXoKJJL6WQCtCvfwTU30/sxVYXzInOmUgM&#10;DlZ5oydKKYVJNWH2/AcY9d0Ht7vq4Yf3ToaLoZUNpk0f8tBKSnkBuCXTnyDJH38atxcA/+nHcXsM&#10;qz8FoLrVho/HPKfsNK1vP/ygdW7kOp+l5x4Dfk2o3QHkt0aUjTbustK+fvHYLj+6Y0evXbLL97+x&#10;A6f3W2NjudWV5yPH811yytzpmZYSn2ApicmWlJRg0XFqcB+I5EZeA9ywkHgLlCwPCrewcC6C4Gii&#10;e7RN/bsfHjvKJhHt/+YZZFM9/CwuKhLfNdcaCRrLm8psjSQtQNIEmgr3b1taZ5s6AdxSfDDMqm2d&#10;e5c32SH1msJ3n2YohVR+++zaLjuPN764EZ8tOQ6gz3HRn9/EaxsAPscoEJzAqx8DMAL3waUttkc1&#10;wzUDj1TeBkNuaqux9XVltr6m2HYDyi0EnTUVBdaZs8AaZmVZVVa6VcBEdXOyrD13HpJ8prVmz7Dl&#10;/B9bqwtsFyDdVpmDJM+xXU15dkAZbCW5tlUptLNmWFVKjJUlRFjzzGm2FFm6dkGWnW4us2+7G+3b&#10;FQ3I4SYYu9VOE8zOIsXPr2x1bH2F4PQVDK3yxN9shakBuEs//Wtc5zVtJLkDI9+FpZU2+njPCsDd&#10;5cD8QkkqW9rtwRbNxLfbjfVN9h2M/c26evt2PQFlZTkWoMLOLquxYwS40ox0C5/qZ4GT/SzAM9CV&#10;HPbzC0GRhVlMWAIyHE8dGmOxyPDY8CiLQr1IiqfGRAHqOCfFczLTbeGsDFuEhSteONeKs+faPH67&#10;bZvX2YO+53YDhfhoYPAv9gRcAFoZZEOOVf9vnp9IB3WZZZLOgG1A0hqGH/nv/8dt4NCmDy1tScKr&#10;0soAjD1RS+13QP2HK2msSqRKUx1CuovVtftLtcYFbNUWF7C1pVNLZQMcP/C7ggFBgSFJ/5n2YvcA&#10;6N6f/0AOcNBv/2lvMP/aEKKa3QK3Zs5fIxXE1FprFpsqK0yAfTSODwacDwVQAPgSwCsRZaJ44Y8E&#10;BlgcBn6OpHagBezPBXzk9KPxUbzzuGNwTbBpg8fDcQLEpx/t/ruJQKFZ8Acc80xZa3zmnXdjdmfs&#10;nd2D6W8NDtqZOzfs3N0bduL6FTt747LtOrrDluP3qvGCRTnzLSst2Wbgi+PwUDGxURafHGuxROkQ&#10;Tqp2+oSHJlgIQA6PiIPFkWqRAjaRnSgfhAyf4hEEqEPscxjcyzvQosPDLRfPWluaY0saSm0tXtut&#10;ZSPNN7WVIccBOGDW2AHIdy6ps/0wt5JJBOyTXPTH17QgxwEuyuIcwD67Xts38eAA/tTaNgfsM+sn&#10;7p9aIynebse7W5DYExNh+5e1IcOb7QAsuQv23tBWZev4Lt1lObamLNs2VC6y1eV5rs3OyuJ8W11W&#10;aN0ledZdnGPrAPIqQNyVM9uW586xDSWLAHWuba/KsX2NBIb6YtsJ0PdXF9meohzbX15g6xdl2fbC&#10;ebaldKFtg9WPNlXYRTz81aXVgLveLvI/niGInYWpz65ssQsEovOrW13R/8sEJ5UO/lo55QBb/vr2&#10;9hV2G2ku1hawb8HQt3d0wtTa9LHY7sPejwH3c7H19k57sLnd7mgtfWOb3dzYYtfW1dnVNdiF7go7&#10;ozkFfvdt1aU2C3kdNMnfgqYGW6iKKwRFmo9PIJI8zM2ER6tPNuc2Pgx/HcrrAQEWGxluaVwb06Nj&#10;bFFqms1PTbWZaQk2JzPFctT2eOF8W5Q13dqb6+3ZUI9df/nUHvUPTkxogRdtyhgAbNpMJQne9wfP&#10;A8K3SPShP3geed77+38BeMD+J56c10dg3yFNpEGWo4B2FECrEqlm2vvF5H9ApD8jzx3A/1r7lk/X&#10;8QQC3ddsvMoVqy7agJarsdH9v+C3nfcXsNWkHq/8Ghn+ltH30+8T624Au48ooFrg8tFibaWRPvtR&#10;NcJ/MZVjVY00revJ+z6BUZ/A3C8AoDZxPBFTy3Mjp18ir18SDO6Pwcg6FnA//KBtlyMO3I/ejzjG&#10;Vn65WFpppZLaj7iv8fA90h25Ly9+b2zM7vO6klW+xu+cu3vLztz+Do991fZdOGzbD2yyOvxjcc48&#10;y5k/22YQbefNmmnRSNKI6AhLnJZoETH4r6AQd+Ij3EZ8PFhIuPn4BVpoCDJNHTiRbmF4tClTg+zf&#10;pvjbJB+8mn8o8i7E5s/LtBrA01ZTaCub1D+r0NY3l8DaALyjHCleaxvbATr393bjsWGxg7DakeWq&#10;pw1IVze7cQZWO6HHq5QFpn3ZHdzCehvaYHUCwVod12JH+IwjMP7BpXwWQN67GMZuV4JJB5/fajv4&#10;3G2L6wBzri3Nm2WLc2bY0vx5SNNsmLsImc6oLrGlAHt1VT7P5dpGAL6ubJFtYGyvKXDVPXcjzfcw&#10;dsL8R1tq7XhDtR2sLLRDAP8U6uRQPa+jBg4RRE63VdgF/PyF9jI7r5ROgCwwn1/VaucYF9YI2O1I&#10;ce3V1rKXCh+qvNFy2FnZbCvsJo9VHPEWQL4NuO+Jubm9u73DHsln72BsA+gEuhvrtYbdbLc3tyHB&#10;a+3yqmo7t7zMzi6vsW38P40z0yzJL8j8Pg8w378FcO60Yw9r5ReGFI91bX4i/AE05zw6MARF5m9h&#10;QcFOyaXHxVsKNmVOYpIrkTQrLdH1214wM9NyZ82yHIBdXVJg914/sftveuzB4Kgp5Vr7o510BkgD&#10;jF5ALDv7Aoy8BTvK5+7lOG2wGvjz/yCpYXWAPQDTa0lLAFc10v4ff0KW/+ZYekgszegDbypXJrku&#10;aT7AZ/Zji/vx58N8rmqijRI8VIdcLC9wD/5KcOA7Kdh8puwxFQ589vEne/PpZ+v74VfrA9T9v2Hq&#10;NUEGmCXHlZXmqqEgxZ99r66bv1rP94D+I54a8L3ULi5NaH1QQYRfJpax5JnFtgDx2UekOMMBlwCg&#10;4aQ3wL47OghQkeU/ao37k5sYuyfpjXQX4JW9pr/xZOy93R/leUlzHn/35pVdfnDPzt65bhfufWOH&#10;vjhmazYvt9qqAnxwtlUUF9jsGdMtfVqqJSUnwtZJFhkXaaHhIRaszR9KF1WjPb9QvHaQ2yAQFhxF&#10;NI8nsidYeGC8eXiG2t88Auxzbxjbl2DA+xYgRysq8Nl1xbasrtDWwHRqweN8tta2XZppFferkeN1&#10;thcPug/gHVnR6NrYnISJT8DaJwDCURjuxBp8N7L8xNpWO7NRMr0FYDfB7Nrq2WiHFRyWNthhAsQh&#10;N9ocwJV9tpf371jeYNth8031eOXmCgfcVbD3ksJs666EsQHzqsoCW1yy0Fby2uaaIjvQUW078dab&#10;q/JsQ2m2bQG8W2HtnXVIcYG4scqO1JbbUQLC+VZAxPFHAPa+mjzbU51rhxsK7FRzoV3oLEcSN9ol&#10;gHwOVSJAq9TwOb77BSWRYC2+2SqfrUIKAvYyt5f7xhZVSFE1lhV2568JtLtI8Yd7l9mDXV1u3N/W&#10;Yfc3dtid9W1ui6ak+I0NTXZlVY1dWlljJ7qK7HBrie3i/2maM92iPH0tRBNlHshvzYoTiINh6UD/&#10;WAvATgV5hVosliueIB4NqGPCI91kamJklGsakBkbZ/PT02DqLFs4L8sWzM6ywrkLLHfGTKssyrNv&#10;n921ewD7+aefUKO/OTksj6wW0bKz2iX5AjxpElpLUwMAcOhPrUlrIL//iWzndliz6Uh37eQa+R0p&#10;DhGqC4ikuKqc6r489jCfO/InoBYWP/4C6f4Kk//iSLdf2Wyw8xAY7cMiq5LwABh9w3d7SxCAsdWi&#10;FhZWKijjLSB/+zNfDBmgKqVa8tI6tdj5uWamAbVSR1Uu6cX77+3ZOEAGjK/+Gi++B8zaycX9x4Dd&#10;zYrD0s9h7OcuEWXcrT8/lC+HiQXaR+9HHbBVz0wB4SHvv/9+YrOIKqI8ZjwB7I/x1Q/F+sj1J3j6&#10;S48e2Hmk+Pm71+30jS/t6MVjthgZXpI/31pqyq0wb6HNmJ5hGenTLDYOb5WYYLHJ8RYWRRQPhqFV&#10;sTIoioge7jZ7KMKHwNTRgDouGNYOTDB135zkGWD/MTnAJk8N4GIJsqwZqVaQP92aAMuyhhJb1VBs&#10;a/GcG9orAHOta8ezoW2Csbd1VdhOwK5MsYMrxLLNdgwAC8THVwncyPO1na6bpJj5KEA+ugYQr6xz&#10;iSZHV+PP8bKHnU8H1ASGQ9quqd1dsLiAvYehveA7OqttGwFme0s5DJ1na1EU65XXjnzursixFWJq&#10;vu+upnI70K7loUrbLn9dne/k926AuxflcaClwo61w9hNVTB1lX2Bj7/QVWsn2ipd2ubhpmJGERK8&#10;2q7y3b4iUH2JjfhynfpttdoXSGY1AjiP4vgSCS0ZrjLBNwD1jS1L7PbWZYyJmmaqkqKKp2JtAVsz&#10;4gL1PVj7Lux8F/UiGX59XYt9u6bevllbb1dh60uME13Ftqc+x3agPupnZFoMATjMg3PrHWaBBGs/&#10;gB0YFAO4OecE6Qi/GNevS8CODYuw2KhYi4/DhgUGWAxKLC06zuakZtictGm2aO4MLNccK5y3wLIz&#10;p1t5wSK79/ax3X37yu4NDdnd4TGHkz6tGHHNvvkNYP7n/3Zy+w2S+O1v/3DsrAIMQzwntlY1FbdU&#10;BaCVFDYAs/bDzOqNNwSoJcG1BKZOI4Na5wbUSkN1vvwf/8fGCQxKTVXu+bD2ZjPE3APgdxAyHUZJ&#10;D0DOY/ztz14KqFC+JPerjzAx4Ov5AZArkwxQa9JLPlk7W1RWWMe/AtQvlVACsF/Cwm80S65ZcST2&#10;M60/f5ioivIIOa4Z8WfI6MfvtX3zJzzzR8fI8s8Ta97IbYFa6aM87zaC8AXvv+dztBQGa2uW3RVY&#10;GCEAjHAsMv3+8KBdefLQzt78zi7eu25n8NfHzh+z1tY6qykDcG1NNm/OLJs1a4bNnJkFY8PWROeo&#10;hBgLR5Zr6SoA7+V8dlicyzoLQKoFI+GiuBCiAXU4Ek4Rf4pnoH0+OdBtEFEQmDkrw0qK5qIKFlgr&#10;TLcKoKxqLHdLX2sBlZrrCdzbAfT2JVVuBlvA3otk3QdrHwQMx2DrYwDyaDdA5/bYqjZA3WqHlWCC&#10;5DwK2x1bw2uw36FugM5xhwH1UTz34dUdLtNMmW0HAdU+3r+f1+Tnt6MatmMD1tfl2yaCjbx/N8Be&#10;AbDXA+qtPN4J2Hc3lztg74ad9zSW2UF8+t6/Gubt5xjVDjvWXAkrV9uZtmo7BaiPE6zOoEJOd1Xa&#10;mWV4XALV1ZVN9jWMegHWvoqVuMT9y4BY44uNrXYZkKvU0bUteGxtJhFTc3t3O+AG2HeQ5mJsFSsU&#10;uO8A6NtbWu0ebH17U4vd3TThr79ZpdzwOvt2XYNdWal1a+wAY3f9AttRl2sVGakWOdnXQlFYwchv&#10;BWkpLG+8tq9vFFI83sIBdrT6YweHukQltWwKCQ22iJBgiw8Ns/QYzYyn2ayUVKsuLbT5XDtz06db&#10;ycKFVlGUa9++vG1fP39gX794brfeDoKBHwE2ClfLV/jePkDc+5ukNpL7nzDyP7jVzixt4BDIAbSr&#10;fsJQKyon1wFyz08/uDHsJtIkq//ABks5T0hxlxdOcBhzCTHcJzgI3CMKGsjvYch57Nc/bBS18A61&#10;8P0/8NjPxjWTDZsq6gCoPl5QJOoB1GrRo1xw5Xn3Avy3kgGM1wC759Mv9mJcIBfov7dXfwHbFVng&#10;eG3ldBs4GM+5r62YD2B3VwoJcGtpS9loKqTwRKwMc7tCDASKB/xgd98pUUXHK6VUe7OHYXZ89yjs&#10;DbDvDvbZtRdP7PS3X9s3Lx/amZuXbe/RvVZTVWqN1WVWVV5oM7Iybd68OQBxhiWlplhcCuAG2FFx&#10;cRYVFQ9oYWuN0FjzVAkkLoIAgB3kF0lET3btYMTkU2CCv/3Nz6ZORo5PDbTU1MS/gL3IWirykePF&#10;try+jMFtbZErm7SlS9s4Bexa29mpLLFavHENrCvGBYgA/dCyBgfs4wD6aLe8NF5c694wtSvQsKLB&#10;9iPlD4jpxeawuwCtLiEaR9d3cuxEp5A9+OyJFkGAm6CyFWZV3y/XpbO+0HZpk0pnre1eQpDRd1Ex&#10;RgEYhaHe1pLmh3hdTeQP8z2Pwf6neHy8qcKONpbaWazE6aU1dpJAdXpJpZ3rrsPj1toV/v7Vda12&#10;BfCpWqhjZ0D8pevu0W5X1bQPkH/NELhVGeUmvvnOdlVIUbVRDZUUVukjmHqHstna7d5WTZY12x0+&#10;4x6feWNNm32jNFKY+gKAvri01E52aLJvvm2qmm/ZsdEWOtnfgpVlhqXyh609lT3oHWH+XvhtTwI4&#10;AI+EyQXiKI3IOAsD4JEhoZYUEWFZccmWFZ0Cc8dbXUWpLZwzx2bB4DmzZnN/pn399LZ9+fyhffvq&#10;tT0d+wAOfnGz0CoEqsky1TSQ7HZZY3juIUA49Bs+HLmtkkZDAE7LY/LWA//1nwAblma8/fVnpPxP&#10;BAatgf8XnzExIaf2Wv14b5UH10TcMEFDQ6B24FbA+PlPG0GSjwDu94D8HdgdxxZ85iT0X4klbwG1&#10;OgoI3JoAE7BfAfA3aHcBWuB+AdgEbEWrZ+++dyWLXwPSV4BXklzN6lWQQamgkuMCsEs++fS9PYCF&#10;BVbVCNfymJ5XsUKxsathBujvjX8C1N/b7VHVCR8nGIy79ep7Y0Nugk67vJ7xXnX8uHD3ll28BWM/&#10;+NZOXr9oa7assTok+LpVy62+rsIWLuSEL5hn0wF4JCc+HDkeGBlqIZHhFslJjYhQT+xw88dXT9FF&#10;wH0/InoQzB0eHMuIcUslUyb72eTJQW6Pti8+LTkp3ooL5riZ93Y8aGtpji2tK7Vu/G03rKg92lvE&#10;2JpEg+m24FF3d9bZbsnfrgbYu8HtpZa/1qSYxrGVrXYAOa3ih3sBzb4VdRPe2sl3WBwJf2R120RO&#10;+JoJtj7Exb4X8KussZ7fr62ZgH83AUM7ubSOvofAsXOxAgufu0SynvcgrffD7nv4jjth4T3KNQe4&#10;Wv8+DPCPESBOLq+3wwSFE7D1SYEcpj4DkM/yvc5119q5VfV2EUVxkQD0JbL7mor/A+yrG9ud7P56&#10;WxdjomGf+noJ3HpeHTxu8ppKCt/cOjEE7BsC9rZOJHq73WXc2aKChY3Ib2W3tdgNFM411MzFpaiG&#10;9kI721ls+2s1J5Bti3On27TAUIvwjnapo4HcV4FKH2/Ol2e4BQPsIE/Y2TMMYIdYJNI72N/fQoIj&#10;LCI81qKQ5olI80yC/azYVLx2ouXNn29zs2bYnPQsm5ORYelYuAu3v7Hr/W/s5tu39hK1+grZq7ko&#10;TYYJzH347beAuN/dSlr/0wZ5XT7YJaPwvCqZKvnkLV5ajS4FXAFbNf3U965Pvv2//7dLStEkWD/y&#10;XN1H3Aw6CkDS/l9SfISgMfrrf8Hk/B0s9Ltf/rCPBJB3ArYa3rk6Y8oBB5Dy2ALrRG43f0wyHG8t&#10;UKtI4TP87Wsk9UuY+gX/mJbLVA9cWzS12UPvmdh6KVArTfQ9DC2Z/dFujY7bbfljPLtLPIHNVWDB&#10;7dKC7SXD1QDgwfuf7A7A1pq1/Pj1oX67Ozpij8f4nHcjSPERu9Xz0s7euGanr1+xc7ev2LGvzljL&#10;0lYrKS2w9tZGK4exFy2Ya3NmTbeYeKJyYqzFpiQD6jALB9gqPxyIHPcJjjRPbe8LCjdftykEeR6s&#10;onexyPVYC+Tke3GBTPEC4CqZBMCT+azSgnnWUJZjDYU51lSUb50AfAXstg7wCtjy2usBjZh7Kyy4&#10;i9u9AF1poDvFkgBSjK2ZcgH4IODWfmn55j285ibdlNwCkA5JnsOMR9dIindMdAxB9p7YoEIO7a6w&#10;w+HVi5Hk7baT4LCLzzjA8yrRpBps+sxdAHf/Ej5nWZsdW0EgAPT7lxFAAOwe2H03rL2f73UAwB9Z&#10;1mjH+dunUBUnFzfZCSzEyaVVyO0GO7+yHlA3uLY6X6xvsUuwtUAtma1KKmLur7eqSyYAh61VPknP&#10;CdSaGXdlhR1rw8L/AjbgVxGFW7xHQ7u3rvPZWt5yQ4GDQHJlZY3bf31pKVags9wOtRTaxvIZVj9v&#10;mkUjv6MCE10Zq8AgWBpm9pgabP4+SkzhfHL+VEgjDAUWHR7hhpY1Q3gcGRRmCaERlhoaZdMI8umR&#10;sZY/d54VZOfY9LQMm56ajOpLs4MXT9i90WG78uy565f9AqJ6hYR+C/AGAaQ8s0oWKRNNzTe0vuxS&#10;RAGlZrMHBFABGg+t3Vn9gLCfACBi1CYp1UToVSBAymvCbBi5PsIY/E2JLFreUlKMtn/ytwDxO457&#10;jzx/r6U1VPII79d4C/Y+EyhdjfAfNfn1g2NjTY6JTbVOLZ+tDRgCvWbktHPrKf/Qc9UZ16w4bK56&#10;4PocrV87YGsGnOMUHMTYDwG31p1vj3ELwF2dcPe81qlVSWXM1J5HwH5A0Hj48SfA/j3Afj9RWhhw&#10;39NMOh777tCA3R3os++Q4Se//sJOMb6Csfee3GdFgLm2ttK6Vyyx3JwFthBgq+F9dFykxaQkWEwS&#10;8joaDx2jdetowBxmXoFhE4Bm+KseViCyzRW9m9gQEhAWCaPjs7lgBG4P5F58bJSVF2dbG7K7tbzI&#10;2itKrK2i0BbXlsDcRbYGphOgNVu98a8qpruQt3sY+5c12w5J4WX1TnofXYEsh1H3AybXiA/AKVtt&#10;Hywt1nbMDTP+/wdsvU6FFpTNNpGLvh8QH4CtBXD13VbLIfXa3sHf2MbfFLD387f2Auy9nY22n6GJ&#10;OHn6g0j3vTC3+lkf4jscWkZQ4Pscx9e7pSslxXRW2Ill+FoA7YCNijjD97rsJDgSGWCr9tm1jX8B&#10;GV/8ldrviLV57UuO0ZAUF/ivA3gB+/rWTifF72xFlgP8uzD2zc0w9YZWB+yb3N4E1N8C6i+XV9qX&#10;yPDLKyrtiyUV+P0SgF1kO+pzrDg90fz/7m9+Uzl3vpxXQO7tFWxTPYLNG2ArA81NkOK5gwNCUWIh&#10;rvxwTES8RXKOIzj3yRExlgFjJyLh08KjbXZami0C3HNnzrasaamWPi3e1uzc6Czh+fv3ATYWkzFh&#10;P8GHwKwJtD//ExCLibkvYCOpBW4VQFD/bE2KDTAE6D7eo2UtNcTUnNZb3vcGKa2cEq1MDfDasAIA&#10;uHPAVjqqUkeR7MO/wf4qcoiHd7269RzH9YG7ITD0mSvr6zZ4qMgCkhvEq+eWJLjSSjVeEw16xNIw&#10;rdr+uIwz2FSTW9oZJlBPtD9BWiPJtaz1VAFAs+J8vpoFuJnuD59gbFhYk2QAWWBWqql8uJavHuK9&#10;74nB/9qfrSBwBz99RxNr/IBKgnkIc98fHLCbPS/s+NULdvn213bm6hnbsG2NlVcXWxX+uq6myhbO&#10;n2c1lRU2f85sS5mWbFHI5/DYOItLTLaISBVZwIP5BZlXQLD5AXBv7vsGhHCfCyAw2jyQbZ6+SLrg&#10;cAsikvsERnCR8NzkAFeLujx/nnXVFlungF1SiBwvANwFgLvIuhuR41ruAtzrWstMVUx3dFXD2gAI&#10;YKsO+S6x9pIGOwjYtMa9X0tiS2FrwDUBbMCOJJfXPgg7Hl4LqNe2OlZX9ZRja1tcccRjG7tsL5Jc&#10;O8q0XVQz5Cr0sB22VUFFee8dsLU+9yD+/vByAkM3jL18wtMf5vWDfD8BWstp+i6HlzfD6oCX4HKO&#10;Y06iGE4gv08sq3Le+jxMfxn1oJlw9am+Agi/Wg/AN+GvkeJXN3XYte1qqzsB6H8N+exvGNc1kSbp&#10;jZ++CchvbOwAyIB4E0ytPdd8hoB+k/e42XCAfXVltX2xstIuLEeKd5TYvrpF+OtFtr5qgRVnpVmI&#10;T7hr8uA5VRI8CDsFO4fGm49fOJIbaxVB0Ob8KmVYZbGiQmBswK6tuGr5kxKVYDMSkOHRcTY9LsHm&#10;T8+0/Oxsy5yWZhkpSZaeGmudKxe7bcJn79wB2O/tFddrL9e3CFFLwpoM6wWQrqsO+NGMt1tflr8G&#10;fIP/wDNr77Y63P6hBDDtAtPSFoDWHJZjegCPVx789Q+3xq288kHwOKigoTVrgsJbLLI64I79StD4&#10;kSDC60O/IsUBtxh7lO/ymSa7XJ8udL7KBsuoa9PHv1JK/1VV5S3SQMtdmmRT8olmsF2tcP4xVUZR&#10;o3y16Zlgeu4D/icAW8dodvw+IL1LhLst5gWoD8dH3TKWUkXdkheP7+Ozr4+NOAl+j2PvyksTIe9+&#10;4LVP8tsw9mA/HueNXX1y387fvGqXb31lB07utdqmcsspXGD1jTVWVFBgNeVV+OBCm52VZekZ6Rbr&#10;ZsVh7fgkC4Ot/YncamY/xS/AJnl6mYe3NyDmgsBr+QJ6X5jbNwAwc4wqrWjpZMoUf/OdGmSR/kFW&#10;nb/A2stzraMkz5aWldjiylLYO98W15XYsvoiW91YbJuVRw6gBfJdS2HpJdWwMx4bkEmO7+mSPMZv&#10;A249r8fOG3fz+rIa26dOImsA/VpJ6gbbz/19gFfljcXeyj9XO14VMFSr3r3cagOKpPg+lWha2UZA&#10;IUh0t9ouTZoB2EPLOXZFO/IfSa4Onzy3D/9/hGO0nq7dY2LzE6ua7AwMfQL7cByQn1hZZ6cA95kV&#10;tQCs0a7wd7/A937Bd7oKGK+sb3Zee0Jyw9x45Cub9Dwy2slxHsPAEyWL2+0G7Pzdlhb7bkMLoEaC&#10;c8wNPuc7MTRK4AYB41vsx3f8r9f5X6+uxtcvL7Pj+OvjMPWR1lLbVpttSwtn2TzOrT9B+O+TVBce&#10;hkaKh+KlJbP9fAXkCCxVkPnB1P7BwW4mPDw41EJg9lDOcUxIjKVEJloG3joLUE+Pi7f5WZlWXlRo&#10;MzIyLVHdQlKjucaq7U5/L4x91x4ND9pbrv1epLjrewfw3HAsLHDCtNzvB2gD8tiA1Mn2P3+1V6pC&#10;BOa0a7IPD61lLtlcTVprwk3LZG/A2hCAHeUYjUH3Ofo8QA1GB8DqONJcY8ix+s8O2KMogQG+z2fP&#10;YUaB8Nn3aqanJS3VdZqQ2AK0uwXkSlZx5X61J/sXlSP+5Oqfqf2tyxv/qxm+5Ld7HxFI69iS2g8B&#10;tXZpaWhS7YFmwAHpE4D8QPuu3426x9qDfQu/fWNsFD8+4kB9Z2yIgDAMewP4kQH7DlB/9eIZUfNb&#10;O/XtF3b8y5O2dvsqW1g4xwoqc23ZKpUdLrTiRUVWwu2cmbMsPT3DohISLQRAh0XFWoi8tW+QeQJQ&#10;zyDkWmCA+WtCJSTMgsOjADlM7kv058RP9vQl6nNRBAF2/Lc/klzdGosXzba2yjzrrq+wJRWl1l4G&#10;a5cXWCeMvRRgr20ut40tDHy26/GlbYVLa2BGeVskMQA8DPC0fi0pvqcDmY4sllzfg4QX06rZ/V7Y&#10;eu8awL5anT0JBJowW6WCiZo5h6FhYW0T3QMY1flTzL2Dz94N8+5WEguv7dXr/F3dF7j3EETE2Me7&#10;YW+e03eSktCM/QE8uG5PAKZT/E2x9vHlsDXAPtFd41hbXvui8sEJJl/igS+tb+AWYAPMSwDzS5j3&#10;ymZuAfs3GzrsKmyuSTWNKyiNa7znm02AenOzXdc2TJ6/zjEqnvAV7PwNYP6Kv/EdyuQ6978lyFzG&#10;X59bUWVnllTaCX7TQ9idrbW51rZojqWEobA8Am2yRzi3nDfPICQ5wdgbhcV9X99Azp2fA3aAUonD&#10;gyw8VCWlIwB3BB472hLC45wcTwoLtxlYtjkZaVw/+RDDDEtD7c2fmWLFpbn2LRbwi4f37UbPqwlQ&#10;Q4y9Yme8dR9yWV5bu75cFdHf8dzKPPvxV+v7+Xc3OS2ZLtmt7dCytupyOwCwBXyVFBv4a/27D2U8&#10;CmDfAdQxhiT5IMdruGINsLy2gDowM9yuMdhf94cJBJ/pw3p++hVw/+QALBmu/aHasumkOK/LS7vq&#10;KLzm9mn/rl1eMDc+WWDWeP4LIP9FmWkAm89xu79QASpx9AhZ/pgIpIqk92D6u+MjyG7A/F7ppBMT&#10;ZI8A+z1u73//Hp+NLP9hHOYetlsj/XYHYN99P2J3R4fs695XduXlEzt+/Yod+vKMbT+8y1ZvWGHF&#10;1bm2cd8G27xzkxXm5ll5YYUD9rxZs2xaaqqFR0VbtJoEROK3QpBneCwPv0Dz8A80v5AgC44E1BHI&#10;cJ73D47Dp8WYl38EHlz7tmEChi+A9vUREwTbwpmp1lgy35Yg/9tK862lJNfaKwusS0tejaW2prnC&#10;1qMiNnMRKhtNWWhahlJxBMninTDhblj8APcPuVRRJDjH7NK69zLYHGDvEZuqkwh+egdMuRWfu5uL&#10;fB9jNx53P+DavbwVdm+2XcjunYBZwzUugIH3LiUI8LoAvZ/b/YDZrX+vQsKv7oStkeZLAPVi/oZu&#10;kenHVnchyWHrdc12Zm0DoK62UzD3yVUwNh73zEqYs7vezhN0zhKALnHc5Q1NdmlDs110o8Uub2p2&#10;bH0JGX0Nef417OvADTNf4fYrJPrVTY329cZ6pHezY+fr6wTsJvuGz7uG7bjG/yjG/oZxRbPwS8vs&#10;7NIqO9FZZvsatSOt1LbUFFrd3JkWg3WaMkWTnJwz74nElDDOYYB/DEE50vU/9/DzI4AHWQBMHRoW&#10;4uR4qDb9yGMzogkOWt9OAvjpsdGWhfyeN3umZaRNsxmZ02xmWrwVFuXYt8+f2Q2uwa+fPXAbmNRd&#10;9jWKVMtTms1WsRLNjA/8+Q/niYfw2b3f/2R9P/wCyJUxNpHV6Xw4LNwHptykmjw3TCuJPfTX8tgI&#10;YH/HGHOMzXHg0clzPnPsn3hsVXHBt4//U1lwBARtJoHNNVn32QRLi6GRCNrdxRs1O6dJMDcx9nFi&#10;9lslidUMT+WE1YRPDK2+167bx4/v7dkvArce87ybFf/wF/B/cKDWxhGtX98FyHcFYBj40ccRnpeP&#10;hrUBtry3uoI8ANT3P8Hg44McOwzTw+wA/i6Mfq2/x77re2Vn7n5jO84etm2Hdlo3LJ1bvMBW47Mr&#10;a8oBdIFVllRZ/oIcmz09ywE7MTHJYmIS8NexgDva+WxvPJc6bPoEBZpPeKB5B/nbZG/kdnA8FwcX&#10;CZ7ai4vEh2OCiPZ+vurcGGoR+O5sInhLWTagBtBI8E6BuqbY+e7ljapeWmsbWqpsbVOJrXfbOyts&#10;G55bWy13LkUuS3IjcfdKknci03les+A7FgPs5ergCbOKXSWtNQnGc9tg7C1Lq23b4krker1rErAb&#10;sG6B7Xdz/C4AvA1pvwNPfRA1cGhlF6DuQB0g35fgn1eof1i7HYTJDy3Fi6uQQkeDHeP+wcWMpQCb&#10;95xACZzk808D6FN4/ZOw6OnVdUjzaru4ttEuohguYgm+AHRfrGkEwI12AdY+w+259by+EQ8OuJWs&#10;osyzq7D4ZST7xPEEAY65tL7WvtpQB5Ab7FuA/O1aJDhs/hVK5Btuv0YpXOU7qBTTVZTDF934e9j6&#10;1OIK292Qa8qY21CZbxWzp1t0SBxMHW1TPbVciQLz9sM7K400xqZ6aXI00j738TbvEDWBgMH9fC0k&#10;BDmOOlMvr0i35BVl0byWCrDTYpDeyQm2YN4sy8xItYxpSTYnK9XKK4tt7/mzdqvvhX378r49eTdm&#10;L7CLb3763noB37/yxd/gj/tgT7WoHpAvBqSa7BIrawum9mDIX0t+C9hvUcL9YGkA7AwhtUcBrpbI&#10;hnn9HceNA3qxtyS30kwluzXGYPpP//zV3v+nUlIl02F03q8Ju8+UXPKWN7ttm8iGV+h8sfdzFSv8&#10;mcdKav8AexN1JkogadLsnalRvcocqVSSQHcPvyxgu40fYmf+Ybdtky8rYGvGWzPctySvJb3xzY8/&#10;juGb3znAOlC78Q5Qc9z4AEGgH5bHX8PuD/i71/E3X/W+tK96ntqha1/Y1hP7bfexvTYve6bVNVVa&#10;Kxdn1oxMqy6vtrL8Mps3fbbNysBjp6ZbcmKaJcTB3ABbZZHCwiLNyy/YPFX7jJPsH4HUhrk9ie5T&#10;ifIeHpJxPO+WwAJd8YVAJT64ypf+lpWWYA2l2dZSusiaihfZYph7VVOVdVUV2arGStvYWmMbm6ts&#10;NcBe0wK428vdDPVuQK1tnDsA9K4lNbajowJw19nurlp8t9gaOQ5ba7un9lq7hn8rGm1jV5WrirqB&#10;47f+ddwugL0DWb0dj7wLn75djyXjVzTbASer2+3A8k4kPpK/G/8MyI+vWmzHkNtHlrTaMcB+SJs9&#10;OpvsGL/doc5mQN5mp5H1p/j8S7DoReWAYwfOA+DTK6rtJOA6z/c7S7DRmvZF5PNZyeS1gB/LcGo1&#10;AFzP4zVa6260LwDp5bWAWoDm/gWCxcU1dTxfC9hr7GuA/RUy/xukv1j7KoFEcvwaf0+lj65y/FU+&#10;9+yyMjvZWTrB2E15truxxNZVF1nRjCzz4zx5o7C8sU8+nFMfH3/Ok2bGI2yKZ5hNmhpsf/P0sakA&#10;1wuV5uPva8H4bAUBX+0X0G6+4AhLCI2yRAJ4SmSETUuItflzZlpmeoplpCRaZkq85eYtsJXbN9nN&#10;3qd24rvL9mhkiDHqlrJciTDGCwCpJStNhGktW3nkb7Vr8o//di2B3jKUgKI6B1pK7sfa9kKAb7i+&#10;+8HRCEQ4BjiHwdEo5DoG5sb53A+S3woWf4F6kDHCez/+A2n++/cEDvlxMTyMzff5rA+5rJk5tz0T&#10;YGtPtoqiq3roSxUx/IgUx4er2d4TWFgZYipIqC4fE976J4D33k2KqcyRK8qAFFfBBK1dayeWJtAm&#10;9me/d+zsgA2oHwNg5Yw/4hgxvJr+ic3vINXvfMBbfxgA6EN89pCT5dd6Xto1gH3lxUPbffGkHf7y&#10;tG3YscHmL5plrZ0NVlFVYvn5edba3G7ZsxfYbEA9Mz3LsqbB2okZlhyfjvSKttDQcAvGM/tIoqmo&#10;An7LL5zHyDPvkEibzAXixUURpB1eHB+CdPfzC3C7wAL9wgG8ryXFx1hJ7gzAPd8W15TYsrpyW15b&#10;YisbKmxVQ7mtZYixu+sLHbBVQkkTaWoFpLa7mszazuOdWkdGlu9ZAiMDWsfQgH+z9nfD5NtgY82q&#10;rwfUq/mcta2ltqG13DYxtqjsMX9jR7sm4gA1Ml/JKNvb8esAd19Xm62vJqA01dq+diR6S70dWdxq&#10;J5d22ImlSPE29ZRuslPtsOyKxXZ+RZedQpKfJaicW1YDgGvcRNlFxmUY9RyqQaWGr6wG8FiEs9iD&#10;sytq7Gw3ch25fFxjBR64u5zH1XaO952FcS/ByAK0wH0eEJ9fVYNPr7Ivtf1ybR0gbnDLW2Luy7zv&#10;qzWAm+euAHIB+yK+/mRnEd+p2g41FdiehjzbheXpKsx2M9iTPve1KUhwZZr5oai8YGwfwO7rE2X+&#10;QYk2Vf3Y8NMK0poIDQoM5NyqGQTnnsehnOPIiFiLi4yxODy2muG79rqpSW53YDoeOz0x3qbD3q0E&#10;xVu9T+zrl4/sGVL8wfCYu961tfkl4wVDFX8H/0Aa//OfkOMvMLe2bf4vl6HWC3GqRY/WuXsA72tw&#10;8RY8Df74wfqwnMOfxmwcWzv2iwD+g73/HZBDmCqY+K9JMsltTaiNgb13KOcPf8qPA2iCwHvwPELA&#10;+Oz19x8x8xP+WrtSVKDwmWp9K22UL/EKCa6tmUoL1Wy4lrO0sUNr19p9pab0TzletclU9P8FX1gN&#10;CJ7C0Mokk792VUd/nAC2GPne+DiMDesTpTQr/gBJ81BbMTler2nS7Na7QbuHr74PyAXsG6P9du31&#10;c8D9nGh51bYc32/7kOK1zdVWjixbjPScMxegNTcgx6uttKDI5s+ciVdKs7RY5FRSpiXFplgUsitC&#10;OcKc0MDgaLeM5Ye09goKtin+AeYXEQ+LxyK7CQBB0W6zfhBBQIztNu77hrpC9GoRVAiwq4pm2OLa&#10;UltaWwZb57u88RV1mhUvQ4JXuJ1fkuHaFKLeXmJgAXBbJ4AF1Fs7eF5r3dzX2KZ01Ha8Nr57s4om&#10;tFbbmoZSPrfUVqpwoibjOqrdxNw2jtuDnN7ZBqBb8dyw7j7Yd1tjtW2qrbTVpaXWuXChrSzKt5V5&#10;i2xtUZ5tLiu2bWVFtr+h3o614KUB91nGha5WO9PRaqfa8NPNlXaav6PyRyf4H47zPc4TbL7Ae19B&#10;gl9eiczGA2tdW1lomik/gkQ+vLTSjRMw+3ECw2nUwznAeUbHuKw1+fOJSbBLq2uR5rX25eoa+xYZ&#10;fw0//xXs/yWgvwrgLyP9r8Lal5fW2CXGqfYSO9FWageb+O4Etx38vnXzZ7omDh4ewTbZCwvlq+aJ&#10;kYA1FH+N5yY4e8DkUzmXAYExrpiG2DkwQMCGqXmvPz47GH8dQkBPjEu2lLhES4iIANjRljktGWWW&#10;YtOTky09IcktnZZUFNrN14/swcig9Xz/o90aGOFaVr7Gz9aDzH4Fa2qeSptD+v/UTLkY+r/x0f8N&#10;gGHw7+WVkeRgS+zbA4Z6ALO2hL7oe2kDo3028nHYBj8M28iP4zaEze37/oP1QHxDAPoNeHoDAfYD&#10;YgF7CNv6ZmyA2+9t6NMn+0gQ+AToP3sL9fcCbC1vaZJsohf2L/ZMa9Q8p3U1TaIJzMrb1uSYsmS0&#10;z1o1ylQU4Snve8ox6sGlumgqbSRAi4HF2lrucgkpvF8eWimlj5DdqmCqXVpi7QfjvDauZJWPdnNk&#10;2IFbk2laVrv3ftRJcAH7dv9r23nmqB344oQt3dhteYULrYkLfPnaTluQPdtqG2qtuLzMdQEpyc8h&#10;0iZZUnSCZaXOsLSEdMCdhEcOtWDJahhbySd+gNw7iMdaBotMcMCe4oE0B8SBnHitffr4+Dl/rdxx&#10;L58ACw0Ls0XZ6VZdOsuay/KttSwP5s635fVFDtiqXKo1bHnsddoc0lwCsPHOyyZSPMXKmv3e1lXp&#10;ZPUEyCsAcwWgFbhrbLOy2FoIDgB7RV0xjF2OAgDcTWW2XUzOMapWurO5zrbWVdtm2HlzFUFmUbYt&#10;y821ltnzrX3+AmtDUi6eN9e65syyjplZtnzWbFu3KMf2VVbayfp6O1ELEGur7GAliqG02HYW5tie&#10;El7n/9pWsMC2lyy0g/WldlLppdqHjYXQVs0JxmYgmY/j/Y8uq8W3V9qx5dVI+lpUQT3gRxHw+AQS&#10;/uSSCju7vApFUEFgqIW1q+1SdyUeusZt7Pgapr4C2C+uqmRU2UV89RdLqxy4T7eX2VGC2yF+x12N&#10;RbahutCKZ6RZOGD29ISlJat9YWEVMPQLc33OvX0Atk+0eXhHwdrhFhKWiK+OsZDQEAvGb4uxQ5Hf&#10;0VEJzmeHEbjjuQbSk5JtWlIiQIe1keEzU1MtMzEVFTjHysoK7cL1r2Ds5y6Z684wVvK9Vn0mSE2S&#10;/C3s+QaAvXXg1rbL/wTEeGwAPYi11ejH7g7LX4OLVzD1Y3z787fP7FXvM3vT+8L6ht5YPyDvGx8E&#10;uCP2euyd9UCCfZpF15IXt+9g8w+/w9aAfxDb2wdBvul/a8Ng5rM+dLxkwXOY+ckn+WgYl/GCPzxR&#10;kli10FRMQewrML4nAGjvNR5bzP5RzA3If/4e+fyBfxLZDcCVbKKhWuGaOHPv5/VHHPsUttcEnAor&#10;uJRTyfOxUd6r9wPsYe3RhqmHh+wWPkbLXF+/gq1fPrELd7627Sf32sELR61pcZObqexc2mKzF2VZ&#10;fVON1dXXWXVNjeUV5FkSEiopMc5SOClpiZmw9nRLiIonqgcg0/xcjbNAIngA4PbmwpjqF2Q+oTGw&#10;d7RNVuMApZeGE+0B/dSpnlxAfg7sHlN9YW4fm5mVaOWF+PuSbGuvKHBZZ13VObYMBbEO5l4Hw65u&#10;mpDiYm11DNnWUeeYW6WN9gBubenc0ilGL7ONHLMZJt8AS3cj69cA4M3tlbausRzmr7ZlVQXWzQW9&#10;EmWwsa4QiY0krymzTVW8v6zMlixcYF0L5lrD9ExrnzPPuublWMfc+dYKmLtgm87Zs6xzxkxbPmO2&#10;Gxuyc2xXfpHtzuezYPZNC+bz3HxbN3+2bc6eZzvyFtrGnDm2IWe2bSteaNuKFtmOooV2rK7MzhFY&#10;lKjyxcoGOw2oTxGkjmAZ9i9BLi8px7OrpHEVgEeeI+lPLkMFLFMpI0ALo18kGJxdUY4CqEaOqxpK&#10;JfIbloapL3ZXINlRDMtK7MKKCjvdUWpHtXbdXGYHAPc2gtvigvk2LzXWAlBPHh5augzgHAa63ANt&#10;5vGCxX0Asw9s7TEl3KbC3sGhiRYSFIG9UnvdAAJ2CAE6ysnwaPVv47XIsEiAHstthMVGhkEGcZaZ&#10;EG9pWtvOnIkKnG1bd++y7148t7uDENAoVhJ1qqVclerWGnb/H7D271oihp3x270/iql/g3H/dFsq&#10;tc3yDYTaDzh7AOHjwV7rg6F73721568f2ovn923k/YANvx+yMdh8jGOHIMtBjh+BpceUwYZ8d3L9&#10;50/2Az770z/+wI9D0oNvrQ+8fPaGB26vNVJCzCuAC9z/6un14kdtEFFxBSWlwKywp9ha1Us1S66C&#10;hs/wCs/4IwL0I97/0E2WTSSviJ3VRVNLWg+0bq00UklwAoTb+KENIE6eK/Ihw9+N23cDQ47BH+rx&#10;8KDdGOi1716/tK+fP7aDl0/ZxRtf2tY9Wyy/cBG+utQKyvNtevZ0W7F2udXW11hbW5tVwkZR0RGW&#10;lBxv05DjmSkzLTE6hYis0rMR5ssFEcCJDUSKh/JcICfUW9loMPIUwDvFF2kOA/iHRlpYpEoTa7ZV&#10;zfF5D0wfEhxis7KSrSgn0+qLs60DwC2uL7Cu2lz8dgFAxA8jG9dwQW6CxcTe67kwt7YBZJhYjKvd&#10;V1tVnAFgb4SRxOqbeH4Tnlmz6qsaSqy7Jg/GLrPVDZW2uCzH2rmg2xfNtWUF82w5bNqVPdcWL1hg&#10;HbPnWlNWlrUC3mbA2zJjDs+hZrJmWeusmdY+Y4Z1cNvB7eLMLGuflmFdadNtJQBfxcW6lkCwds4c&#10;WzcXNp8H6GH3TfPn2Nr5s2ztwpm2PneurQHwa+fOsq2LFtie4lzbW54Hk2oJqtKOav29pdI2oloO&#10;dlUA7Co7iq04zP92FJl+Ymk5AUDbPksBdzX3K5DlMPLyCnx1pZPkX62tR+4j+1eU2dllpXZqcZFj&#10;7ZPI8MPNBXYUS7CjpsBWFM23poWzbc60RPPx8HHNHab6+rsZb6UFK0PQV91cVKn0L1ul7qnq7KIS&#10;0uHhSlIJsqAQ7QtQmyc8dggeO0L9vOItJkodQqItMTbWUlRSKzjI0uMTLJ8gqQ0hnUu67Oy339rd&#10;/iG71jfo2Foq9QV+WkToJs0An6qPvgXofb/8aSpbpA1WA6hhJZrIAj+HvF6DjafD/YD0exv5ftTe&#10;fxyxwb5X9rb/mQ2N9tj4pxEbRuWOoZ7HfvsFQH+E6QE6gB6GGEcYY4D8/Z+/26c/frMP3B//9BGP&#10;jWR+yZdSQom8tcq6aPJM7ULVAEDjqSQ3Gl+dN1Sr7F9liV09M4KCZr6fwtgPNGH2UdFLEn2i6qhm&#10;xu8JwIBZvnpi8gyZze19xoQMl9wG3PyTt8bG7Eb/MCyulFOCAM/f5R//Bulz/tZ1O/bVObtw7aK1&#10;NNVa9rxZ1r1mheUgg9tXdVgLHrME/1haWmbTpqVbQlKCJcLaqanTLD4q2dW9ig2NtRhYORTfrAk0&#10;eSsVMVTqqDaCTPHBryG1NYP6ubcfEp3jwiO4AAC9hx9MEOhKKkWGR1l6SqyV5My0WhV2gEU7mwps&#10;CaMbplbrn3WAel1bsSuXpESVLeoaAgtvQW6re8f2Tq1tI6G5v7WzCuArqYXbpipbXa/tlgQHAsQq&#10;ZPCyykJrV2bdvBlu73H97OkTAzauRCpWp2VYlRvpVpeeZdUpGVabkmUNmTOsPj3d6vkNalNSrD4l&#10;1ZqSU60tOc06ktKsk9GVOM26M2fZagC+auYMWzlzpq3gAu7OBPizZlj33CxbNme6dRM01s2bZxsY&#10;m+bPs60L59tOWHxfbZFtq8qz9RX5tr6ywLbV5QPAHNtJkDuyGPZGgp/oKrVzsPWprhI7A6NfWFWH&#10;FMc/89wl1QcH2Ffx2Rdg9gsA/czSEjvZWQi4y/DVfE5bkUtK2Y4lac+dbYXTUy0BRvXy9DEPrwDz&#10;8CXoqnQ059DLO9glqASr8qwqqATEAOhItzMvkPMaEYkUDwvkWLXURaLrfIbEWah/lIUHRltSPNcK&#10;gT4S4MeEhlkcIzU6xnL5XeampVlNVZWd+epru4+/vtY3AJmhUFGwsrBvIENt8FB3D6WNKv97SLu/&#10;tJ1TGzt+5bFmx7W8BUH+S1q/+/VnPPI7e/dhzH78/p0NDDyzt28f2YdPQ/bhR/w1imAIPA3+9AFg&#10;EwR+Bdw/vLd3ArJa+aIOBvHrI+BzHBL+bKKAwo8uG0apoAL2008TZZAEbo1nP/zgelYrk8w1ouex&#10;ihOqqMJThl5X3fD7PCdgP/5eE2fIbFhb5Yq1N9ulkYqZYfz7H2FpgO4YW5Nl8tTvJMXfcTtmd0fG&#10;7c7QqN0aHLB7RDVNVFy4c8sOXDhrZ7+7ZKcunrS5XNQVpUVW21Rn2cV51rKszdqXtlpRSZ7NnTvX&#10;eamI2BiLT0VGpU+zUOS2mrHFEJkjg5V2SKRGbmktMyAEUBO5/YIjzNMvxCZzkXiFwAKBQS7l1CcQ&#10;MIdOVFzxQvYFIdH9vPyR93FWuGC6NRYvstbKfGushEEb8lxZ4tWw73qAvaalALZFOvNYYN6KT92u&#10;VFPAvRVG29El1q6yDUjMNXW8R0tlzdW2rqECCV4GqCcm4pZXF1nzojlWMi3Z5kVE2gx8Yo4K3Cck&#10;Wm5snJUC3MLEZDdKElOsICbeimMSrTSOEcPryMsSbsuQlBWRMdYck2RNkQnWGZ9q7bEp1hqbbG0J&#10;qdaRMs06CYod2JdOAsDizAxrz0ixxVmZtgRFsDQDsMP4KzhmJc+th9FXLZhpa/IXWCf32wi2a4rn&#10;2+ayBQ7c+1sL7SigPs44vaTMTnYU4bHLYOUaJPlEUz21EJJE/wJ5foZAIFYXW5/oKLSTAHt/c64d&#10;aMm3/fxGW+tKrYnfITs9xYI5Pz46P6ipKdgkzX0EEKB9UFVKFw2TLOecaUOIVjO0CSQygnMeoQDg&#10;79o8KbBHhsVZfGSyRQTp2mDwXFhgmMWqJVQ0Mh0/nhwdhUJIsQUEvHqs3vaDh+3Svcf2dW8f1/In&#10;e4KNVH85rR69gfgmPLY2dChh5L9MxRZ6wdeIZsx5fkDLU/jxPkhTHUSGwMkwwB0FF+8/jNq78X7r&#10;G3hqL1/ft4946HECwBB4Gv7l0wSof+SW49/xt967pa5fbQiQv4PJx3juM02/u8JpAFipoM//AvYL&#10;qF8tdyYA/hOyXGWHtcFD1VBUw+wjbA3ABWr+sUeS1tx/iE+Xr77HMRMppNp/zfMA+AFyXMDWOvgz&#10;+WuBn0inJBXVJb+H31Yq6YMxvPnoe7vZ32/fvumxLx7cs33nztnpr6/a1TvXrGN5m5Ph1dXlNhvm&#10;qGttsjUbV9v6zausrLzAMtIzLIGLNCIuxpLSk9x+7LiYFKRWksW5FqqxXBQCdqQFEY19g4LNKwCp&#10;ht/25dYjINA8QwLNIyTIAqKI+GFqJCAJLnCHmq8nz3PBpBA4cmanWV1htrXBVm3Vi2xJg7x2oaum&#10;IqZe3ZyP1y4AuMUMvDYX52ZdoKpkskRVTOvdhNmGRo4H0BubawB4ha2Bsdc2lLouI8uR+e143A6k&#10;d+2MLMuLS7K5EdG2EPAWAOQKmLoEEOYnpVoxgKsEfIXx+P/kZKueNs0qYaCahBQrT0iycp6vBvB1&#10;0fFWhb9s5XdqS0y3xrgURrLVRidYXWyCNccnWWdqmrWnp9niWVnWAcC78O5LMzNtOay1BObvSE6y&#10;LgBWnxhrNckJVpaYYAX85u2z021TyQJbXzzHttcusEMA9GhXsR1tL4Ct8c2w8hcO2HV2eXmtW+I6&#10;7ybVqnm9wk51FiO/xdaldoyAIFDvaVhkuxTkUGe1yPDZqcnm5eWDwvK1ydx6YZ18GL6AXJln4f7h&#10;FsH5CiBQK188kPMayDlUUcuQ0Ik5lpCQKDfCCfYJADtKWWhcA2q+GMpnyLYlxyZy3USi+MItMzHe&#10;Fk7PsIKcRbZh1x47ee2m3RgcdNfxC13LXLsv8Myyt8pGc1udwdfAr8jwX//pQK7NHMouU873yM+w&#10;tGbQeV71ygYB+OhPgBvWHXk3YO/e99urNw+R5G/tEz578PsP9gZS1Cz5ANgaQhmPQqLv+BwFiXd/&#10;/GLjvxIk+Puf6Q8rb9VlmkHnbhIN1nWFC+WVPyCpuZXfVkdNbfIQsLUhxDXg43aiJ5eWwz666PWv&#10;9FGBWstgD4lkKvj/SKwPqB+rWQAMLwnv2vrwPiW53HfAHgXYHDtOcIC1b/a+tSNff2VHr162bx7d&#10;sYMnD1luUY6VVRRbS2uj5RTkW2tnq61dtwKgl1pJcb4DdgwXbxpSMjk91RKRoIkJ0yySiByCzwrW&#10;fl1fpFhAgHn6eOOjOfkAxTs0wiZ5+5pPEFE+FLAL0AA7DIZThxBvJJ+aCAQQ/SNCoi2U96sGtRi7&#10;uWyhLQHQHRU5bhPIysZifHahLa/Lts2dZbZ7aZ1tAKQb6pHmjA28rrTSLe3Ib4KAZr9XwsrrAPSG&#10;RoBdW2yra4psVW0BMjwfb51tLfjcBjx12YzpVpSVbgWpKTD4NKuePsMaZs+3+rnZVjWLY/CCTXjm&#10;zvnZtmTBQutehE2YPc8W8/zSOfNt+cw5tgLZvQJ/vTRjBuDEm0+bbp0ZM23l3AW2Al++NH26bcC7&#10;d8+Zbd3z5lr3gnm2iiC6cf4CpPh8Wz1rli0X2NNSrSEhjuBBoEhKtvrp6bYET+4KJFYssO018+0I&#10;LH0a+a0NHGeR4mLoM/wmlwH2l4wLgPn8kioAjWTvFLsX27GOAjvWmmcnAfZ+/PX2an7HqhxbjB0p&#10;nJFh01Af3oBToPYDsGJsX4K1P+dQDB6BIovksdSVKpUGcT8kFFtFwA4I8uM22JXH0sRZTFQSwT7e&#10;2bV4VIyGtnNGhcUCbtg8IsqmEbymp8TbfP72fCzJHhj7yJdX7dyDu9aDrNaa9isI7fm7cZdm2ivW&#10;xqpq8mzgl3/irwVugfxXVxlFUlx1yjSR5goRYn+1lDUMgb4D3CMfR5HUI85n97x5YuPvR2wM6T3y&#10;ywfrhdF7sbAC9QeIeBi8jYDhIeT8IJ/bD/ZcSulrgfq3n5HNfMG/5Li89TP+kMr+6lb1yjSr/RwQ&#10;S3preUwz5ypSqKCgdW1X5oh/6jnsr8mEe7xXy16aBFO3TLW8fcSXEmOr3Y8yzdQYQBJfRRfE2Frq&#10;ujeGFx8awVf32NXHT+3wV1ftwu3r9h3Abm5vtDL56JICKy8vtvrGelvWvcRaWmosN2e+zcETTsdX&#10;pqfNsMRpaRYeH2PBUURhJGmwf6TLUvInivvgn/38/W2Kl6f5cpIDomJsCsw92dfXPP0ZgHtKsGbJ&#10;kd1E+6DAUN6ntj9qhh9ufh6wgHegZaUkW+WieVaN72vmYl4Muy6pL7SVSO/VAnZjjq1tLcI7w8gN&#10;SG084jqBG7+4oZn7jQW2lfub8N4bmsodoDfjszc0lrsKo6tq8t1M+LJyAhhevo0g0lKcY00weD2S&#10;tGrmdKvJmonfhs0Bcx3+t3Y234X7SxYustW5hbYhv9S2lVfb8bYOO9ncagdKK21feYkdrsbn5+ON&#10;F2Tb+uxc25SPVy4stl0FxRyjCqU1tquomOcKbUtRoW3Nz7fti3Jte26+A/bauTN572w3qbZqwXxb&#10;Nn+urcgD/BW5tr50ngPj3sZcOwoDHwfQp2HgcwwH5MUVdq6rHHDX2PkuPVbPsDI7jJc+2lVkRzrz&#10;7UjzIttbs8C2Vs63vaiedRXZVpKRaLNQBmGckyle3lgnf7fl1gMZ7qdJUVSYgB3KuQ3DUmmHlwKy&#10;QBxCoFbGWUCwP0Hd361lR0YitaP4PFhbTQUSIlMsAaCHK388KnEC5EFI8bgoS46PsMxp/H2UyzYY&#10;+9iXV+z4d9dgYvADgb1U4QXVKgDkLs0UJtW+6rc//mFvPyrfW976J1cxRe/pg6Xd7i8YfBCC1Y6u&#10;EST1GK+9fTdoY9+P2s+/oQZePsRzv0Gmj9jIT+9s+KeP1gd2Rj/B1pBwH6Q5TBDR0tlrlEPv+4/2&#10;mWp+S05rw8YTPlAN7lVCVVJcM3wTO70EXHUBAeAAW0DWphAB+ynAVF00VUuZKCusPdY/Irm1i0sZ&#10;ZxMTaU8JCk8/KMMMj030ufNOu7aUI/7eAfk+r93l/vXhQfuu/61d63ll37x+ZUe/+trO3rxp3z55&#10;bFv37rEFgKi2tsJKSwusoGCRVVVX2tr1q6wStluYjfeCXdJSMy0pMRNQx1sE8kklkbRVMyyY28Do&#10;CcbmYnDtfIjw8tcBvO4ZHGqTYHAvf2+bChtP4uLwJ1oH4bmC8d9+AHvSFD8uFI5Hkvt7+FkM7ykC&#10;SLXI5KayRdauSbT6AuusybWltTm2oinPVrcU2poGgRvPDAOvQ4pvQn6vrs8HwIW2Q34bIK/HP66r&#10;B4Qdyjirs7UEgVW1+baiOt+WlPLZRXNtCaBZUV9iHZU8Ls621tz51gww62fNt2rAVg+r1s+fY01z&#10;51gnz6/OKbBNBSUApM4O1Tfa0Zp6O1Zda8dqK+1Mc50dIEjuArh7SsptT1mFHa6qsZO1DXYSUJ+s&#10;rbP9ZaW2p7TUthcV2Q7U0e78AtvM566ZM9M258yzHYULbQsBZ49KGjeXw9B5trUq23bW5yKdF9nB&#10;tgI7DAMf4PZEJ/76X8BW3ndHKbcAHKY+hXI51lpi+xvy8NK5ALzADjbk2p7aXNuHjdmGX29fhMXI&#10;TLE5aenmC1gnTfa0KR7eBNpA8yVYe3Kr4QugI7BTwbB5CIytiqXeKLTgMO2tD7KgoADkdyiKK8T8&#10;/YMtPCzalUiKANwpsWnI71SsW7IFIudj8N8qnZQMQSQlRltGWrJNx4q0dS22Qxcv2nHs4cOhQVdl&#10;SMU9ewHaC67nlx8nJHmvmPiH363vhz+Q3X+63PDeX3+y/t+VIw4okeR9YEuM/Ras9QP8UZ4fwmv3&#10;jvXbB4A8ONoHa7/gtt9GfxwD3AAZEPePf7Ah/mY/GHxNMHmLB38Dmfby+LNXgFYeWmz9CNA+hqmf&#10;/LXk9S9gy0tryUt7tt3GDr6wmuWrfrgYW2vUSmDRhhDNoIulb4+MmTLJJjaBSL5rsmzMJaWIre8B&#10;cLfPmshzi2NvjY7Z9dFh+2bgrd1gfPu2xy49fmDXnjy1qw8e2uWbt6y0osrKayqsqaPRFgKkHHx2&#10;Q2uLrV6/2nKQqdlzZ9ncGTNtWsp0i4hItJjEFIsG3OGReGlOYpBPCCdTUjzcJTN4ePlbSHicBSG5&#10;/CNibKrWq/3wbB5T7HOXWwzweT4ohKHZVlhhsoe/eXpxkQQg7/iMUBi+AJVQwUXeoA0h1QXW0VDo&#10;/PZigL24dqEt47YbsK/GR6/GN69EsgvgG1tKYPFC29ZYZrtg6c1KQwXgG5Hl2hm2kbEeX76a47sB&#10;dzfBYplGXb511SyypdUqKYxUL4XRi0usLTfHWvOynVxv4LfoQDKvWJBjG2DhjcXFth7G3QVQ95dj&#10;DQrz7EBJkR2HtY9UVgLwKtsLS+8vK7EjZWV2tLTMDvGZe2HqXQB6a16ObcldaLvyFrn3bs1fYDtQ&#10;DYdqim2/lriakNndBAxY+EgHn9FZ4kB9CPl9GDAflM9mHOe507wutj7ZXmxnuD0NqI80wdSomsP8&#10;JpLeewmI+xrw1tiaXfxuy/NnoUYyrRC/H8858SDA+nrD0p7+FuBFkPbCTrnihYHIbxjb1w/G5r6v&#10;nsdaAfiA4GAYW83wfS0yOATQTgT5kBBkO4Fd8jshIoXnEy0C9lbD/FhuNYmWgkqITxCwp1lmKnZj&#10;6QrbevCA7Th+xG69fj3B2B+0keN3pPDPMPd7l1n24oMyxZDbKogApv4F7J5ftI/7+wlJjjTXdkyB&#10;3HlvxugvP1rP6IANfxq1d4zevlfW2//SBt8P4MPfI78/OWD3v/tkbwFyL4DuA6e9fI++739CiuOr&#10;n8G4D3/8ZPf5Q89+/R0p/buT45pM6+GPCNhi3X+lhqoiysTEmpbHkOgCLIb/KT75hT4Dln70QYUK&#10;tQwmYPMeZLYKK2jJ7CHHPQDcd3nfHa1fc+xtfohvhvrtBox9ve+tXe/tsVO3b/GjvbG7PW9sy959&#10;VlSMXN28xYorSmz6nEyrb2mwruXdVlNfZ/MXCNTTLSs1w+KJthGRahCQ7taglWkUGhyOPIsgKutk&#10;ymtFWABMHBSq/dmJyPEYmwyLT0Xa+SPDNZnmpSWwEJVKkscONx8lsSggcPHogtAEXLBfgM3F55bA&#10;ko3FudZSnmsN5QusHYZRssrSulx8dt5fGWjI69oiWw+Q12sTAyy+WdVWeG5nU4VtRqKvV0ve1nIH&#10;Zt3XcQL6ZrXxcctovK+9Eh+f7/LGtSa+ubnW1tZUWVdhrnWW5FlbEX584VxblpNnq/DX6woKbD0A&#10;3QSQd5WXIq8BDmNfcT6Su9AO8XvuKy22vVibPSX5tr8w3/YRBA4iw/cTEHYW5ALsbNuGz9+NFdiH&#10;LTiGyjjaIpbFFwPM411ldmrZxFr1CU16LS5BUhMYWvIdsE8ur7DjiwkkgPtEO56b43V7Bhl+or0M&#10;2V1sBxuLYeci299SZHtbCwF4se3QSkFVgTUvzLLq+TMti0AdCEg9pvpZEArKtcv1hKWnCuSyWdgm&#10;2FsyPMw1gIiBebWezbmCpcPCGSFBgDfcAVZr2BERERYdHW0J0UmWGDUNKT4NFk/impmQ5ppES1EG&#10;I+BOgSxmYvNqqxtsz9HDtv3oEdNWTlX3eSKQffrN+j79Yj3j31sP7N2DXJZEf/vDzzYkPw2e3gDq&#10;nl9VulhFQvHEAjfA1kx5P88pcaUfouwDM1rSkt8eHumz1z1PbOR9v418P2YDKNzBj5o8IyBArgK2&#10;Nob0gcle/qYrjaREEsnwJwL5r3/Yq9/+Yc94g5JPJnahIMcBswCtIYArnfQpklsMrQ0hArWy0rQx&#10;RFL9KdJEueXPtG+bL6lihY/4MtoU8kB+mkDglrh47h6+4Bag/3qgz7548cxNmH35+LGdBtj3+gft&#10;/LXvrBA2aW1ptabmFpshhkSOb925wxYvW2mz5y2weQvm2Iz0DE5MvCXFpVpCIqCOS7DQmFgidQhA&#10;DLPw4CiLjogjOuO38M4BqqyhGXJOoldgjP2HR4ArvuAHc2u7pge+egoXh6c3PtuPofuadFNdNPy6&#10;1j9DOG5adKIVzJljlYCpvmiBNZYvtNZqbefEc1ctRDoX2IqaAluDhF6F3F6DxFbDei2Bbed2K0AX&#10;sLfhszcqsaWxyJUM3tRaRjAotk3tVW5DyGYAtB5WW9NcZquRrVuX1hIEKmxLaw3grrHuqhK33t2t&#10;kk352bapsso2FSPvAena/Fxbk4tELimEmZHNgPgIxx+uKrJDjAMVkuNIX4bAfgCWPkgw2APIdxfl&#10;ODAfRI0c4v84QeA5u7zOTi+rs1OLa+wY3vj4Ehh4uUANcJcUM/DLMPPhzjI7CIAP47PF3icB+wnG&#10;8Q6OwU+fbC22o82wOoHvIP/XHn6rfW1qaoCnR9Zv0pwF6qBqdoblpKdafFiEeU7BKk31dYwt5SQJ&#10;HeQXYT4wt7fWsDlXUaEqKwxoYVw1XZRKU1JRVES4RQLu2PCJjpvhsH94RKRFoeqSY1MsOSbdUuKy&#10;LDpymoUExk08jkm1xBiYOwbmjkeKJ2XazOmzbMXatbbv9Am79uyJs6FPAVQv7Nz3EVb+ACGOqeDh&#10;R3sFcfWgYl9jU99Aej1gQoU/XwNgZaAJ3G/Ftijnl6jfHkAqWd0D8Q3/+MFGfxi3sfFhe/TktvUO&#10;vrSRT8hxMKhNH8Owsz5XBQyVoqpUVXUD+UydMR0YiRbPf/vVXv6O/P79H4B9ogfRa4ZrIAC4xdLP&#10;iTrP+QIT3hnQ8uXU0F6MrA0iYmdJdLG1KzuMb1a7XO3uUuLKfb7Aw58+2b0fkeBIcYH6DiC/MTbi&#10;2uN+97bfbvcN2KUH97n/CpD3WNvi5VacV2KNjU02f9FCm4PUbGxttmWr1tqCnHybMW8OwC+0rIzp&#10;lpaYZun466yMORYZG28hMLYvET70r3XNiZMNU8PKQbCxj18MviwKUIfY35FsmlXVhnwf5Jk3YyoB&#10;YTIXiyeg19KJFxePNoJou5/qZUneB/LcfCxA2cI5MHaeNVXkWTNeuBMf3FW1yNYB3rXNFbYC0K2r&#10;r7INzcoFV+1vNZ8vhLVLbWdrtW2HmTfivwVsNR3QxpE1rYBcS2UAenNbqe0ASGs4fn1bmW1dUuUK&#10;Fm5qhc3F7G0TTfCVuba+rgK2q7Ht1VW2sbzEtlSiBEpybKvAWwE7460PAe7DlTAkoD5aXW6HymBq&#10;vLyAfpT3nESmn2mqtcN1PEZdnOH7XFhcbReW1piKGp5d1eCKGp5ZXmknliGju4q4BbBLi+30iqq/&#10;ZLkG0n5xhR3i9kBrgR1ty7fjgP1Ue6kbJwDyEf7fPQS+7XVYFOzGmqocW8Vvt6wE9ZE9x/LxtjMT&#10;El0Ogje/tw9B1k9Sm98/2Cvc9VlTPXitWPh6cW44zm3gkWUK4DmuAW3+idWW3aBgWDjW4iPjLJTr&#10;IyIamR2baNPip1lSdLpFhqUyUviMBItCzcWHJxEoIi02KtqyuLamQxrzZs+1apTioXPH7cbrZ3YH&#10;n62VpFfIcDXdELh6GK+Q4j3gRDPmL8cgvvcfsK5qg6X9FnhjANoLhvoA6RuG1sE16daLMn4LgLXr&#10;axgrOwbIe/qf26u+Zzb26Z3b3tkLSb7Bz/fyeWJ5Jbz0gztN0n2m2WwB+yWgfg7iX//xD+v58z95&#10;/KcDtrJpJsok/WKPAaXrzsGHOtbmH3nC/Wc/A2wY9xngVhM9B3Ati2nSjMAhYCthxQGb99+D2W98&#10;GLab4yN2V2wNcyvrTJ93HVB/96rHvn75wm4P9dnJr750CSfF+SVWU9toefi+kooyW7ZyJRK8xQqL&#10;yq2WH3ghgE9LmWbTEqZZWnKmxSDFQwCpXwCeCskWA8tGa3cP4A5FggcGh8Lk8s+pMHCS/Q0ZN1Xr&#10;nTCCP5HdPzSUga/movDkYtGSiR+yz4sLSawgYLtJOG49Jvu6XUEFc2daTf48ayzNsRZGR/ki6yhb&#10;MLFxo7kSti6Drbmt0fJWpZPZ6wVsfPdWSfFmAIscXQ2w14qtAe/6Fhibi34TMn5Hp3Z7qSoLQAbo&#10;WwCOSgyr9JKCgLp+rgSEGwgi21tqAUmV7WmoRQ2oT1cFsrjKdqMYdlcV47ULYOc82DvXddY8XIun&#10;BtAHYchjDRV2qgnwtjcA4kY71VWFZNbac51dVgniZdqSWQN4a9zOLknwk8thYsAtYB9fAsCXcn+J&#10;5HclTF1ix5YqbxywI8sPNefY4WbNestXczz/q2sGWFtim5Vnz9CcQlPeLKtBfmt5LyctBWUUY8Fa&#10;vlL9d0Dri20KwBp5T/I3n0mcDzxxSFC0+XgGcM4BPPLbX7YJeS6gRxCIEyNRcQEheGclK2kLr3LH&#10;VUElxmKC8dThKRYekoQii4bp4yw6PMHSYtMgBK6bwBBLi0mzOWkzbU5WFtawwJZvWmVXHt+xe6ND&#10;XPsf7dHYB3s+/mkC3AyBWqNXEhnQvgIX9zn27sgguNJGK/DHtf8GXLwCH8oCfcXxb8BQL7ZV2WZj&#10;AH30wwcbGO21NzB233AfjI3HBjuvR8ccqF3mGYFBCS+aXf9MkuCljPqfv0/sJ4WpX/7yB7e/I8d/&#10;dvLiOYytnl2aFNPstTZxSGK7XVpEEwG7R+vY8tqAWLu/nvGHXd8tvpwSUx4gSbT8dYf33wXstz+N&#10;u8myW0QcZZvdHBmxW8Mj9m1vn117+YrbN0TBfquCMTKRYNnI7UW5xZZXUmaNba3W0tZhRYUVVl1Z&#10;a4uyswF1qk2flokMT7YEJFWwwCu5jb8OA6CqRBmOfNZWzPDwaKQ2Xjo8FnaOt0keyDsivj9AD+a4&#10;AOWCa2LFJayouKE8tvLFIwE13ttT2UwTRQ6nTPF1RQ61V7sA5VCxcLbV5s23Vpixo3ShtZfOt6Vc&#10;pCvxiqsbym15dYmtYKziIlbrW5eYAlO59W0Bm6G88lWwtJJcNnB/k+R6pzaLAGzGBi2P8fxG2Hwr&#10;j7d2Kbd8op2vXlvPZ22pR97XV9ruRjw4f3snwWAXimBvU7nt43vsqSmxQ4D8QA0eGwtwiOdONsK8&#10;3J6F8S90AuCuuok8cOT0ccb55QB6mXZdVQNmPDJ++hSPTywrsVMA+5QqiHYrL3zCY59YCqiR2gfb&#10;8Op815PLa9zS176mRXawKd8ONSLvGwgudXm2qy7f9ereCGOvrsm3toJ51lww12qyZ1vR9Ok2LyXF&#10;4nTePAJdZxYfVbbhHAaoAAbnJAjWDvLj3PlKkgczArkfxmtYMFRZBOcwkvOvER4YAQvHW2IYtoxz&#10;HBmifdhxFsf5jw5NhOGR6KF4ec59dHgcDJ2BBE+CxaNsGsDOiJ1m8wD2IqzX5r1b7OS3l+zWYK/d&#10;g6BUmlvNBHp/+AWW/sGev3vv2LoPFav6aC9FcircOTaELx9F0Y675yTX1YzjBb5Zu8YUBPoIAqM/&#10;/QSwf7VhSLV/fMAG3vXb67ev7S3YGQHIb2HttwSFfo7X+rUk/SuCAB6bO7/+ZC8w9c+JDMoTf/WT&#10;yiP94bZxvv7hVwALgMflqyeY+jnmX0P31ThP1VQ0GSBQa8Zcaahqcj/R71p7rccB+fd46x/sFv/U&#10;DZ7TuD2uJTGVTPpgdwH3raFhO//gEeOBqUnfFw9uIr0XWDFer7S4zNLT8dZ1dda5bAnRstSqymot&#10;d/4CJ4Nnpk2HrVMtiREbo0qksHEkvipa/ZlCLYaIrDzgkCD8cUioBcdEmX9UnCuq8G9E+8keyHKf&#10;aLdxwFtpo8i6cPx3IFHbMyDGNcD35Tm1jPHzCXXZTPLcUzz9udCC7fPPvS0JD1aaPQtwz7KGgmxr&#10;L0GKly2yFbVFALsUnz0xVtaVw94wLCy6FtCped7qqjy3HKb92+skw1slqWvcrrB1+Oj1gHsNvnpd&#10;K5IcGa9tntu6VNq4xmWvbelQd09GR6Xt0pZOFMDO+nLbCVC3NgB0LRk1wYr1sHJTJWCCOetLARbA&#10;Q/4fIsAcJcCcQUkcayizi131dmFJnZ2EcY9qBhuQujTQ7hqXGXZqCTJaud/KGFtVxa0mzyrcLq7j&#10;+OtjfLfjyO9Ty2rsCO8/3FnO51TZvuYCO9iC/K/Pt71qqFc1361376jNs611xdZdMt9WlCG/8wiS&#10;c9OtMDPNFhC0MwCWZr8nTw4gEAeal5a3/JSLgM0i4Ib5cj6xU37a/IHf9oPVdRvgBSP7xDII7F5h&#10;FhuoPtlRrnhhqrZrAvIoPHhqdJpNi0rhMWAPlTRHjhP4YyLjOa8JlpKQZIlxSZYchd/mmshFis/J&#10;SsMmNtnZby7ajV5NoI0629qrzM1RVOzwuD1Dfvf+iCQHfPLU6rzjdkfCyMridHslRobt2ei4a0Dw&#10;9B0g/yjP/ROMLGDD1pp0gxAHPo7YwFi/DQy9tdcEkkHUcQ9k2DM+7jz2K6ys1tCfv38nYE9I8ee/&#10;TqSPvtK6288qo4rX/p77P/7uSiM9fc/gdbG1ChfKVz/jvlJBNcOt5ntq13OPaKFOIG6JC++sjR6u&#10;MT7R6y6R65vRQcaw3YbBBey746ojjoQnOikpRcA+d/+Bfd3zzFrXLrXahnqrqqqBnUutKK/Qmrra&#10;rKt7mc2eM88KcgptbkaGzZmWxolJnABvKHI7nOiMbwqNjLSQCNWXDrEITbIgrwIBsgoreCK3PZFj&#10;n3vhr6dEAlC8uHeU+Wl9mgvIH2nuZlPDE20yoP6PqYHm4YW39oa1pwQ6Ca4eUZLmnj6R7mILwZsv&#10;mpFu5dkzrb5wobUqDbR4gS2tzGNoAq3EMbbGmkZ57RpYu9xWq1e1stWqc/HX+GnYV9VXNrVUI+Fh&#10;YYAsYK9tLrbNgF755luRxps7JNOR1WoO0AUzt5cB8HJXR+1ARx3ett621QDqhgLbhuTdhvTdpZln&#10;AL0bubvfsTWPGwoBeInb76wlpwP46SNNMC5B5fiSCWAfg7FVTFB1x84C2PNibXz02VWAfwUsDYNr&#10;b/ZJZLr8tIbAfITveUAeurPKDndU47FL7HBbqe0l2G0tX2g7+J+3V+XahrIcW1deYMuKFtjiomxr&#10;zs+2whmAWo3oCdaRQeE2dRLqSHMhBN5Jnn422dvbvP0CYOZQCyEg+3OOvAm0Xr4B5h2gtsfIcBg6&#10;wi/WorR0hSqLA9iRYuJgNecLxztHOx8twEbwGaHe4SgDeWqO4zqKi4nHW8PkkQSAiCiOm4bPnm7Z&#10;mTMtH4XWvbLTjlw4agO/QW6Sxyjevo8/2yuA3ffDb7D0T6b2WC4FGyJUZ06Xtal169//6bI6H79D&#10;1Q4M2pMRcISMfzQEOEffuZTRPkCrJgAD4Gv4x3EbBdy9fa9tCBs7DJH2jIxaL0yv8Wx41F5y/HOU&#10;8mea0dYEmssoIzqooOEbVXoA3EPqkP/Tn0gFfTGllPIl+ILatTXRCOCvDR7ICUlyTagpMUVDVUe1&#10;3/oRf/zu+HueU7MAvPV75PboqN0cfW931BlkbNxu4xPUFP9aT48du3PLzsDYJ+9+Z3lE8My0dJsz&#10;a67lFxdZWQUMc/qIVTfUIYPybNG8HH7cBZZJNM1MSLP4iATX3kWFEwKDAHSUqmMEWWhYsJNfUf7a&#10;iw1ri6n9gux/ePjb3wCqHz7bLyDeAvwAPtLN3xMW0D5tov5kT+WOx9oUAoIql/p7RZv3VIAPoJXB&#10;NhVZPtkj1P4uee7rbynRkVY2b6ZVwdxNhbC2tlqWZjs5ruSSVUjkZUoVBdCrapHd3K6RL4at5a1X&#10;ArI1gGoL0nszzKsiC+tb8NXtABn5vR0vvRXWXt9SaFuW4LuXVNnOrhrbxutbANJWgL0L2b2/tQbJ&#10;W2kHO/HavG8XTL4X8O9Bdu91TA2LwtJi7P3YgsONgBepfggvf0THEgyO4PGPIsXV4ucEzK1Cglqm&#10;uqCuIIBced3nVJZYLL0UMCsACNSS4J3K8UYdAOrDfN5hgpP2Z+9zS1oltlsqojLXdqMSNpbm2ObK&#10;YltbWmhLihZaY84sq1s02/Iy0mxe0jRLi4CttWKB5ZkEeKfy209VToGft3kF+vO763ygwgjKAT5B&#10;5uHpzfkMNB+ArV1eYutozl18ULyF+4QD9EiLA9Dx4eEWA1ijwxIsKniiu2q02DpashtgM6KU2BSm&#10;8knBMHmE2xmYpq6cSUmWPXO6bdux3g6dO2JfPbnr6pfJT7/WUpcGklqTYfLMr378eWJfhAAIQSqb&#10;swfAv4DJ3UDRPuc9LyDQBwNI9f4BJ7NfDQ5YL2p2kM/Rzq6xH/DdQwM28m7IRlHEgwoASPIhsNvP&#10;5/Zzq2W0z179inQG3IokqgDxAun9CiCrufYwrK1m2y/wCy9gbnX4cL2pNTEGkCdywZETgNfNeiOp&#10;78PE92FtV5AB361UURVQuAdbq8vHrY9jE8AG1LdG8Nt8MWWe3RsZs0vPXtjFF8+5fWKtW1Zb2twM&#10;m42/ylm4yBYW5Nji1Uts+4GdloQ0WzAn23IW5Nj8rJmWFptg6fHT8EHpFhGVhLcGlLBnSGQIHtsf&#10;4AZYVHQ8kTkZ3xzHc0hr5Njf/cLtc066b2CyBQTB8EFxXBwEAy6GKKRaOMObiD8F7yY57gGAA71j&#10;YHUtf6lCh+qPwyAA/XNYxAtV4A2TZCUnw9pzralokbUA7LbybOtgLKnI+asaSpF1u6wyAAqglvO8&#10;qqwsR56uYGhGXJ08VNtMoN7A2MRQB82t2jVWn4vvLobFAUdnhW3X84ztgGrvslrbq6qnSOqD7dW2&#10;Fxm/C9BvJ3Ds0tozvnk/wBaYD6ASDgP0I83VSHFASUA4TkA5DJiPwbSn1SwAplXTgJOA+xRsfQ7Q&#10;Xuqus4tI7At45jMaPD7qmF0ynPdz/xAB4BDsLLbe346K4Hvv53/cC5B3Yz928Btsqs6z9ZWLbHXp&#10;AusuXmTLi/Oso3CBVc3LQIZnWm5ams2NT7NYsTGgVqfTzyf5AeogZHiQTQ1QhqAaPYTZ1Cm+5uc2&#10;5wjQftivcFOFFO8pARbkEW6RvtGAmoDPeQoH2FG8Fh0ciMfGn3sT+AF1UkyGxUWmWAzqLy422eVD&#10;REUC8GhUYFjIBLDx2bO5/rIz013e+O792+zs1xfsds8LJDByGny8gLSUWqrSSa6JJEMlvlXARBPQ&#10;Std+zHNa2nLNLPHGL1UNGFD3fAJv77C9kN1bsDXA5w1xOyTQ/gywf/5owyND1j/4xt7B2qNgZxhC&#10;HVJeOsMlu6g00ouf0f5IceWLu73XyIjXP6oDoAqn/eIijpau1BxfE2hq3aMSw27jBgB+yJdzslv1&#10;zzSZhvlX5RRNmom11XdLBRQe8l4FAi1t3SIS3UKGq0nfHYDtOnwgKb54/AoJ/tbOwtoz8ubbvIWz&#10;LQuPtSh3kc3JW2Abd2+2wvISmzt3nuUC6hkZ0y01JtbS8T6ZyZl4IM1wh5tPIIAG2BHRYRYerQLx&#10;IRYdl2DRROLAIFVLUSmkCPMA3F4B0eaFBFcN6jCAHYhfDvJUlpo2DeC5Be7QOCS7mECMQFDwDplY&#10;buGCmuLtD6sHIg/9bSognwpzeHsH4MFmWiVeuwr2aYGx28sWul1aK2HrTW01yPJCWwt7awfXytoC&#10;x9QCtZa2VK5YE2ba9aVlLOWLKwNtE+DYhExeV5fH6wQF57fLbbeKJAKoPYBsJ0Dfjd/eBZD3qwIq&#10;rLuvk9cB924CxWF8+zHY/DD+/oRYlIBxuAUf3FptxwkER/i7x/isIyiDcwSX04vr8Ml1dq5blVKq&#10;8Nl1pr7YFxln+Xsqe3RmZT3SuwpgV/PeOjvAdziote3FPMYW7AHcu7EMe1AImpXfUVWMry62NRUL&#10;bS3AXlY0B6Ze4LaltiDBa1E7ZbOzbGFKmk2PTLZIvLHX37zNh3PjhYee6h3E7+1tU/w9bZLvVJs8&#10;1csmfe5pgTC5gO3l5Wu+/kodBdD44XDfGCQ251OvO5sFuANCLMzP10J9/JHxoTyOdmwdGwlb471V&#10;5FDvVy36kAjVxwvA0ilnPN7mZ6RbwZyZAHu6HTtzxK7dv2FPAdtr2LgHKd37HjxBZJoMewRAHyKx&#10;X4ArEaQw5modAFTVNBBbK637Bb76uYCN/X398RfGD9bzDn8OPgb4nEHeNwCoB7G9/cMD1vPmuX10&#10;2zvf2QjYG0ZBD/z8sytPrHz0z+SV3/z6E556Ylnr1U9/8Ad5UcCGwV8hu92+asD8hGijhJTX8uM8&#10;r/xwgVnLW67IIZLAJabwRVXLTD25VOdMwBaoFQTuaM81PuCWZDhR7SFDjQBu4zFO3LhrV56+tNW7&#10;d9l0Tmx+Xrbl5sPWjNLaCiurq7C4xESbh79WgoA2xKcgi+KVChiJx45ETodoiUpJJIH4IiRUCLI6&#10;LNwlImiLnq9/qCtB6xeCxA7SElegK3wXpIJ3XEAR+OkQQB2MZPP2DcZfcyERLCZxwQQE8FpgPJIc&#10;BgmJdGvdk7kwPveARTx8Ab5AHmRTJvs4qVY8K92qcudYXcFca4OVlstLN1Q6YG9sVUEFZDgMtrwm&#10;z4F6BeBeCyA3A0xNpKmwofZqq0CDW+bCAytTTTPH65uKbLNADOgmgF2LHEeqC+gCMvJ3O3L9IIDb&#10;r9dh9MNL6+wQwD2zpMGOws6H8NN7Yc4DSPbjnYB4aQPSuQz5rkwybRrheQLB6eX1dtKtXU+UQTrD&#10;3zqFBdA69VFljqESTgDowxx/iO97lOMPw96H+M77+T+2NuaiFkoANkpEoK4qsc0VBLnCebayWNVg&#10;Zjtgt+TOt7rsOVY+d4blYMFmqPikd4QFq32xlrRQRp5SRj7B9h9TptpUgO3p74MdYkzxc5lnAbzm&#10;KpG6yrLBFsy5Ul/sYAJCmNa0UVqBBN8gGD+C4B8dFOLaAUWHxiPLtfkDhuaaUvKS5moE7LAIlc9S&#10;wPCAPGJsVmqS5cyabrOyMu3cVxftq/u3kcCAEjn9YuSDvfnwo1uvfop3fqTNTzz/EM/9HFbWCpPA&#10;7QAOw2qT1XPIUPb35Yef3VDf7RcECGWU9fM5fZr5BoP9kPAg6noYcnzb99L6ep7ZGAFl9AdYnedV&#10;4FCYVcuhz1zhf70J6a16yD0//8kfmej6J9P/ikjwiIjgwA2I1YFTE2ViZFVV0V5sl4jC0OsCtksn&#10;/ev5+4BaYHabQhh6TZVI7+Cp741qY8iP3CLPX7+2XRcu2pmbt6yuo8tmILFnEBHn5My3oqoyt3ad&#10;k5draWmZlpoyzeJiEif20yKnY0M4KbCqKpCqRY9KCYeGR1hsTDRDdcRhZKKvNuB7M6YQ0f1UEUX7&#10;rv0CXCeIMDxYoKeierjzZYHINdVAmxwYbFOUgeYbYP4EALVl9USSe+izAPbfPX1tCoytXsyq3PE5&#10;knHKJB/XYH1RRqaV58y2mrzZAHuhLS7PxU+XuQIK/wL1ylqYujbfltXm2moYeCOg3MrQZNjWtgpY&#10;vdABfCfPbVOWmXaB1RXahqZC2wyotsOKu/HYe1Uc0dUnr7EdHLuzq4r7FbYfAO4C7BqHCAJHNbEG&#10;cx4A1Pv4jKOw9mGk+Mn2BjuBhN9PcDiIpD9C0Di3oglf3QCAqxy4zwHs406iw+IqVghjC8BHeP0o&#10;7z3GOMz3VjA5xPMH+X/2oT5U4HAb/8eWqiJ8damtQ3KvLsq25QB7acEsa8vJANQzrXbhHCubP8vm&#10;AZzZyZxjZfhNRh39R4AFTA1xs96T/uZj//4fU20SPtqBGtntiUJSjTNfFJV8uJeXdm8RDPDeXpP9&#10;HLDDOJ++BF55cVdJBZYO8OY8EdzVACKMayk0JNbCUGgRADs0KsbVoI+KVpOJGCxehMXHRdmcrAyb&#10;mRpvs9KTLK8g1y7cuGYX79y0t4BJm0Cec033fABTXOvPZUmxpo9h8KcA9im3zz5xHLjSCpPWvV8A&#10;RhHqSxj92TtIcQycjUGayHnNdA9CmCqq0Pvje4At8IJVMbWqmb59YX1vXtjAuwHr/6RNIAQIvod2&#10;bDrG1lq2GoL1/fIPAP2nvUAOPJPhJ6Ioj1x1yvQlnvElJlh5AtgC78T998hpAV1gVp44x7vH8txi&#10;aLXB1TFaw3vvjtP9B+90HEAnql0TsM+ds0t371hpdR3AnmWL8nIst7zYCirLLXvRQssEKHHxCRbF&#10;jx4VFQ/QlICgXTqclAAiO+D1A2wBERFE2QiLjtVe6kjXd8tPk2r+4RYUTDAgEgeHcaJVNQUGD1Pi&#10;irKXfCORZeGuP5cft1P9g/HhMLK3ZmB9YQLVSouwqVxkU7hAJnPhfI6389YGBC4cSfXPYZYpMIvP&#10;lEBL4TsWzJ9uFcjxpsL51l2DlG6tdZlj3doIgixfDWOu5KJX2ukyAK4ZcKWJblJ9NG5VNklLWQL1&#10;tuZy29ksJlaZJdVHK4XR8dBdta5Tp253AzrVJheDH4BJD65QzfFKXldDQAAHcx/i/Zqllic+jBo4&#10;1IJkbgGUmnQD0IeXcRy3p/icUwSM07rls1yW2YoGO9vdYqeQ5odgbAFYk2MnOe7k4kY7wOfvJzAo&#10;OOx37F+DDMdaoEq2SH4X5doybNZyfo8VBLtlZQusq3SO1edmWREKJzsz1WZPS7HM+BS8MdL7bzDl&#10;3wmcYuzJWJ5/97a//c3DJnl4OWB7AE5lA3pMUaIQCmxSAOoJcAN2T4AsFg/hvKpvtuY/PAnCU6cG&#10;mx+yPIigHoUXj+c8RUXEuRyGSPx1aFSs2/UXn5ACY8PeWLv4uFjLmJZsczIzbG5GstvCuW7LRjtz&#10;/Ru78ujBRHIJwH4xDm6Q1K+wnuqIowmzZ8jsV2DKddXRErKk+F/qVj3zhLUXsPTzcfA2Jp/9m70S&#10;Y8PkfR/eWd/372zwtx+s7yd8u8sf/2jj48M21v/KXr94ZCMfh+zthxHr5XntEFN73s+e/ITR/wXK&#10;/x22/gFAf0AeEFW0kcNt4NBaNQwt3+xKCmtwX6B+7r6UgC3m/p5b7b1WEcJ3buFd+7NVyPAhr6km&#10;1H08w0MxN2x9H+9wH+N/B7a+rdY9qpRy/4Edv3TZFubl27zs+VZWU2Y1TY02e0G2zZw33+KT+NEj&#10;wy00IhqvHGlenKQAP1gWwKn6pB8M6wkY1dM6NAzAqrsHklyTK0HKMgoB0IGRbsbcNzDAbdD344QH&#10;A+IAwCh/HewK4XHiiegqbjgVxp6KdNeyir9LY8SXI9c/h7HVNWSKtnF6wPwesAYy3BNWmSzgwxTe&#10;U6ZYUlSIW9tuK82zrvICW4oM7ahe5MonbQCk2uixBpCvgcVXw8Yqg6QKp5u0jg0AlVWmTSG7AMge&#10;ZPEevPAW/Pb6lnyeL3DA3q1uncsm+oGpi6ca/u3HHx9e0WgHAeBOpPXBZXhrgHlEE2N85hHedwJp&#10;fhD5fEKgXNIMOJvsCJ9xeFk1sh2pjfw+s1xpo4CZAOFkOCx+nOf2d5XhnYscY8tbH+/is1oq8deV&#10;AFvft8xZgv0dDS6bbH11jq0uXYT0zrEVjGXFi6yzaL615ctXz7Lq7AzLzUiy3NkzLE3bbTUPMglA&#10;T8VfI79VGdZ7Mr8xAVNzHGLlKR5TeN7DsbDnVALtJBTW34NsEsHW10cz5cEWhMrSOfcB6OrkopUO&#10;DyyXN+cqBAkep+2avB4dFucKLmiSVWnIIag8NW+Mjk/ExkWhEKMsJT6O75ZgaUkxlofiOP/NV3b4&#10;y8t2b6DfzUU9HB6z5+80uw2owZKrV8Dzr5XPDai1fCzAqxzZMzz4UwD9nMciuqe8/hRQv3yHv/7w&#10;m/UC9KGfuIWdX4y9sdE/AezvvAYexdqqbTY81GtDfc9t9PtBG/xhjPd8cCpbfbk/05r0y58w6j//&#10;6rz1My2u/4gEx3O7zSG85oDNm1xCCiB2S158qWd4h2eAWRJcwBZoBWwB/bnkO+9xrX4EfP5BTfUr&#10;1fT+6KjdG1ExwzG7j/lXl03t6Dpz45YdOH3GUtMzLBMZ3rFyibUs7bKM2bMtISXVIqLxyZHytzA1&#10;J0MJCOGhiS7DyB/2lPTS+qXWqUPUVRF/7Y+PCgyGaQGq1qXVblUBwDfAz+3HVrKJY2yBG2CHAdqg&#10;AC4EIrqKGv4dCT5ZnSWQ7WoJ48VF4eMfjfcG1JqdJbh4M5TmqItmChfff8Aaykbz4qIL8fO2WWkp&#10;Vr5wrjUWLrL20hxrLp9vndW5bgJtHcDWFs7lVZpA4z7AdmvYePCtsLf6fYmxxcI7O6rdppHtMOSm&#10;9kJ8eL6p0d9WntsG+JWcosd7lyO5V7W45nq7tX6MhD7KOKKumUhqMfHxxTUO2CfUgG9lGyzcbsdg&#10;3KMEiCMr6u1od72dWd0MkJvtrGqIr6yzC6saTWWGD/Pe4911bqgi6WHswD4UxnECxKHFlSiEEtvW&#10;phx45LdLly3jfrGtKFlo3cW5bva7ZeFsawXUyjBrzJlppbOnWd70abYARkwIjwRs4QAZliZQSkFN&#10;+ru3TfkPH/dYAVTA9fL2hqm9kNQCfzjHhOC1sUi8ptJHAZxn1TnzVjMBbRhBnSmbLChIS5uRFhUc&#10;bYmAOTpYVVKUsTjNIiJiLQgbF6g9+vj0iFikeXSUxXMra5eSHGPT0qNs9ZZuZPi3WMebdrO3161F&#10;a5LsmYANYysVW4U+n4OLfy1lvYQwXwLyFwBZwH7+EXbnsSbSHr6DIEc+2ctxZaj9Acn+AoC1wWPY&#10;Xr/vQ2a/B58cDxZ7v8d38/zgYI+9ef0AKf7aRn8ZtwGIWD25B3/9Hcb+8YPzzColrGYBrjEffvsF&#10;j135YF6bWKOeWL8Wk8s7C9AvP0luEH34Yv+vBAfIT3nPY+S3el5rxlsA1jKZpvj13gcwtcCtxJV7&#10;Sicd6rdve3vswp07dvDMGcvIyrLcwgJbv2c7frvNYqelWgAnWxIpOCr6r/I3RF5P1SGLncgwAnRB&#10;QQKdUg1DkFWwq1qnwrZeSlrgYggM4L0cGxICuwfoOV+bygUjGe+PP/aBdf1ga+WFe3H7OdJtkq8m&#10;2IIAsQIBkd4buR8U65bLPJR9RqAQoziAewfC1n72b39XIoW2FnoB9ElcUAF4snQk+QIk+QJrr1zk&#10;qq0sE7CbSt1OrpV1xY6xN7TX4rthZOWOA+4dktcAcbvWqgG4ih+qsumWzlLbubSMxxX463pAX+WK&#10;Je5agqxer46azXZsVasdWdlsx9e0cL8RJq6x06vUpwv2RrKfAKQnef00wD63usPOMk6ubLXjq5vs&#10;5FoYnGO/WN9lF9a2OGCreb2CwTGUgF47qKw0BRExPz772DJUAmy/q0Mz+NiKBs4hQUv58Jv4P9dh&#10;PZYWqbxRrrUXLLSWQoJdzhyrA+Slc6bboowMm56QbLEoLhUU9OK3VB6+ElD8AaikuHIIpk4FqIBW&#10;TRy8PfzMF4WkhvdTVT8cSR7gAKxrQwlFKC9lqnn4OqvmA4v7aoIUMKtUVkxIAqoqzY3YiESLxVNr&#10;N2CgdoIB5qjEBItNiHX5FDMy0216VryVVGXbxr2b7dQ311xL5xuQ0s2BQXs49gFvDXClegGtVpBU&#10;2lubQV7gn5/xnBi8B2y5AidIdy2JvQDcKkf2FKakQTNFAAD/9ElEQVR//elXl+2pCbUXmjTTLPhP&#10;Y9bzETUgckWavwGLA5/GrG/glfX2PLDeoac2/OOwDaG8VWpp5Lc/7bMXvwJMfLSWs17//IdLJX2j&#10;DSD8QTGxmPr++zFYeNy0YURFDVWh9AVfUmtvzz9MzIKLxeW3/zWJ9kyz4nofX+TO8JA9RHKr6Nv9&#10;UZja1TWDtbmvxgA3hvvt9uig3eYHWrltqyVnpFlheamt3LLJ8srLLSEj3YJj481HTek56d6cIFUT&#10;naIZaKRZsGQ2z/tryyVMOtWL6IzcDglhwN6SY34+Kq4AgLmvXlyRmun0DTRf/FggF40YwI+TLmkf&#10;APg98c1/84R9vQJtkphZLXeJ/AK2t9JOJel4XTuNpk4Jwvd54u18bDIXkJJVJhEkJk/24j3eMIu/&#10;RYRF47fnW12+GvllWwcM3VEOe+GrVzK0vt2tybSGMrdZZEOTgFrNLZJWwEZiq3uIunVqGWx9c6Ht&#10;WlYGyEttB752B2yt5vq7kc/7kM0HNDO9osWOdE8A+xTgPL0GEAPw82va7BRMfRrgn3KjDXZut/Nr&#10;O+3MGh5z7Kl1LXaBAPHFug6Ob3F9ry/y/uOA9xB/58gygRnJTpDYL18t766U0Y5y29GmCjHFrvTT&#10;Vu1Q4/9bjcdeVZkLsLNtaUm+dcHc9bkzrXrBTCvKyrD86Zk2f1qmJYbFmBrkKYNQgVps6+3lZ4Gc&#10;gygCc3hAlMsDV9D09PT+K0tQnT8ibRJS3AP/7M1vr0AvgPvhr31QWZLlEUhr1ZJXF9UwAK2kFKWQ&#10;xoYAaB5LkodivwICAiycay0ahRgWFWmJyQmWOU0FFuJtfnaataJqzlz7Em/90K73vnYbOr5788Ye&#10;j8GqmtEWY0N4qlyqWn892gIN2NXHS5NlqoWmpbBXAPutNllJsnP7DDxpEu2VrDDvez4+DluPcMwY&#10;gH+PStZc17i9gowHeG7sQ7+Njr6w3sGHNvbTiJsxV9P7oZ9+tc9cI3stX/HgJWwtxta2S/kDaX9l&#10;jql08DMx9g8qbPhxog65og+y49HIR2SEtqJNeG5NFjxBZjwGuM/0Pu34wnOrc8hL2F5dPx6MDfOe&#10;EbunzpujQ3aHL6+e2VeeP7E1u3da1vw5Nj8v16paWi27uMji0tMsNCnJ/By4oy0AuSRwuwkxmFu9&#10;l1T6KBA/7KWTrgonXBRqvuf8t8ohwewBDDVIV72zIKR1MFE/EKb2FjPA3l4EhCBNkCH9piLLpyDP&#10;JwPgf9freGwtf3l74ecAva88vjcXEtJ7Ckyiz/VGuk/hc/7GhfVvk5COAF3dKT6f6uN8n3aA1Rfl&#10;WQPesr2ywFrxnJ3l2datCx9gq6mfxuq6cgfsrbD3xuaKieZ8DAF9J8+pCZ9aA+1aVo4sL4GtK20f&#10;gFNbXnXs3L+yFsbGC6/qgH3bASnAXc9Y12pnAem5tTA0IBagjwrggPnC+k5ea7XzgPkcID65usEu&#10;bewAzC2wNgBf3+Imz86tbnXLWUcB9nH5eIB9ELkvYO8DxHsVZBiqDqOtptqZtgbWXlWZY+v4P5cU&#10;zbPusgL8dY7V5cywWi1vzZltC9MybE7ydEtR/XcCdXR0nIWh0lxwDgqxcFRYfEgM3ht1Bsj9VXQS&#10;YAcB2EBvzpm3OqSGci78zWOSJ0rtX2pNATvUgjl3YX7BFh6Mn0Z2J0Vl2LToTIsNTbYYpHl8aLyF&#10;EeDDsGcxUVEWQ+BPS51mqaqYAlPPmp5mWdPjLb9srh27fNouP3xo11694Doe4hpHgQ4P2uPRdxPF&#10;FT4AXvAj3/1ctlXkhxR//pM2U0npaqLto/UC5D4BWn6b45861ta6tiQ6zA6mXn9Q5dMBvDVqwFlh&#10;CPZHxru3NvZxwMbHX9uzVzds5NOAjaksMcHDAfvZz/xBWFi1zlSE8LV2d/3ws2Nw7btWzy0lprz6&#10;QVP1E1HDLahrSh9wy2erztldootjbPls7j8ErPqHn2Lyxd7q2PkUcDumHh6AwSVdhu0+/vom9++9&#10;G7Z7g29t95njNhM/qpLCbatX2vItm61u6VJLmTvfPCOizDucSB6pdcZo8+GEB2uzB0APQJ5rC55m&#10;SCdP9nPb9BT5Q7WmCTjDQ/BV/jFuskzRPJCTHkRE12YPSbVJgNADZlVvLj8iuifAFjN7wRD/NsnD&#10;/n3SFPPkglJw8OHi8vVD8qvkDn/PTebgyRVUBOD/z9+m2v/8m4dNxQKoMMMkAsPUqYF4wSBbMD3d&#10;td+tK5xtXZX5trgCFuNWY1lVPiAvhb1h6pYaU8WVDUjyTcoNh7G3dtTYrsUNthcvvBvm3rOEx1rL&#10;Rn7vxT/vXILfXQXYNLob7cTqTjuGzD62uhEpXs+oc4AVY59f2w6QkdZ4aDH3+fUw84Z2Ow34zxME&#10;zouxkeNfCNjcv6iOmWua7CwS/wRSXLJb/bmO8LfViO9gl0BdansJOFu1K62hyLa0VEwUbmwssjVV&#10;ebamshDGXmArynKtLX++NebOtvLZM61gxgy3vJUanmypMdNsenoWkhipjNeNA2Qq/xuD505FKscF&#10;cb4BYCSMHgL7BktlIc89pgBofn+dW19PL/PDf/v5Idk5ZxHYpnDOT7D222OxIrgWkqPSLTU6w82p&#10;RMPUMdpIwnnMTEi1GWmpjqGnZxBoUpIsK3OaZaQn2dzcWXbm6/Ou6f0l2PrOwABENYzFHHWFOt0G&#10;jnHAPK616XFXr/8FWHk0ivd+r2VlzYr/APtCjBz7hmPfAO4nWh1iiBSfjovlwRkS/BXj9adRsDZo&#10;b2DjNxCw6h68YPR8P+omzcbHXtmLFzds7FOfvQPLA7B9H1j7TNsrJcVf/a6tmr86b/3y+5+R1JLY&#10;/BEizAsOdulxfKAST14oqwYPIFCrd5dmvZV08hCP7WqbfVBDAP7Z79/xD/IefPQTdfbQrDjAfsyP&#10;8eidgD2I/55g60f8OA8A/Knr16yte7kVV1db99YtdvjLS7bx6GGbXVJik/E9AXHx+J4M15YnhJMf&#10;Eh1v/uGAPERLV6p5hbf2gck9OYGcMJ3UAJg3KCAGWZ4II8dYKIBXhUr5M4FedbImI/cEQjXeC+Y5&#10;DQ+YdwoXgjZ4/NvfPd16tZ8fUlAz5rxHm/d14bjjGN48/3c84f/4u4f9T46filT/+xRvgO1rkydx&#10;4eHnI4P8rURMVTgPxs6xTjXzK4fRlIUGiFX9ROWT1jSWm1r8bOusNzXnc2mmWtZCBqrD5gS4YW7l&#10;geOz98GmuwHYEcB7qLvOzYgfXtZkR1e2wN4NyGuAvhZPvQYZiTw/DUDPAe7za7uQ4W32xcbFdnET&#10;UhxQn2N8AcgvM74A0OfUKE8N7ze04MHr7biqp6xqcR79kCbPlgjYWuKqAthKYYW126psu5btGkts&#10;S3OJrQXYq8ryba0qvPA/L4e1W/MXWMmsLJubnGwpnMN4PG90cDRsyTni/ESFhVpSTBRgS7QZCTAn&#10;bB4TEGEJUQmWoOIIUbEWhXIL4VwH8dsHEqhDlXEY6G/RmjwNDHTVSaNCOA4llhSTBFsnuqb4kUFx&#10;HBeDtI+0WD4jETWQHJZoabHJNhuvrx2DM9LSLB35rfa5s1GRe44fsq8f37XLT+7Zzf5euzskQhoD&#10;3JAagHwJUF+OgAskuYD9StjRxBkkqGzORxzzgudeM15x/w1SvA+ZrlnzJwQDkeJzSXSpXzD0mqFi&#10;Cy/H+vDaSkvl81HMPZBt309KNR2wwYGnNjT0xN7/MMDjcRv69LMNwPyfqQBhz2+/Wu+f/zDVFNf0&#10;u2b0BGytTysB5TkHvuQPCtjy2cptVSR6CqgfAXJlkKkhn5a2VPtMva8fwtba3fWYL6do9gCPrT7Y&#10;uv9YZV7GBmDuPuQ4Uhw5o6j3SOzd+8Yu37lrta2dtqis3ArbW2weDJaJL5tbgiyfOcNiUqZbZGyK&#10;xSPfQmITzDsEzwuw1RlTPa2D/GPNf+pENJfUVkXRIPxZqGbQ/SPxT1FIdSI7DB0UoLLCSGmGmqYL&#10;2Epk8Jmi9VF/B2ptBJmKBPcmQLjklKmAFGb2QbrrdqKiB68jFycD5v8BqP+N90/hdQF7CgFk0t99&#10;3URQWIC/pcaGWHH2DOusKrYOtScqybVu5Hd3TaktqVjEfS78Gvx3daGtbSxzpZG07LW1Y6Jt7q72&#10;ejuwrIXR5PLE9yCH9y1Tj+1q27+sxq1fH13ZBLABt9gVX30OKX1uIz57vSbLmpyXPi3mxkOLuS8A&#10;8kubuuzCBpgb1pan/hJgfwXYv9jQaJc2A/B1jQC7lltkOYHhJFJc69kHUQ3y14fw3Hvw1/uUUNOq&#10;Pl6FtqOlzDbW58LWi2x1eZ5tqCm2ZQULrSs329q4zcVmJYWEWBoBWtsmvT/3ssn//nfOmX6rAEuL&#10;j7EZiQk2OzHFMlTjGwuUqozD2ERLIBhkxiVbVny6ZQD8WHxxCp54DuyaEBVqMdE8TplmyXH8DT4/&#10;OS7BkjkuWjXM4lAI8Wk2LT7F5kxDaiem2ZzUGTYzOd2yUgE0x6ZGh1t6Sozl5C20g6fPuqKa5+/e&#10;dl1fdd3eGuq3O2MC9nuAjdWEdV+rHNLwmCtm+BbpLVn9BGC79llYURVWeP0JcGJz3/C82upqEu21&#10;MtIA9jMBXinc2NheMPX2wyhjGICjBvS+H5HoKOMX40PWN67qpQ/tVc9tG4S5+yDMAVT0CPj9TEko&#10;6ufb++uf/NHfJ6Q4L6iemWNsvoCm6Xs5ThUflMyi7DPtJb0PS6uAgrZe3oapHxNVVNhQ5YUfAO57&#10;MLEmzx5/4DUtgzHUNOARP8r9kbeMfrs9rB9ngGgGa49rQg3Q88PcfP7Kdp0+bQe/uWqrTh6yTeeO&#10;29LdWy1l4TzzkQwj8gZExpgv0twTL+3JxRESGumktr8nElypiEgvgdsPiabqJ8FB0bC6Omziv1Vj&#10;Gh+u5RBfHyQzIFclS19JawDo5+ln3vhlDwKDl08kLI1k9woDyCE21S3DwNAAXKmMvsi8qd6AXGur&#10;jP85ycv+fbIm0gIcW6vutaquTOW5YH9/S+Sim5ESa2UL5tji6lLrrCi01uJcay3U3m0te8HilQtc&#10;VVP12FZmmgowbAEse7sabf/iZgDO7dImNw4sbwLcykBTIkqNHVreaEdh5QNL6hzANct9Ggku1j6O&#10;JD+Lxz6rRvZ/yfHzazRJBkNv7LRLGzonmBrwXsFbf7Wp3a5uw4Nv0PJXLaOB9/F53fVI8xY7BXtr&#10;e+aBDi171biklF2w9NbaQttck8/Isy0EqnVVObYZVbIJab4Ktl5elG/NOQtsflIiTBmOfxYoky2U&#10;8xeBfYoIDLVogm96bLSlRIRZSmiYJRO444KQ5zB6ckyC22U1GyDOTEizTMA+JyXF5itrLSXOZqbE&#10;W1pyvKUmpVg6ryfD7mmJSP34VEtLyrD0pExXCin1r9zvBZDE7KR0QJ5hSRERADvWZqUnW0trre04&#10;tB9QP7FL9x/Z7YE+uwFbq1iCCogoActZz5FhezI85NrdvgWcr8Ti3NeS1hNkuMZrAOtYFwJUz7xX&#10;8t3vIEwFBR4/531qONALcHtg5jfg5TVgfQOeeiFYkasqrbwYfwebj1r/+0HrH3phvX33bXD0hQ1D&#10;mGoiMPYDHvv1z9r08TMa/jc3zf76p99MnTcf6Qv9oI0d6tH1o2tX8opoo1JHSkF1y1YfATKeQT2t&#10;VUBBFUglqe8D0vuw9X3uu3pnf4H6PtHt3tAw/nrYHozIZw8R+UaIfL12Z7DXAfs2z11/C+j5ka69&#10;fW1XiI5Xe1/aiQe3uX1uhR0N5hGE5IpMssDIWPPFd08NCTWv0CALi1SRwXDz9wC4nuEW5hOO5Ipx&#10;+cIeUwJg2FDzQ8opjdRX69KaDFOSi8Dtq9cDzRPJ7K9lNKSdJ6DUevZUAOrhAZg1Iz410rwmayaW&#10;z9IMLMOXIKK1Uw98+iRA/X8hxd2mEI8g5DtBg4DhhXT3hM0D8H1xkaEwTKzNTU22hsI866gstjYu&#10;9iWV6q2tmfEiN1u+AeYTU69uLHabQHZ21NrBpW2uuf3Otlrbv6TZ9i0B3DDzXvz27sWVLilEs+HH&#10;V+GfkctH8dpqbXsGcJ8FkCfwyadWw7gAW6ytSbNL67tg5y77estSpHebm/2+vK7NrgLsyzD9F+sb&#10;YPQ6jsNzI83PowAu6PMAt7ZtyoufXI6KUG54U6ntAbyHOgA5j1UPXE36NtcUwdZF1l2x0FZVF1hz&#10;9mwry0qzuQkJlh4dY/Fh2CZkcTznNS4yHikdBSvHWkZcjKVE4q8BfzLgj8FGxSPFVeIoIy7FMmOS&#10;bVo4DBwR7RoJzE0EkPy281KSbSa/b0p0rM2AmbPwzplJeGWBnL+Rqs6r4XGWwGdnxkc7OzAdFZAa&#10;FU1QiLNMgkJXF4Hvq0v25f179t3rHrvy/JndxS5qAvguQH6EUn2siWIAeadvwJ6NIL9HYdlx2BjC&#10;c5bVbd1UVpluf5iQ2QKs5qdGIcoPPwFybQBRFRWYGyy5aigA/fXIKANmRvWqCqnku25dUUQUcf+H&#10;IRsaeW2Dg49tcOipjY0P2hjsP4wl+Ewz2Vowf4kseK5cVkDsWuriu1Um+DFfxKWK8mUEaiWe6NYt&#10;gwFs7cdWGeGbmt0GpIpkmrlTg3ttAFH1xvsqtKAFfCLbY+4/AtgPYe3HRDsB/g7MfQ/mVrkYTaLd&#10;xrvc5h+6+2HErvP8d4N9boLt2kCvffH0nmUsWmTBkXHmBeN6hoSbLz4sICbcJbCoQmWId6TF+MVa&#10;TGCshfsiwf3jADBe2gO2DsSPy19rlhsgKyc8HF/nB2OHw+gqiufnOdGG1XNqgPlrMk2M6wPwXRGG&#10;GAvwirQQv2gCCOBGHXh7AXiAPXWqD2D2tc8lv3mvpxIpkOhicgWHKZO8zWuKJxduOHJxmmVnpFnB&#10;zExrLs6zJdVlDtiLqwoZSHGYew3edEWtZHmO69a5s7PW9nbAzm2NtqsNCby01Xa01rgc8f3LGmyH&#10;JtKQw3vx3gc0Y70USQ6wDyzRJFeNHYNdj2lSTWvXgFesfRFAX1rbAZDbAXeHXQLQFwHtJdj48lpY&#10;e6P8d5NdXI8cB+R67eLqZnf7BUFCQD+5tMpOoBSOdqEWsAZHCS7H+A6HUBgCurZobiFgraspcMBe&#10;Xr7IqmZlWnEmbBsTCygjYWdVueGcaYcVUjkWoCbHxFhccDASPcqmwaKJ2jaJWosOxYMTjGNh7yTe&#10;k6ymesHhlhYeZtOCAiwV9ZbO8TMIGlnxSXhzVAHvS2DEBkZZhE+YhfuEWgS2KykywjKQ++ny8gSS&#10;7OmZNiczzhrqK+zyt9/Y6W+u2bVnz+0LZLhKdT2EtDRhpnXr+yMoUNhWM9m330BU/WP2fBgGHuR2&#10;9B0g1uw2NhZMKdVUgH4JIf6rBvmzUV7XbsofAD04e6XnwclbgoJKC78dHbcB8POWQPIG7Az+jHIG&#10;2D28/hoV3Ac+Rt/hv9/ctWdPv7Ph4Tc2gkoYHPlgn2l3iZt+Z2iWWzWb5Juf/IJ/VmUUJIHA72Q0&#10;LPzsh/du6esR3lyg1iaPm+8Gnez+V69rSRS3R5t/Qqmomli7yx98TKTRAvtjAoDW/u4AXs2UC+AP&#10;NXnGD6alMOWZy4/fR27cGB2w6xx7S8zOUFfPFXu3W2BMpAWER1g4kdYzHC8dC2jxWAGcsJigRE50&#10;kquUEaVJM7848/eNg5lj8NNReGHYGPktrxyC91axO1/YOQLQh6qX8n/4w8oAGdb2C9AWUBSBWNcT&#10;diY4BPlHuSAQ7BuFHxewQ+zvkzztc8YkLZtxrKeW1dyMuZbCApDsMDeyPYhgkhIbD7DTbBHAzs+Y&#10;ZnWLFlg9nnNxRZG1liy09vIFDtDao720Wo0BAAPgXtdQAls3247mBtvdDlt3tQDwOtsOgARupZTu&#10;gOV348X3KlccYO/D+x6HuY8D6GNaouL2DPL79Gpu12kCrdXO48MvIdmvbNSEWZuT4AK2wHsFKX52&#10;DTIcxj7ZXWPned/FVU2AXuCGyTlGJZAmtmjW26HFEz2xj2kJrF6FC/HdTeW2Wfuv+f5dRXOsckaq&#10;VU6fYbn434xwmFh16bz9LNwfwIm1AaLkdiIsHksQTomMRKajvgID+c0DLNQv2MJ8g5zfjuUcx3Eu&#10;poXHWirSfXpoqGUB1kyAnRYeackwfEJguEVhgUK9vC2Wx+F+ISg5VEAMvpvjUqKjbC6BNmfmdJuR&#10;Gm81BNX9R/fZVzD1t8+e2ddPntutnrcozEG3THt7aMBuwtD3hyAwVOjjEcirf9iNF7D2Y26fAEpN&#10;qD0HS2LjpxDa03daAtYWTk0+/8hjVDFSXLvAXkmeK2NTLD30Dv/8yfo1cz40Ys/73loPFnYQxax6&#10;44M//+pKFIvJ38Hava/v2ounN2yg/7mNgp8RMOyKGSpi/AvYkhXKBX/4oyqh8EUAtlLjNBX/EKA9&#10;/QHQfVKx/3eAWemlqmUGG/Oc2xgCm6s5vhhb7XtUdEH+W8th2uzxQLPmAP8uIL0pVuYfeciXVm00&#10;TbTdQ+IoM+0eP9gdPMPNdxzDZ93k+O/4Qb/oeWanH35nO04dtr1nTlr3zm22sLrEUufNtIzZcywq&#10;MtGCkMYCtIAdwn2vyZrFJhAExAK6MNha7VMJAkpG8Yadkc1qGePa9iCxvSYB4ilIddhaINVsu7YG&#10;Ki1Vxys3OYyLKZAgMfXvMDVBYPJkb5sMU3v4AmreM+nv2kqIR4fBVeFDmWkCdji2ICU6wealZ1he&#10;RoYVwRAVs2dZxdxZ1uCKIC5Eli+0TlhN2zzF3Euqc9zWzrUAY1dHI161yrY1qVxxje1sZwDk3YvV&#10;4K/SdvB4b1eDa9W7B4Y/qPVtvPeRFXV2orsOQDfbKUB8GkCegZGVNvolXvuKJtCQ2BcB7tWNHXa+&#10;uwEAN7vnTndX2+mV1XZudZ1j6Uu89zwS/Ex3Lf4ceb8cMHeprpmSVcrsYHu5HYG5DzSUub3ee2Ht&#10;DXjs7rJsq1uQZuWz0qwoM9MWpabZ9BjNhgdadECQhWBVQnyCXfUaATwhGBku+R3gh2wOgqm1Ewvv&#10;DTijCQJxBOhYzpEAnhAQZmkouCwke0ZYCCPcElBaMXxeogIALJ6gHVoAOQ7Ap8Yn2pzpWTYvK8MW&#10;cg6ytMkDCV9ZVmhHzx6xq3eu27dPn9l3z5/bnTdv7W7/INcqYIZ8lHB1Z3AEgoKUhJdhyGxgxO71&#10;DZlKDLsywwDzyRj44P4zwKvKpapG6vI7BHQePx1DDY/yOtf6i5ER2Pqd9YyNWw/AfkOwGOB+L+q1&#10;d3QEEMPkkt9gysl0cNT3cQzZPWhDg8/s7ev7Njr82sbB3qiWu3r/Sizv+WuNzaWGIgsewsoPP71H&#10;lgN4bQiBgR/xQU9/IPLAmtqKeV8yRLN+mjRjKO1UE26Ped99mPkuYL2DlFCJ4Tt8Ee3wugO4BVpN&#10;OriG+Dx3f2QMMPOcy0pTAguBgH9UwL7HP+MKICLfb/Dat2PI9Pf8yKN9duNND9GOYDDWb0dvfm0r&#10;tm+3moZWS41LsyjfcKR4tEX5xcDGWpcOM1WfnDwZNkY2q15ZKLJMQPV0M9v+E5lnWsMGqN4esDNM&#10;7uGFz/ZV4zdVxAxxyyqaYFM/KGWo+Srj6XOB2MdNvk2GsT+fKpD7wfCwPs95eGkd28dtKfSdFIDH&#10;S7C8mXOsICvLSmZkWSXArl4wx0rnIMtLFlkL4G4phrlLcq2rIg9pnmuLK3NdBZb1DeW2tqbE1tfi&#10;udtrJwoXwtJ7YOjNbWVue6eArprlmiXfp22bHaV2fGW9HdFyGIwqMGvJSimhp1fil2HxLxgXVmoz&#10;SAVghol5/hTy/cxywLuSsaoWKQ6g9ZryyJdX46sBPMHiFEx+FDm+n8CiSTTVOTuovd61xba/odK2&#10;IL+7C2ZYa3a61TPKZ2dYycxZNm/aNEuO1s4rT/PzmAqYOSf8xioxHOQNMIPjLA2vnQZbx4QGWFRI&#10;IEop0BJ4Lgk5nhQejdeG2SNjHbunAObUkGBLRwVkRkZbCgFiWmicpTASQiJdpZ3pScmWlZRiC2fM&#10;tfmZM21BRrrlZmQ65i6vKbfTX39hVx7ctm9g6uuveuz2216YeNAeDKkYyJCb7JVVfDA8Cig1iw2A&#10;h7mm+7hWBzSBpk0bKF0BGny4XHC3to0a5tp/oteQ0g70SHkltTwHI8/F5gzVLBsAmMMwff/wsL1F&#10;/g8C1hEwNwAW+lDGg+CpH8LVVs0hgP3mzSPre/PQvv8wYOMoij4CzWdvfv7RdSDQjJ02fj8G2K6v&#10;NQB9iJR2/bgAqmvR8z1AVCYMkkD1zbQkppzxx7Cyun7oePlqbQJ5QITRBg91/rjP8+r4cZd/7Prg&#10;MKAchb01yYbf5h/9V+648+fI+btERGWlaX1b3UKu84PeBNi3AL/AfR1P/t1Qr32HRFGh9qt9L+1C&#10;7xM7ceu6Ld+0xaoq6ywqWHtww2HHNAsNwI9rrzUsrr24mjALVCZSAFIalvbVJBqsKhAq91sFDbW/&#10;V2vTjqmRcf5cUAHIwgCktVrIhMAayjvX8peynQRisfO//W2y/TuSfAoy31MTaA7kXs57KxFGZXpS&#10;IpMsOzPLyubMsdrs+TD2DKuaP9OqFs602oK51li8wBry51tHab51luVbe+kiayvNdiy+tDwXn1rg&#10;8q63NlfYFmWmaZKtVT2/iicKLeCzVftsByy6rbUIoJe5DSBHliKXAetJWFwbN04A9mOqEQ7Iz/Pc&#10;WVjdVR0Vsy/nOI4/p2opYnKYWaDWOCdgr6h21VN0zJGuUleJVBtBxNiS4rvr8m0XimNLaZ5twlps&#10;rFhgy5HhbXkzrSV3npXOmGmzAFlksL8FBflYWKhAGwygJ8obqapJlE8IwI7E+0ZbWlykJcXAtpFh&#10;jnVTIpDe+OfYyCiLkVSPi3N1x6fh19VYYFp4jKWGxVtaRCJsnAroY/HR8ZaVmOhaMk2PTyEYROPB&#10;421eSpotWbbUvn311C4/e2hfPwfUr3vtRk+f3XrbB7CHADbXJb76+ts3dru/D6kNwQ2/t4cD3A6B&#10;D7z1Y67lh4DxCaT0dHTMMbNA/HQUIDOeOjCPI82xu7z+ACw8gcFFTs8gwScCN7cqiTSKQh5Cpb7t&#10;f2uDqNaBj6M2iGIeAh8jgLqX4wT00U+w/csH9urFHRvqe2bDQ28JCABbJVHf/qKlLC1jIbkZD+Sd&#10;xcIAUktbT5HCKnj4UP4Yn+02dgBcpccpyf0ZnkFgFgO76X/YWf5aueGaeBOoBUo16ruJ9L4zxA/F&#10;Z8iTP3ETa1oLFLAnJt/kY+4D7JvyMoqS/IP3/sX4APz60BuA/ca+GQDcjG8He+xK7wu7+vq5XXv6&#10;1M5d+8ZWbthkySmZFhGW6JaqPGEATX4pWUXZR9qyp8QFterRGrSSU7TkpbRSgVsz6Moc8/UPNLVc&#10;9Q30naijhuQLC4qwUK2de4cA5mD8u5g7CHD7mfo0T4b9VeVDE2refKYnjK01cQWMgKnhrkVM/ty5&#10;Vr0o2zF15bwsUzP32rzZVpkz4/8Fdk32HGspgMGLYHCloZZk27LKPOssnG+rypHmNcW2qjrfDWV4&#10;OXDrVruptI8bBt/UVOiWwQ4CwIOA/TjMfhwvrI0bAvaRJSpSWAWwGxw7n0F2nwTcJ1bUODZWQ4Dj&#10;+PTTSkrRYwf6CRZXG5/jAHp/S54d7eSWv7+rqcj2Nhe7ZnpbyxbZ1vJ8216VZ1urc20tzL20eK41&#10;L+L/nDnb5iRo1hoPHBthibFRWKcgCwPMKgkcFx5lcfze06MBZHS0pcfB3AlRrp1tEo9To+ItBaAm&#10;AGZtpxQTz+DztN6dxvNpMcmWSgBNCImxGUnTbFbKNMuMj7XMxChLT4omSERazsIFVlVRZkcPHrLb&#10;L5/bly+f2U0Y+h6Au9EzYHf7UI19g3bnLUTD/duAXLPfD4fEzFy7g/8/ov7zS5LjyvJF6/tba95b&#10;b6Z7WjdlUzRIggABgiBQAEprLTJLZalUpVVWaq211hkZWsvUuhSqIEm2vnfm/TPn/bYleOeDr4jw&#10;8PCIcLd99t7Hjpm95BFQb4CFZ/LKtHeIJ017TUBOCZ4LwOq+lVxPa2IR5Lu8t/bLd2ugxxxtex6g&#10;JrbWLQFRLUGA6wB+dX3FNlEIGyjSTVdp9tJegsUXkO4yWJnHGsxvLNn61pItw9hzSb+9Zv8zVMQO&#10;rXMtUGte8Ax0r2GacSR5Un3VDrhICSXPOFlEwCZaJAGqBnBoqRIVqmhAud6P4pHFwklOrJFcGuml&#10;qYijyIrwSy1qrwSY1r+GmYk+UdXZEghcFxlg1lBO+e+kgsAG0XFjBW+9YT42ZcXDXIwQx/lfrFvg&#10;5YYFuBB+rc65sWzTa4vWgS/q8M/aUDhsY7GY9czMWk3vgBWWVdi+Y2fs95/ssx8hg3/8w5/YO79+&#10;235GlFf1mLq0/hIJ99f4sL/+G40C+z5B4O/tv//lX9gPf/YD+4cf8N7f/q39/T/8wL6HDPzbv/9H&#10;PgMbI7v/2/8HRv8fWo9ZS8twLvz4/+u//wWS/K9d3/nfcH4l6iTj/1pT+/y//8E0sH/XB+/bsc8+&#10;thM7P7AzgPrc3o/s/AHAvQeQw2pab1sznZ767AO898d29dheu3z4M7sO6DVBQSk+/PrhnTD4p1YE&#10;G96DIW9poMUZQJ53yO5d3J46SQvrPwVojdclkU+7mU66rsPYReesUWAHmJpwofOGJiWEwW/ij2/A&#10;ukUnAPc5pPlZ3j9hPTB3rzLqMH4ngaDxigC835q1GMCFA9aQf9CqzmrS/91WcX6/lQvMWIraU4dg&#10;7n1Wk7ffHvPenROf2S1Ux4n337UPuf4qKPnpj77nmPhHSHFlqn+EJ/65pDSe+L0fSlJ/397+yffs&#10;t7/8mb3783+yX/9UAH3XfvZjZPjPYPNfIrHf1ky1/2y/0Gwn6u/+x5/bL374CzfJ5c4Pdtq7bwN6&#10;LMBRVNCR44esvLbCBqZHrXWg2/zppMXlocXMGyjEZdoXgBbAY8jrLOCdf44i5ZjI2ppj1oTmAoeh&#10;s2Jm/HYW6R0F8FHIKA4YVauRhLjiatOAOgHj63jViGshgfRzZDl4kASfo00naetpgkGGbY7Pr9LG&#10;V7cWbW1z0TZp66svV+35V8/t8y/x2lurllicsxRtfmFLNePP8NdLtrqQtOcQ4bPXX9sO1a9Kgi/+&#10;EQB/oyGabMjy2JdEIuS2WFlzNmmSwoQADrA12bmbq4nXDvQwaUx/AmmgarUkkcutcoB8l193TMuf&#10;EvOG8c3KmkcAdegFP1DsrAQZTBza4iIA6gSsHliX/N7EXyPB2UIEA3Ux/D/7+IyGewY31mBxgsCz&#10;VdfvPcJNmkilzZObt/FcFiaft5nVJev1+ay6s9vO37hpeTev2IXCC3bo1AH74OMP7Kdv/dL+xz/8&#10;nf3V9/7Rzczxd39PQ3rnfXv/ww/tl+/90v7qh5rp9K/tBz/4vhtB9u7vd9rJcxftHXzaz375rv3o&#10;h/+M3/6B/aPAjaT/0du/svd27nQrR/zoB3jI733PLTfzt//fv7O/+G9/a++89bZ9+sF7dnL3J5a/&#10;H3bet9POAuSz+2Hr/b+zE5+9Yyd2fWBXDu+xPKT5eZj84oFP7OzuD9wUQrdgwsJDO+3G0Z127cjv&#10;7ebxnVZ07BNef2Klp/Y4gJec2W2PALTW334C8Kq0LC0M3njphLVcPmmVvFeNbK6+dMjqNZsonril&#10;4ATAPmldJaeszi1/e9I68OtazcNlvWHuhgsAmaDRUKA5yvdaXT5sjYcXsCtP77Gqk7sdwGuwCo1n&#10;jlg917jq5C6rOrfLKjn+4Zk9VkpgOvv791xxyltc0x9/7+/tJz9Ub8YP7UeoJzfRIOz9zz/4nr31&#10;939vvySQ/hJgv/PWj+zD935uv/n1P9uvfvGuvQU7v/WWJqn8EdYIpfU//xJ7pFyJ1mpDrv/0bRj9&#10;Z3bk6HErfXTfajtabHh2xoK0i+jyso2E8dKpqCXX18yXnbMQgA7jlYMAPET7i2xsWhSAZ2Hm7CZq&#10;dJn2trTkQO0KUgB1CgLK4r+TtN0Iz8PrqxZcXnLl0QoASWzmnxfEFztrZZD0c22oWifbNyxN242t&#10;LzlgL0CMiwB5BSCvv4SJ1zIw8rJll9OWQ2pnF9K2TBBYAPyLBI+NN0jzzzU2e8HWljI8wvBi7Iw6&#10;x10ZKQYf7+wmVgDgXk6eANwqKVU5XPqrP/D6a4AN2JUwg5HVBSaAS4ar71qlpJo5JSsJDgsnea05&#10;x52MVtLMAVoy+zkAB6BIDHnpPwM74iZgQMLofYFbgQBm18qcIS5CeAsZL9/9HbC9riSVz7HPg7eY&#10;XALEi4vmlzdaWjUfwJ/Gi4/MZ6zD53HlgOPpuLVND1tVT4PVddXZuYI8+9Vv37O//clP7G/waz//&#10;9bv26b4DVlBYYh8f2GNv/eaf7e/+4b/b93/wN/azX//SHiHbplI56/UErG10yu5U1dtvfr/L3t+5&#10;z3Z+esA+2bPfOmYn7VFLvR04esje/t1v7K1330aK/5XLvv/3//Y/7f1fv2OnDu6z8wf32JndH7ls&#10;eD5S+8yB9+3cvveQ4r/nvd+7BQfyAHUeYNZkBBcPfmQ3Dn9iNwF7MbL85rGddvXw76zg0AeuG+nq&#10;4Y+s8MgnVnwMFteaYQD/PiB/eF6rbOxyK1hWIdXr8o5YRf5hq9LwyrO7rfz8Xjc1cBNSupYgUHth&#10;LyBUYckuq0MJNOQdsEbAXAMTV57dCyt/ZlV5e3j8xOoJGE2XxNj73VI99YC6CoauPXvIWvOPWfvF&#10;4wQSFANyvfrCHnt8bo8VozQuo1L2/OqX9nOA+yOC6g9QRD9C4fwTyuatH0gqo6pgZ/nrd3/8Y/vd&#10;r39hB3d9aHt3v2e/+/BXbqaT7+Ob/5Eg/Fd/hd35H/8Dy/M/7C//6q+dAvub//kDlBly/e13rK61&#10;zQYDPutjm06lLLC4ZKOxhPnm5wHrogVycxbGU4cAbniVtghLh2BnsW1gcZlAgDxfXLPA3KLFAa+A&#10;HVlfd0m1DDI7J/ZVlxfHh9kfWZVkX3Zy3EltiG4OGT4PZnKvIMSXKGOOT3KeJG0083zNokjqGAEm&#10;Bz7meL34bMnm19KWmYvYPIBNz8VtcWPe1rVmNjha1aa+bBTvBlhaXs3Z2sqcbRIo1E22I/vlHwCq&#10;pnJh+xbW/uO3APuNBV/jdwGUpkByy/MgH1QTroo0BQKVmro1gQG2vLimQZJnVlVODlmeJSgoEaZp&#10;ktzQTyKRusGcP0eCRDl/6HOiIq8DyjRyETQ2WzW4YnFV9ng2ASd/Ukk0vY4SIdUFJ3k+C6hVvBLk&#10;jwT5jNuncj8uqoDtyS2aZ3nBsfjEfNamchkbiUdtOBmz4UTYmkf77G7FQ7tx+5Y9rKi2spYWa+zr&#10;dxM9PKyptur2Njt/7bz97Q//wv76B39hRy7gM70+G80uWlsgbF2hqA3G01Y9NG7XH1fZvfo2K62o&#10;tT6/31qDM9YyO2YPm6rtVvUj27l/j/3lX6v77HuuW+ztX/7Czh45aOfwz6dp4KeR3OcP4j2PadLD&#10;31sBDHwdlpOn1vpVlwB3wYGP7ApgvwFTlwB4rZhRcuozu7D3Hcvb/Wu7uOt9u3boYwfsGxxbfPRT&#10;u77vQ4CNNIclH578mO0TK0Mil5/abw9OqHb7U7ad9gigluOBy2D7+0c+srITHwNCwH32M2s8f8Bq&#10;kNA1gPYpMrqC55XnkNtnPkNe77XaPF6f2mmtSPImB/4DVn/xCJ/db/VYgo5rJ920xW1XUQZXDtgj&#10;znmboFN48FM7QKD8AFn9CyT3T7BCP8ECvfU9ZPg//tB++n2e/xiW/umP7F1Avgf1lH/qmB3ievzm&#10;/V/YLwiOf4MX10ykGtDzP//7X7qZR7XCpuaf00i+7/3gZ/bZgUM26g/ZZCqBkoshp2kfczmbyWRp&#10;J8s2y2NoAVDB1mJnAdu3BEmwP6AJFCCK4PyyRZcAH8AXy8bxwWHaWRypnn6mQRq0dRhd4yFikt5I&#10;8vDKCpJ83TIvVayCvVQf93M8NWyt5X9SSP4UxyVosykUpzadN8p5k+uLll2bs+xq2uZX0raG1XwO&#10;0W69Wsdvr9smmNEKIVptcx38rQD2TUjy+cs1W8N3r6COkeIa/L0N7rlvv7UMXjsJsNVXrcIRgSmq&#10;Hw5rRwF14o2SZerXRo6/lo9W9ny7i0xDMlMAOEsk0WTo8tmu5E7gV1JN7AsIlckO8UNDrwVILiQA&#10;1iwrAr/8tpJnTl4DXh8yJfgMcCPBVY0WUtUPf2Qa6SJwC9QB+XACgCZrUGIutIoS4CYFuLjeNW6O&#10;wI6EmsxkbCybsg7vtNX1dVvn6JD1jE9aQ++gNQ2PWHV3NwxcaSVPH9nRy3n2s/ffsrc/ec/KB7ts&#10;kgAxls3acDxpvZE4zD9vQ/GsdXoj+PmcjQSSBIyMtaMKOvH5w7Gwtc9OWMtIj+3et9dJeC30p0n2&#10;3nvnHTu+f7edO7jbzu/d6ba8gzvtygmAe3KnXYKFbwCiUgBYhB8tRnqLga8c+NCuA9rbR8R6u2Ds&#10;j9n3G+T47zgG340MvqGpfAkSN47stJuHxezbzH3n8G/ZPrAS/Pt91MEDjr/N/mKkfCkK4R7H34b1&#10;H/G9j458CPh3sn1qTzmm4uSnsPButxRQ1Zm97rmAXQdbN1+C0c/vts6Cw4Bbi9YfsQYt4YPUb76g&#10;pYIAt/q2AX0FoC5DBZSiLBR8Dv765/bej37gJPfPvv8PAPr79s+A+od/9Xf29//zf9pb//R9fPb3&#10;7bdv/cJuXr1qx48es88++9Q+/OQj+/3u3SiqQ/aX/4DN0aT/f/W323OYqbjlZ782LaD4A2T4k/pa&#10;GwoEAXbSwkjkxNo6YBaw522ae+iFjaOAOji/ZBHAq77owDKkAaDDMGgYcEdX1iy+sg44N13GO7qx&#10;Drtvd4NlAGsKUCfE2DyPqS5DlpIAkKA9xiCfNEpUjJ0iECTWID78evYZLI6KzdLulWxTEND5Esj/&#10;7NYGMhuP/Xrd1l+t4bG3bJn2tw4W5LefO6b+HMmO30bar0F8a88JNJkwrL5sy1jfHZrrePkP/4YM&#10;/4OT2eq/TiHF1b2VQkL7uRACZ/YP/4Ic/yPg1EiVb2Fk2B0vriy4Fg5QN5n6pFU1luKLVYLqpl4V&#10;swv8jr1hXn50BGAHlRB7xaM6/JHWYu6YwK9H5HVgg4vLj9QAkfBLLjyRSMAOcLGCyHD57Fn2+WBs&#10;AXz2GSBWsg0QB7kJKigIrCHFkVpT83PmWdDjvPXFQgAyhBQL2Gg4YD2eWeucmbX26Rmr7Om20qoK&#10;u/zgjp27VWiPelpseo0GsLJoY0T50UzaJgH3VG7BprLzMAA+Pjlno5GcjUWy1o+864pHbDQVd8zd&#10;Mj1m5a119pOf/9x+8rO37Ps/VLLu7+2jD963s0f32/kje5HeO+3Coc/sCgx96RjAPfGR3YRZi2HQ&#10;0u8y37eO77abAKzwxCdWcvwz2FozfALiowD70G/tBgC/d/aAFQHiErYipO512LsAxhZz3zu1y54A&#10;KsnuWzD+kxOw9rnD9oDvvHX0I7sHcz84vsvuEBDE2E/5/nLAXH78E2uAqWuR6pWweutl5DoArc9H&#10;rsPWDRf3Aux9DtiNMHzzpYOA+6i1Xztu7QVs+PEugN5xaRvk8uMPUANSCpc+e9+O/fYX9vEvfmo/&#10;//7f2/f/5q/sZ3/3PfuFJkLAY7+F/FYG/IPfvG3Xr16zG6W37cKVG3br/mN7Ultj736y025VldvH&#10;hw+5JZt+hOz+3t9Kfv8ERn/PLl4tsJIHd619ZNC6p6Zdb0kawIUAsIf7Np1aME92yfzz+NsVmBI2&#10;jtJu5LNDK/LJywB8aTsTjq1LrGxaevOZxWhTSeR4EJbXccqOp1Wggs+OyCrS7tTllSAApGQzsYLx&#10;zXXAilLVuRZWkO+v8dJf2Tx4kTzX4I6kuns5vwaOxFAVc7Tx1S+f2QoyWxnyRdTnOm187fmKbYCl&#10;5VevLcN3qp5cfdsrz/Hhiyl8+Ragf2M7lr/4o80D2OTXMLISZ19j8v/wDSz+Bl8LQADTwh/+BND/&#10;YFm2JGyd/G55XQ0QUSGKkmEaFBLnR6oeXN1ckuSub5p9wRfy1tuATSipxvEaIOIHnJLQ8tHOS7NP&#10;3VxKvMWIYg7MyIvYF9vlqlIPftjbB9iDHOvh903jaWYBtw8p4gPYQS5saO2FBblIAS5olAvjJ0j4&#10;OG6GGzW5kLPZ5XmOm7fZ+bR5JMty8zaYiNkALNvp91jj9ISNIt0n1xatLxd3Hn2c4DBOlJ+iMUzM&#10;LdikNsA9noSto1kbSsDm6QxSPWWTHN/t91nj2JDdeHLHjubh4z/8rf3sV78xTar3yYe/sTNH9wLs&#10;PfjpXXbxKB4b1rx8/CMrOrMLtv7UDd98oCWATh+CgT9xQC0CwFoQXsmnIrZrR5Qtl7f+vQN8CdJd&#10;o6juAtiSw5zjwE434cHdk5+xfWR3CQz3ju+xspMH7PHp/VbGdpfzPoCl9VyL41Xy/RUwdQVAryKg&#10;NOGd6zXhPwzdeG6v1Z+BufHJrfjqxvOfWcflg9bG8yZlyC8fcn5asry94CjvHXHAbsPb15/fYw2A&#10;vwYP/5DvunHgEzv3yft28N1f2Ns//Ef70d/8rf0CRfPLH/7Y3vnJz+wXP/2J/eQnP7YjJ05a59Ck&#10;DXhC9rSx0+o6e61/ZsbySkrsTlONtU6O228+2W/v/OYz++E//tR+BOvvP4DqqHxkLYM91sOx/d6g&#10;jSXw1AtzNhVNmCe+YL452guWzYfMFrDj6tbidRBgR2DoCGrPv4T/Xl3HZwP6RQhuHckMW6c4NqX1&#10;tXguAKukNL4JcQFwDXKKAnzNXJpAZYZpQ8GlBZga9sfbS9anNmBqMTaSWUveupJuCFB92uolUpdZ&#10;FiW6+OaZLb1+YRscsw6hreG7lR1fQ02vahrjV1+6EWDrYGNpc8mWaNOS6etvvrQdS1/9yXLy2d98&#10;C1Mjs7/5CiAD7Dcq/SSCcBItIKbZS7VFX8HAqnNVQu1rLdvzuUVgaGW+I0gRJ78Bt6S1urW0GEDo&#10;u+dRfHKMP5uU7AaY291Y62yS5rzHD1RAEPgjMHtISYU3ktorFtBAEf6wZLurH2eb2VyzGQGbY2c2&#10;lsyLPFfEDKwAamSPgC0ZHyQA+FAeM8jx2VUi9uoC4J6zmYUsG8/xWkq8DWYS1p+O2WAuifReslGO&#10;GVnK8nwRoGe3gZ2BrXmcAdhi7bEkDJ5ZgsWXOBefwcsNwdptU1PWPTttVX3tNuD12rV7t+x7P9Xc&#10;1f9gJ4/usdOA8BxMffnYXrt6co/d1Pjr81qV81O7dVbdVgdg2kNsB+3e6cNIcBgKAN49vQ/5rPm4&#10;P7PrsPjlQx9YMZ+5requo5/ZA/x0CUxefPgTwKzE2WErOfaJPYZVHyKhy84cxCvvw0/vRmrvtccE&#10;mIqzyGQAWw2jVwLgytOfAmQY+fxBqzu7y1oKtLDAIRj4oHUisdvO77duQNsDgIcLT1uvKtt4LsZu&#10;AOSt145Y+41j1s6+bhi8BTArwaZEWx2M/whgX8d63Nj3EcFor53meux859euhv7Xv/ylvf3WW/YP&#10;3/ueFZQUW9+017pnQtYfjFtF56C1jk5aO9f2ZmW1HbtVbAPphD1s7bKfvv17O3bsnFtu+fbdUmvq&#10;brXO6VGXMPXMLboFKUZiEZuKp8yXRd3Nr5kfya0ka5D7H1mkjS0ss19MrOz3yvYjwBaLB7LbAUBy&#10;OgOosxuoU1g4sLxiEXWTsU9dZTERCmwfXkWq01ZjspkQSgRQhzh/RINFVl841p57oXHZX7qKNM1L&#10;rrW/VKwSpz2nnsO8kOwi9nQJDK2BnRXYf+1zJPobjfb60pZRzyuo6ZWXL2HydVtan3fL62r53R0a&#10;UuaGaiLFNaJL63LNff2leWnoKdDvBoarMu1brd31DSz9jfPbmgdZlWdaNtctzMcXuGFsr/DTz7dr&#10;wjWqS4DW6C9lvONsArYik/PMgFnMHYalQ7Cu6nAdY6vKbA0ptMUFIkJ5ny3aJCDzrCy7Li4lzSTB&#10;vVwAP39YgWFiOcf7C+5GzC4A5PVN/PWqA/H/YWxuMBF0coXIvQhTL84jr3OwL4CEoQeSURv7bpio&#10;gK2usrElpDYsPzYHyJOweGqOm6+qpEWbyXKe7IJNpGFvNjWg4RiBIYrUj8esL+i3Ns+ETePtVdv+&#10;F/jI3334nhVfP48U3+WAfQlJfREQXoNlVQ9eBFPePrsff709lZAqzO67EtKj9vDcIbeOdumJvVYC&#10;M9+EiQv5XBGS+bZAD7jvI5kFbrH6bdj5HiB6BEArLgJoTQcMiB/zXjnMXMv+Sr6jCrDX5O3BQ++x&#10;OiS2QNhy+RjMq+6x/S6j3QYz9yOx+wFqJ8DuRZb3wsoD10+4lTfF4Eqk1Vzea3VsrTfw11cOWjf+&#10;upPjWnjeBKNr9Nfj0wdcruD6fpQG56nsrbCDez+xX//4p/bx7z+1wyfO2aWS2zbhEp1R6w2FrBU5&#10;3Q7Ih0JR6/TMWM3goBXWVrnx+kOJuN1paLDS8nKraGu2jukR6wt73EjAkXQcVZXhHmVQaHM2izrz&#10;EIhn5wA3YPNrw6aFBWR5a91b5LLYWxlx39IyIIdglrCLy3hm5Prc5ivLbb7Gj9PO+LyAHVWt+Brt&#10;mH1iennmMEQTXgfg+PQgRBCkfcjPx1efAeovbf4lm7rCYOt5VXAC4BTqNr4FRsBKDvZ29ePgaZX3&#10;sks51w22+oVKT1/aCvhbQcaroGUN7CxtINc/33L15C555mZO+RrGxmMrIaZqsAQSfO5LvMBXX7hy&#10;Uy0DqgEfUbawG5H1pQNyjOduE5O7whS89gsN1/zcsbbrxpIsx9/E2KKcV1JDI7lUyeb6ugF+mAux&#10;PbJreyYVN2abY8LfSXGfmBcQB5A/3o011xUW4Jgg5xKwfZtEXC6iigoCa9uMrX5vrwIEzC2Q+9ZX&#10;XMXa1Ao3F88ynsU3p3M2jc+a5KYPE/1HkdGjC2xI9BFYegjAD+OtJ3JIcdh5Bpb2c7OVjPPOw/by&#10;22lATmOZFoOnkwSAmE1kUjYAwDt9XtgmbD2BSfw78rC7wS7nH7I8ZG4efrgA8J3d+4FdOPChWx1E&#10;fdCuHxpmlr++BxAfnDlmj86esFuw+6PzR+we/rgYtr1OECjmuFIYv4TgUHjgd4D5I3tw6jN7COPf&#10;11phbJK+5fjiJ8jq+yf3uqV0K9Q1ladM9jFALVAC6nO78c37rP36URj6mCs8ab68n317HLAHbpyw&#10;Lli7/eweAH7M+q+ecIzcKba+fMBq8vl8AZ+5gde+cQCvrTW2j1mPClxunrDOaycA+Al7evqgFcHY&#10;+Z+9azdKTlqrv8P2HvzUfvfB7+zy9RJ71Nxl7R6vjWTiBNuAdYdmrTcYYAtbbyDAfYgD3mlrm560&#10;+vFh7hvHJcLYH4+1wNJjCwnrSwVtMBvjHqdtLKbahgyAxYIBYN/cKmBmg1kFwpAYdRUGR3EFAW9g&#10;CQm9hGLEd8/OLzqwRwB2mPfCMHtqedOy6wAQsghLYstXb27LcSVtg5CCF/IIrC/QjsW+8tdrBIsl&#10;V+SSQbpnNORzHZzB8hl89bySzA7YWFley3OrdnwBBbwKplZ4bxGC2vgCJv/yuatUW9R7AjbBYJnv&#10;WZUHx94uQ6o73KofSoZ9tb20p1b/09o/22sAaTinCtk1rlQMDbDZQi9fA0YijMBNtNEwz9hLMfZX&#10;btPSPVEl0tD/yoYnkOqafjgCiwrYOTy4ylQ1ossBmT8gIGumRz1PsgncEdeVJTmO33bZczYuZgCA&#10;ewGrZ50Ii5cRi4eQImGYPIoUCnLRAzyG8D9BzqnMuOrKBXIfcmaaiz7DDZ3ipo1nFwH2Ct57wcZg&#10;8RFA3Z8FnABd21AubYOpFBKbqJ+S7Cbqc+zMHMGBzQfbTyeR5hmUAO9pnukxfR5JPpyK26CbTidi&#10;PcEp65odsdaBRjuKfD6Hr76siQxhy1IAdhOgajTXrTP7rQRg39U83ID49kl1V2nmkVP47cP2ANa+&#10;h7zWKp1Fpw4QAA7aXc1PLtmtoZ2nP7GyPM1Yss8enz3M/gN46L329BzgRgY/hqUbCk5bg4Z65h1k&#10;22e1F/e6ApL683vxxvhjACmv3KT1rQF28+V91nX1kPVpbWxA2isZjnceuXba+i4fR5Ifse5rCgaH&#10;reUqwL4KY1/fT4A4Yv2FZ62Xz/QB7J7rp6xJ5a7H9tjDU/vtyv7fWXV1sZU33LPfffJbaxofsm6N&#10;gQbEI9mM9QLW/hhgRk73w8rjBNHukOYcS9togvcjUWv2eqwj5OO4kEuQedIpVJOmL0pzj3M2wXkm&#10;uW8zKDP1Wwu83pxk9/9JkAVQX17upTLlXtqCHz/ty/EerK5uUx8SOqwSU9g2BkCjHJOA0ROQTHRj&#10;02XEIzC2mD2sxK3aJX43jJV0Ex2q6Ir2qP7tGJ9J81r153GB2o3uQgFoQBXMq6mRtqdIYh+40RRL&#10;ixDlMqS4DPktvVqDxbf7uwXsFbYlFPDSMyT6c/y3gA0579AUSNoEbM0lvsDj4lff2vI3/+omWcso&#10;cwewNfJLy/TEv/gaPw1DA+TtCQ/VlSWgbzO2mDvyUgvv4bnF2rznurz48a5iB5mRRkYIxAJ5BoBr&#10;jLay4Rqf7RJ2bFFJ9S3kkPqr8Q0+LkiYC+jH18wgd2a4gP51WFlyaG3JfFvcIP6YMu5hLpgHPzTD&#10;Z2b5rAf/PQOo/VxwRVHvGnKaqDqL9JpGdk3hqyYW5wA2PlrSmwYwjHQaYd+AQErjGKXBTCDHJ5FT&#10;E7DAOACeVmNAjk8mUzYN8KezfF6MnYi5PnMxdz/s0hsJWM/sFB7PZ0+q79mpwx9ZPjL6KpL76ok9&#10;buGAEthaC+OXAu47MLKWz33E9uSi1vE6YeWXT1nZheP2ELDekkw/D8C1sB8A14wkj/h8GVL7HhL7&#10;kYpIzkp2cw6Ol/yuV7XZBRWlaP2vY1bHY4PAewVPfFUJr6NWC7ibL+yxrmsAlP3N6r4C+B0AtxdQ&#10;dwDyocKTNoAk75EUv4QUR1pLjndd5ZgSrQ2GbL9+wLqLj1p3EYx946g7X+8NPnP9pLXz3dX837so&#10;FtmJx8X5du/+dbv2qJhAiMwOzPKInQHIvXjiAaT4ANexB/UzybXugrGHkgmkdcr6ozHrVNAE4GO8&#10;nkIlTSQiNp2Lu8RoACslqSzGnQLYqkYci6ddgVGAgOzjfgaWsGow+VQiyeO2DPcJzFgsP/dagUDy&#10;3QcJRGDwBO0uwmejyPcoyi0BWQm0AnhwRXKeIEBbiz5fsTAqMgrpxJR02wTg37FwGpWpbrPUM+Q1&#10;WNEQz5zqx58pCLxyk54I4LmXGgL6Gp8NgJVog7HnIbo07Tz7OXL+9ee2BCYXCBSLMPYSqlaTMqyj&#10;vHdocTAthzv3zbeAVxOVf+EmW4gRSRLqv5a258MaMJ4EyIkvNG0S2+dfm2YoVd14/DURSV6bHxLh&#10;czE+p0qzIJIi7o4RsJHdRBaV2f2ZnWM8ukEfDtQbTrJHAHRU+3muxJd/awVQchMAbASvEeBieImO&#10;/nWVnXIeXoec58bHvCCi8vkIF3qW95Rc82wuIr9h51VuFlsQYPvWYVtu6DQ3zbO4ZlPc0AkALWDL&#10;Yw8B5EEk+jDPR5dgadh9LIOcc11dArYGDPBciTdYZDZHo2HfJJJ9kIY4RIMcg63H+Uw/DW2QBtsb&#10;8MAIYbt+Pc8uIZ/zTnxqV04rcbbPjd66lXfESgFjCUz2ECALuJpkX5MTPNUoLkAsGf5Ym9b5UnJN&#10;Cwwgs+/wGfnoBwD6CVL5sSrEUAFPz+PLAVE5xzXw+doLR6yC46oIHA0Au7HgCOyKFwbYLZcAN4zb&#10;BqB7YNpOtuYC3rt42EnpAQDdi0QfhHmd14Z9+6+dtOGbZ2xQpacEAcn29ptHrAtAdxcdtR6B+yaP&#10;N2B4tjY8dheBQIvrPyI4PeA/Fucftqtagne8B6YNwdZ+x9IDsah1B4Pbqgeg90R4HotxXVMAO279&#10;oYANAmzlSHQfJ7BN0wTbca719HzSZpfw1As5QA0oub/TBAW3qe8awKqKzAuwZ3IpwIsKy2R4VNUi&#10;nhoQK9GlpJqk+zbbLzhgBwF8Qt1f7E/B3uktrCY2L8ymLHkUaR6inYXWFy2mNs2+iKT6xjOXQU+h&#10;RFMiOO2HlNLPt2W45Pj2SK+XbkolYW5O4KbNL4ItLacb5//knq3awhtlz5+5IJGTB0d6r3/xymKo&#10;lBhktPnN17Zj7tuvYGsiBj7alYq+/tJSkticWECN88UCuxYISMLWcYAdf/0HgP0NXlpeW8mzV46Z&#10;BerocyIPbK5urijg1qbB6BnVj6t/jz/mNn6UMuCu35pHN+MjTK0S0Tjvy287YLPJX/vE5kQtP5JE&#10;bDyLLPIjZ9S9pTJU9W9rtlMNhnfVZ0RHj/q3AbVnY94mV2Hp1QWCwbzNrgBEgO26rLjBU0T1STy3&#10;wK3s+AiMPEojGJas5kKpH3sCST6J1JvhxqpffEwbHl3AVuPxAPRxGEN+b4SGOEGDmZhL8TyOR08S&#10;GGCj0S7LP3XIriC3L5zaZZdhrEL55TNH7Br+uVQyGwbWMrsCthhbwH4CQMvYV3ZRwzBPuP3FePPC&#10;o58hw/HQMPJDMbQyzhcP2OML+93qluX5fA5J/0gJM5RB89WTbjXM7TnJTloT8rkVAHfAqk2XDrru&#10;qjZALnbuLTrpxmZ3Xz3upHTv9eM2UHTCRkvPWg8BQV1ZHbB8Lz5bDD5485T1Af4OAbmEfbe13K6C&#10;guQ4AL9+EI9NwMCbd1w5ZVX8Py0gcGbv+3b38U0bikxZDx65J4CsjgjYMRsAuALsKNdvQPUB8biT&#10;4f0CeDJpHsA2lslyDIwrmc09nXABOG4zizAz98ALG3u5zzPcKzG2ZkJxDOzUliR9mM/NAWD1ayPZ&#10;+T4BWpMriK2VXBPrK7EWAdAhJdo4X5L30wA7ubGGDCcAaNw2YI1hFaNs6ruOoU4197gsqLrE9DoJ&#10;aSWkVgkAKYF9Y8vVmacFatp9BjUrGa5x2urOWgCLC5+/sVUwlFrBs9OO518THGjvkuPzgHoexbuE&#10;5M9tLVtsec5NhrhDqwtoIoU5mFtloqpAU1WZ/LSbREHTJQF2tzAAXxB9/TWM/QcAyXF8seS7ZlyR&#10;545rZRC25EtkOzJcwzddFxgMntKgcmS0/LNAK2bWphJTAVrA1nRJbp+T6XjjdWQQUlpVZsp+B50U&#10;f4YMXwPYG0hwgL1KQMB7+50f5zXncX3VXNgpDencRFI916O6ueZdJA2x34/nnuEGTiOnxnLbIB6d&#10;z7nPTi3O27TATqMY47Vk+sR8xpWlzigYAGodO04D8fB6isY1A2uL1UeyCR61xW0oHQHoNFBk5VQu&#10;YXfv3bD8Y/vsApJbHrsAti3OO2alAPc2jHoP4JYVnHVrZ98XKDUMEj9cpQUDeO8pr8uvnLAHAPsO&#10;YFXS7B5B4hEBQQviP0Q2383fbaVn8Nkwd+3V026x/LJLGuxxzGo1B7nKPZHtdcjoRuRzR6GW1D3s&#10;hl/2lZx3rN0O+3YC+i729WtiBoDdc+0YPlnbccApBga4bIOFMDYSu5f3uzm+sxBGhrW7C4/YUOkJ&#10;GyzmvAC8i63RefXj+PEz1lRwkqC0187u/a3dLL5gndND1umdsW6/F7Al2FJsAif3REycTtg4+wbC&#10;MaxNjNdZl+OYkooC4B5JbvVUzHGPFmDrRe4X92EGiT6dRJYDSCU7XaabR/ntGYK1F0UWJHAHl1F2&#10;MPg0wPbwndvsjcpjU6I0BFmoCi2Iegui1CKwehzgR7F0CdqeGFubPHRycwsm3u7nDvK5EFI8CfOG&#10;sIJR2rqAnaY9q8Q0g+JUCWoW5k1CUPpcRoSq0WBb+GxNncRnF1DOy4B34XOkP9YyiiqIry67uc9y&#10;YCiN7M+hbjObq7D/M2XFv7bFb//gBnOoakyjuTQGW6O2NG+4lh3J4rnF5ioddWWlr7+BhZHwn+O9&#10;vyAIvOFHaYgmUUWTu2lVgwSg1kJ8Wv4nIVCr7I4IFZbn+I6p3VTF37G1uqS03I+KUxTxgvzoWXVf&#10;OTkOY3ORwvxBH17GC6DDz5D6PKrfMIo3USJtmj+r86hQZYpgMKUhnc+4kfidmU11n3HxCRQRqQPO&#10;51lmP9skN25UYBU7ZFOAEmYGsJ5FGAEmHmLfhPqzaSwT3PRxtiEa1AgsoEy4RpMp0k9y3FAySkOk&#10;Mc3zPB1GRkacfB8Keu3SmUNWcOowUvywnT+y266ePmi3YOJbgLhY0hr/+UTrdSG9H13aZuYnvFcF&#10;uMsBQinSXZvWz7534dj28jkws5hvm8n32a3zn9jjggPbEywgt7U6ZxXvNQNytxzPVfngU1YP2zar&#10;rxmGbbkKm9444YDdXQiQb2pU17YvHik+58DdfRUmhn17AXwvx/aKodk/pFlWeM+9D2N3anw3bD94&#10;6zSAPgLwYX8eO5HmGhLaBrBbLmlo6Dn+2yGXLyg4gwXo67QB/HOvPwAzEyA13W+ce5HEO2ONJtJJ&#10;G42ifqIp7E7ahuWVCajapsXc6YwD5Syy2iNgswWwUn4+60tmLEgQ8LOJrWcJ5LMc6yU4+1BoYnqx&#10;tevtgJk1gss7x3vc/9AaYKYtaovAzlpfLqDuLAglI4m9BjNrVJdAj8cWY2fw0EmsYwygKl+kOdI0&#10;5VdgdYnPL9FmJcGfWRaSyqJyBVxVoKkOXX49pXnTtl5aFtxkUb96PwcpZgkgGjCSAsBx2neKdrwI&#10;sAXkFK+TEFcGrOTA0A5NPbyg4hSNyOIgDebQrCluATC+TKsAZr7crjiLweYxGDsKK6e18NgbPLnY&#10;HSmuqZPSXyDfAbRmUXGrgajCDO+QQJ7HN/DCyOegPAh/LKSqMoDs52J5AaBqw8XYmpJYUS+4Bssi&#10;nSMvNhzwZxX5YOxpHj0qzdvEY3NhY1yMEBHQC6A9+gx/UIv8ieU1q+ks8mR2a8lmNvBVRDMtIxTA&#10;s88SoZUZn1letnEYeoLnSpKNIc8muelh/I8WWhsi4jsm56LJfw8kki5LPgS4R2kkyoSPq/FxnKT4&#10;SBaJuACw5xJI8JjrdvEgj8oqy+zKyYNWdPGU3cg/aQU8v37ygBUioYth0IIjO+2qSjthZi2GL9A+&#10;hl3LLhy2yoLjVoWnfagVNWDaezDvfR61nO4T3n9y4ZBVwuSPL+1n/24ru4bPvrjfsXYl56mFresJ&#10;BB03zrqhmZ03TsPUp6yjGLDjmzsAXAes3AnzdgHYTpi3FWneJ/AitSW3+2BnAV1yu4fHzqvqxjpp&#10;A4C7T0wNsLs4jyZp6GXrLwbg1w7xPvuvHrC266gAzY2GStD63E0EqwqXzDtthVyLsvu3bQR/3RMI&#10;2mgExRNTviJpvaGIjcUTNhgMsC8BkBdcTf5ogiBMAJAkH9f9iESQ4QqoynUkbJIA60VBeXkvJAku&#10;FhYjpzQ5IcDntYDr495LRnthaFUgqhrNj8x2Ep4tDIDFupqAYZYA4Ifd1UUWY1+K9+Jql5CDxidE&#10;BWaIRwNDNClhlLYtcKt3R5sXUEuJJlGsAr7AqqRaBruqzLj8tkZ9aVOmfU6K+MUXTq7PAe4MMj71&#10;fJXPLgPuZd7f5H3UgSQ+jJ2GyeMr8wSLze15xbVogIpSVB+uhfe2p0LaBrkGcKQAtJJmMZg69vm3&#10;Dtjx528sx/Ms+5RE02yjrg8cfa/F8mMaHfaaP/dSK3+wX/57TdnDZ3hjoiJAVj+0nx/lk7fm2Jir&#10;JediKMIp0sHWyozrgnh1cfnslG7C+hog3WKfqtGIivLXXDB1ewnUs4DXA6inkN3TmmllgxsIuN3K&#10;iOwXsCdpAKr9VgJsgigvL62yUXk1HzdKNcKqShshuk+qFJULNs5nBpB1/XxuhPeGMzkbpHGp+GEa&#10;QGvk2AiNajoT5nXcJdLGF+LWNN5pVwHznWv5dqvgnBWdP2E3Ye7rx/cDbk01fBBAirkP4LMP2B35&#10;ayS02LhSgypgwUd5ewEuDI4/vZN3mGPw0HzmKWB/cG4PABHbc56Lu+3RlX0O5GV47acXDli1hk0C&#10;6BbYu0neGJC6hBmAbCiAbUtg3cKz1qVF8dmnbLhkdj9sLMbukc8WsIvPODYWsNUt1om3FtAHAKz6&#10;qTuQ6m1FSG2eKwi4bDiBoxtF0Aq4m1ASDfyuVs5XB2s/OX/AHhKk7vFftSJKR1erTSDD+30hGwnH&#10;bQRm7gtGbCgQtqFQ2BWaTALskRgBGGCPcO3HCahj6gpzmXLkuqoHIz7uAfeB/TOcb4YAMZWI4atV&#10;h5BxUlu5kal0mgCcgt1heu69VJeU2mCM4wV8gCxP7mfzigSwZQHan7LpMdpIgi1MuxGwNRZboBXR&#10;pGDbOGpSGXKRlMCt2VSiSrRhF8OQUApgq/Zcw0DlrzUBg5jaZcixtZpLTRMyLMDYWfbPv9C8468t&#10;i9Kdg5G1CdQLkKcma0hAlIk1Ag6/Uay9Y+7bry33jcZja1w27Iuk1uodqTdofK2u+RUeW9VmX3xj&#10;kVdfWfiFEmv4axg7DcAzPJdk1xBOTUiosdluPnH8gKZRErDjeAb9UNeBT0RT1lsSXPOQB/AU21Vk&#10;yOTvQCofIsnuRzaHYdkgckjs7Fc1GaD2wvo+fItPAYLjBG6VjapcVEUoYm8VmYwtI7ueIdHXVH3G&#10;e7pRHKOoO8VNHNdoL7YRJbe46RPc3GkAOwWYXdcVN3cUmTfhpLrqxdMck7MRJN0gErCPBjOE71NX&#10;yuwirI4Ul2+bTdGgYI9RGtdowmeXkZ3XLhyxa0jtm2dh5Eu8FnufPmQ38Nm3kNwCtBYJuH1eq1QC&#10;5Hxk9OVTVgMTq2qsBtbW2Gplx5VYKzm1yx6eE3iVZDuAXD9mFYCoDMA+voIULzgI2PHZSOdawNt8&#10;7RSAEqBPAE6YmuNaYeRGARvm7kWm9908h8dGMgO8Ht5TNny46Jx1FxzhPXx2EWyuIhX2dwFcgXmQ&#10;oNBH4BHQlYRrhKU7kfgCdg9Al3zvYV8bKkL95W38Rs2TptU5n1w8bLfzDgJsZfcJaudP2aRvxvpC&#10;fhsIhmwsELVhQK4CnyFYfAgZ3hOMucehKNc+CpsD6CkVEKVgae7jqIJpKoqHRqbH4zYZjTlgz3LM&#10;NHLeg18X4yrTPUsQn8ViCdge7qsbN6A2ALgFZC8BX8BWmakA7YXd1e/tgI1szyDDI5CF6w+XisQO&#10;xgBsGDkvsGvo5p+nSJIi0Fxpqq6UKtWqIQnasBRBAobXPOPJZ2BnE0IFxEpYC+BaLWQOEpXf1ioh&#10;6gOfxzIvuK6w7efy6xnwlESxJmnbWQLJjiRgVn343LdaW0hZcZgXYMo3qypMEy3E+ZI/A1v+OoUE&#10;T/I8pWQZP0LD1QRsJcs0HZIbfklw0HTELjn2jMikY7ZUpPJn70FEU9ILsM5yUTyL239c3QNRwKsi&#10;+iDMG+LHyt8oMeJFIgX4jMZuOwnPewKyfLVAPUX0nOFC67nmrxqVxBa4YWgv/nuW91QqO8v+GW7q&#10;FB5ZiRkBcJwbO4U0c8DWDedGTMi7LS5zjhUbhJEH06pkytgQoBawhwG/PLeKVjRbixJvKh+dhGlG&#10;kY+TMMid8nt2AWl9Jf+gXQCYN04dtaJzx+36KcB57qiVKMN9/qAVnt5jt2Diu0jxxwVnYFxkdt5R&#10;qwaM1TCjFt4rBwwPAcH9/MNWoQkDYdjH+fvtyaUDVonELSs4ZPfy9yDn9/D6kDUAtAYYuA7Q111S&#10;ddgxQA0zS4bDtFpQT1urEl9478HCfFgd1iWI9Gr1EHlomHyQQNClDDrn14SHek/FKOoSE3v3A3hV&#10;nrXxuh0wd11nu4YfL1ZRyhFeH7IWgN3IvlZ+UwuPmiH1KVL8NsFJtuIx/7P4zCF7UnaHAKkqslnr&#10;n/HaoC+IHA9bfyBm/eGE9YjJU1z/WNzJb5XuqhJN26hqB2Ihm0CGzxBkp1MAGSk+Ho5Y1/TUdtAF&#10;8Ooqkzf3L9HuuNcCnbrEVIwyDZMrEeejrQjovnll0bFutAslxzQ7ipd77qftpGnLccAsdackruyj&#10;KtG2y1QXUKgAmXasfap3cEoQNaquXnWTRbF7mtDQTUEMgBMAOwr5RZHnKuhSZnxOzA1rq65cI7/U&#10;XaahnnMQ4jyPiyJhzqWurxSYyODx5zluR0aJMzx2Wt1dktGfw9gC5udQ/Ndi6y9hUfVVf0O0kZ9W&#10;nfi3+OftyjNlzKNEHE2SoGGXf175I6YNULvZRolQASRHgC8VCOWlnTfWmOnVTZeddn+aCBjiIgjc&#10;YmzViyvZoOSGV/5GF42LqXMJ2AKw5Lc8uPyz5j/zELH0XKCfJOoKrCofnVJ2G/BOA+xpgD1LlBWA&#10;J2DqaclwAfQ7xv4zuMfZRvltg9l560fyDRHxx3k+QrQfAdQayinGl88e5UaP03Am0nEbBtRebmRt&#10;W6PlwbwlN87bhbxDdjPvuBXnn7KrZw4jx4+5ZXRL8L53rxy3W4BbjK0qtFuufxoWRnZXXz9tVQDp&#10;KeB8fOWoPQKc5Xjkx3jgCsBadvGAPdCkCADvEYx4P383klzJtAPWCKPW4X3r8MMaI62pjdq/A3Ir&#10;gGwrPIMc35bfAzfPW++1c67EtB1Wb+XcHZeP4p/Vh428hoXbCB5dsPMALC7G7rwBkFEHHezvJlC0&#10;CdAl6ubCo/P9HdcPW7fAX8j7pagFZLwYvb3ohNWz36mMy8ryYy1QHiV5R+z4wZ1W31ptE5GQ9fr8&#10;1ofnHgyFXDa8LxK37nDU+mKAXMUroSDMjvd2UjwGa7PB2BPI7lHVEgD6Se7FjAJtJEogT5pvZQ4v&#10;nuSeqSdDvhqgzkMMcwB7bgUpvp1/maVNeGDm2Zyy6PLcGoewbCGY20+bUmY8BiO7bjIIwA0Xpv2F&#10;UZeqMIuIpAC9kmpicJWaKjse0D4woEkVHMm5wpXXjq1Fkm6WIMhLdRzqGsu92q5MS+O5NSd5HOw4&#10;IENu84B5CTJN6XgCRgp8ZSHKHMfuSOGvNZdZ4gsVkkD5bClOFiMapNT99eW3FoedY0jv+OdfcQyS&#10;gU0jvZJ4gCRsHueLNYmh5jSTvA4hDTRkU3LbDfJAfijBpcEe25MhELX4MduF88+dXw4RobZrwQVa&#10;VZltd11JOoe4YLpomqg9wMXQe2G8ih9GV7mozq0uM81/Nqs6XT4zKzYnimpMto99U8gqZb5VbOLh&#10;BmkI5zQ3SBVk8tsCqGrHJ7mZ2tSFolrxnlTG+lLz1ptAsqfE8MhyB2Q8HvLOfQ4GGcevjackDUNu&#10;Gtu+0UErvp5nhQWn7frVs5aff8IKzwDyS6ftKkx89cR+XgN2gZlGLWBLlhbB6urPvnP2ADJbfdfq&#10;rtpOlGnW0Uok81P3/DD++pA9PA9DA+ynsOmD/F0A+zOk+qcw+R5rhpmbAGIj8lnrWGvesjaYXit3&#10;tABMTUHchiyWNO65esY6L5+2ZmWskf/tgLqL71P/9CDM2wsTC7zq6+6E0TsIJJ0AV/vbVcjC72nn&#10;vM3qOoORO9jXeZNjBP5rsDngbuI7G7AAAnc124ML+7EYBK18fDb24s45Lfx/2ApOEhB6e/DQMQfq&#10;MYE7Goatw9alDdCrEm0kFrZhno8jw8cFaiT4rHo1IvhxwC6/PhFLmAdvPsu9HYoGbSQZNi8qborA&#10;O5EGvPPq5lI/N/sI2CoVlpf2Amz1X/vnaUMqYkKpqbtTtjAEoNVdplJUZcg1UMQLgLUEUBTgbgN7&#10;xT1P0M5j6sXRmG+1c9q+q+OQ36YtuzJrcBBYFplpjAPgFz7ASQr8qPtLm7qKVSwW5zGtDDnqVwk1&#10;beoq0/eoEi66sATAt2xHTAUmKkYBzFqdIMWmWm/5YslyV/8NS2u20QRA/vNAD7e93i5E0VxmGr4Z&#10;4jGiqLKF9EZ+q5JMwzHlf6Owd+y1hmXiMYg6SUDqqnE2CSL80CibAoQmNPQCbCXUfEQ2gdcN4XSR&#10;DlnzXLXigFUMzaYJGcTcyprPSqqvcCOQP2JuJct8ugkAXLJ6VN0cHKd+6O3yUDbAOzGXBqR4ZTF4&#10;DqbmJk/jrUa5sT00iL7MvA1lFwE0CoDIPs55ZpBs44Bd1Uzqw1YmdhgpqH7UId+QFcB6RUjq28UX&#10;7RqyOh/ZffU8wM5HcuKTbwMiye6S87A2211J7Es07DM81yqbecfsAcz+8BwAxvPeh5kr8MlPAdW9&#10;vH08HrEGgFsJ0Crw0k+vHrQyAPT46n57VLDfHl84YDWXDwOkI1Yvjw2wW26eMU3m360k2O2z2/3Y&#10;ktnF52HnM9ZMwKk5t9eaAHS7Bm8g/ceR3v0AtNeVhx6zRoJQM4GmRQk2dWWxT9nwNh5bYexGlIS8&#10;eD/M3Q6olVDrFIPzvAmWbgH4dZf2WnWBpkXWYganXBHOrVMHrPDIXrvD/y46c9TOHj9kXVODLgk2&#10;5Jgb3w1jdwL0bgDdEw7ZMGCX9B5JqJ7cY33hGY7nHiDLJ5JJtzTPDPdIK3pMoraGYfHhRMQBd0ZJ&#10;0RTtAYYOAly/ZHgybVNs09ntTYUts+zXpj5wZdGVQZfPlp2T7xaLizikCkNSo7wO81qgTtKOU0qQ&#10;rW3XkQvIGsQkW5rGM8dWIT5AHZJSRbkmwJxbuFLYkX0lAGg5LDcbC+dJC5Muc/7KeW7NZ66SVDF5&#10;AtwkUAVR2m1yZR3GhqnjMLNmQJlXuShG3dV8EwnUDy3GjgFulYZq7rME76mvOoL8jvO+ilO04ocm&#10;9teyP0qWJYgwArcWBQ/LYwNMZQMjr5Q023KRSGV1SuvHNl6ZJo/TqKzoBucA4FpQQAUn3k2Yegvv&#10;IrbmQiki+gCxb13emgvMa7G6B+k0TfT0EK00qXuAAKCFyf3sV024nwvnQQ5NEdHExCpLHE8DRiK2&#10;q0iCzYe58WNOjovF2bjhAzBzZyJlvWmYGzk35Lw0n6dRjNAAxnk9kky5RjQmX4es7/OM2Rkad1Eh&#10;DH31tF1RxhcgF7BdvXDCbpwBvCpKuXjK7gH423kHYOv99hBJ+oRgoAXu1U/9+MJJK790ym2Pkep3&#10;JblVJqq+acBZhlSuUF814FX2+wESvBKgVRUhbwFTBcCs4f1GvLC2Zny6JvJvYX83DK2uJ9flBeA7&#10;byKtr54D3IAfMDcTPNr5jk7k+wAyfQgJ3XJlL0yvz343zzjg7QLwfSWn2HfCGpHezQSKNmR+D+fW&#10;e+0wujx3D8f0KpDA0s0wdtN3/l+rlGiV0AeolVunNFT1gN08c8CunjpoZ/Z8bKcP7bLRqVEkddRa&#10;ZybxxmHrk99GgvfPAnS/34F7FLAOx2HjeACwRgB03FUJjsexWYntDLiy5ipycQlOLJm6yMa4p94F&#10;eWjsF0FgIp507WEKS+UKVQja07QRH+1Km0pQlThTP7eKV1RxGICZ1SZl55SUDdPmIgA+zBbFXsY0&#10;MGQRL40y1QSIAUl0mFujuhLsi8pj44mTL8EbwJWFjYIn5azS6qOWvYUEBWwtsytcJZHv6uPWmG7J&#10;eM1zIHDP8fkE36Fs+47sF9849tXi3FqAOwVbC+zq5krz6Dz1F1oIX1JcRSxECL5gey40QPyG57C1&#10;QK3NJdD4oW40F8COuCKU7TS/ykODMG5CvlvRjj8dW+dzRK04II8TiSL8aEl5lZF6twC2PgMzqx48&#10;sMFnAKwb9QWjC9iS57Oca0YXGnYOScoAbA0M2c6AE00BtAc2n1xYBLDbXVoqJ53gxo0CTA0gGFJj&#10;WICteV8zoQwju/sAr6T4AAzera4XXg8D8rHsAsfnrJ/XfXi4aY7301jaRgesoCjfrt04bCVFx+0G&#10;3jYfaX3pzEG7hr++AVhLLpzCZx+3Qhj87qUTdu/iYeebH+Jt9ahVNR+oKwhAa12uJ0j4RypEuXDQ&#10;FaxoAb7qG9vL9pR/15VVeUmsDcCRv08KYG0YvBzWrQPIzZK/GlZ5DaCWXnClpJ2As7uEDYC3w5gd&#10;N85ZJ8BuA9ia9L/u4hF8OB4akPYqCcY5mi7usTrkveR882XYFyBrJJdGcClx1sh3aq5xzTMuL65B&#10;JMqSt7E1wc6NKIrmm6iHy/sdszcTDJ5e3G9P+e1P+d8a1Xb3vKT4Ebt84oAVHN9rN47ssvyj+62t&#10;vwtWDuCrgzasMfPI7gEYe0C15I6Fkd4Z/DTsPpWOuyA7EJUHj9tIOA0rr7gkmQA7yTaqWnM+OxLT&#10;YBEVp8De3MtJ9W/zWv3hqmhTlZoX0AcAtbquXCHLXM6xtopZJNudYgTQ4wQMZdHDtEN57zDvu3nS&#10;VlGoy2ywsyS689cwsJg8swWgIbEUONFcaepVisvSSuEqcw5Zymdr4JSKV5KwuIq3YjBz7ruir7TG&#10;ZSDDNRRaCw9kOMYBW9m4DOBWffj2qBLkNUzsls79QkMxYWn8tRt7LYaWB2dLqhBFiTKAK7aWDNfK&#10;m46xXyEz+CIVoESQ31pJUxMoyG8HALbr70OSRJEfsTUxPMHk5Zew9gsi2jZgZ9aXzFWLPdMoLry0&#10;mFrZbTZlwp1MR3IroRbkz3qJjl4VlaxwobkJM4tEaueVlAVfdAk6ye9pbsoEElv904MpSfAMfjlj&#10;g8kYoM66cdgKAPLRfXEATwQf5Hl3VP3ScRtSFhZwaxTQNBLdlR0SGFp7OywfIBaVnrfbt87YNRr7&#10;VRpuEex3Dc98XUm0K+esFI998/xhu63KsoJT+MxDdlczgAK4h0hxLaz3QEMbYfNyjewiIDzG8z4h&#10;SFThg5+q4gyQP8jb42R4o1jv+gmrhImrAONTpG4ZwHqowR745GY8dgNSvuk6Urswz1oKtepmvrXw&#10;mS5A2nkdcN/QogBnAXweADyJdJcHP4lXPmb9riBFvhyQAkj1QTcRTOou7IZ5929XrUluA9T2myes&#10;AWXRoaIXNoH+z7OpVF3YhYLYh8w/5JJ19QShCq5RHUFKZbIKbLfx2I/ytB74GbuJLSgE7He4bvmH&#10;99jTJ7etq7/T7j6+bw+fPrKh2Wkbh62HowHri3gJxEjyuDLiqiMH/Ehp9XVPxLhX2KcxlNdwLAq7&#10;EwBQZ/3Ie8fQqv9n82S0ioz6s2XfaGOqPlPBCvc4DLDlpZ21g5EVJDSHnnppvLyeWcKXuwq2ReTw&#10;GkyMRYQ4YssQ1+KqRefZFiAn2sr2ggKAD1An1uSzea2clDwy+zUnoEhMClVJZCexAXYWRs4QBFTl&#10;loTl03jszAtVdb50uQBVvM2BQXV/5QD7jsxLwPz6a9OkhvNiZxhbi+ZpnLUy4lE0vJJnSVdKul2N&#10;5rq2JBW+RDq85sTPxMabFgLMbt0tooZ+nGPol+xnn6LR9rF4DcCqkjqNSQ1pULuTJIB6ZROW3Qa2&#10;1uaawV9rbnB5aGW5Fcm0bpfmSdMsKpN4nhluhFZw0MoN3pUNm15adSD2wL4eLdlClHU3CeBrsoQB&#10;ZHMfN1SMPIz8GuFmjhOdVUo6hFQb5HGUAKBBIP2wtFi5n0bRHyf6C9SJqI0EvPa0utJKS0usqqbc&#10;npTdtYv4xLu3L1hx8Vm7eYOGCaDvw4qF+NvC/MN2g4ZaLF9dcN5u0ZBvAeIHMNVjGO4J0l1dWQ9g&#10;bwH7MVK8DGauuXoWRkOK8141562+dgaGVqYctgMYAnYD4KwCbFXaB+Bq8LO1HPsYoNTiyTv5De2A&#10;s73oLOx9BpBr8Mcpa0MCa6nbrsJzgPwM/vss4NdCAUetQYUqnEMAVKGKMuSS2sqmq8BFCwZoVJiA&#10;3YY66XT15kesC7+urHsnDC/frWCgz6h7q/riXqtX3znBQXK9lvPVFhzhPx6326f22O0zh+zWOYLf&#10;6cN27+xJKzx+BHXDa+zHtUM77fLRnXZ8/8e267237dNfvWWXzmIB+vtsEIk+FvcB1pCNRgI2ikyX&#10;NJcKG4mmbDqesXG8uWZeGQ5z79T3HQX4SPphwD3K4xTMrT7v8WjCdUuJiZVQ8yq5RhuIAeygKtFQ&#10;ZRrmqQDgQbUpuKsvXGD3wtp+vLdq0gPKoAvEfC7KeRK0xzibAkQE4oquI61h8vQmNnQFqY4vjwNs&#10;MXMcHGlUmGo5BHgBW/3XWfCibHiMzzu5jRV2A6s2X7jBKhEVw/D9WrVTg0t2JJ+ryuVrQP21Lbnx&#10;12+QAVoJUyO25LPx31rHV6WjX6oKjZMRGZQ1Vwmq/ICW7dGyuJrkX6tkRvgBSnKFP99ywPYhjSXd&#10;NTe4Azpg1VIpmlImsoqfXlbygKileaOQ4vq8l2O0LraKV1QH7iNSBYlYswBaiwPoUWWgkwDbD6j9&#10;RD8B28ejHyWgrjRFU9UCu6IC+Ws89KAGGABkfW6MaKzpjkYTeGQAPaxEDZJ8DAaf4Oap+KSfQDDE&#10;ZyTVXKVSNGQX80/a797+Zzu571MrQcLeAIxFAOZ28Xm7AThKSvKsGCYtvnaU/UftNkApQl6XKpl2&#10;5aTdgknvst1Hhj5UVxVgqgGgj/DC92HwO+cOAnZYmEBQDsArAGQ5nrcC2VxBUCjnnNVI/Qo8bLkk&#10;OAGhSgvxIb8fK5nG9+m4BgDboT5mQNgCoFpg77aiM4DtNPvPWBfg7SvNB+RnrRYLUHPpqFsKqB5A&#10;N/N7VMzSzG9shIVb1G2G9Nec4U389iaUQfNNzZRyEJ+uohOBWQUweGoVssDibnCJMuk3CAZi8RKC&#10;CayuRFs7/r6GIKEhpvdRF3fOqk8bu4IMLzx+yIqOi7GP4Ln32/VTu+za2T125exBKzh9yHa9/ZZ9&#10;9NbPrfrJY+vp7rCO/nbrGO+1kdCsTYSR2GFkeygAm0cBbNKmALYmMRyLAOxIxAYDAZsIAmhAPR7w&#10;m5f7PxNL2ERE3WVJ/HjSJnn0IM19BH8N9gjTdvyouwBBX6WpgXlNTLjqujVd9xdtTIwdIADomID2&#10;J7MWIQBoJFhCrMqjphiOOnmu5XxeA1QxsIC6zcwC9/aQZrChR8fYAivsDngTqNR5SFIzrmaUB4P5&#10;o4A9zTlUBScboEz5juQLgI0MXnrzpS2KpfHPYWg+JLB+jmR4/aWrMNPso7E3ktv4YeS3WxyAL9Ds&#10;ozpODO4+xw/UigjRV7D2K84hf/1STK5UP/73O2kt6aFpaKJ47AAe24cfcWsMK5HGj55dQ+Yo6403&#10;11hsDz9eK3XOAngBe0pdVsqEE/E02cK2h2Y/vn1Gs2Asrbvs9+Rc2tUDe2DraeTWhLqnkNsqDx1J&#10;51zZooocNDnCGP5sMhu3acDtVyYV/9yn4YK8Ny3Zlknb+PS4HfroN3b24C57eueGPbpdYEWA4HbR&#10;ecB81q4D8IIrRwD/XrsJmO4WI79hqCL5SKR0Yf5BK8o7YPeuHMVL77dHF/cBXq2SedSecvx9eWmC&#10;QM21PKQ0DA1LlyPZnwLq6sLzMLK6u5Ds1zjuyj7AfcQqYT03CAQ5XoavruKYGti4BqC3ArIWgQzA&#10;NgO+BnVJ8Tu6S/HVxUhxAK7F+lQwoq0F1q0DeAK6/LYq0cS4zQC2EUAL2O0EkUZA23gDKX1lt3UX&#10;H7MB7Iey5qo17yrCxxN4tApnC8Gtkd9YJ98tNtfvYV8doNYyQ6qaKyOA3MWe3DlzFIAf2+4GxG9f&#10;O7GXbZddOr7TLrCdh7k1iOb0nk/tne/9LRbnlA10tlpjXaU9qXhozR3NNjo1YaO+WZvEg09zX6e5&#10;hz4A6hVYkeITUl0CfDhmM+EIW8A87J8K6jnAjtEWNBtLivsNuP18NgmIE7SfGFsEee4AnsFrpwAz&#10;4A1pPwztpX2EYesIwA5CDOHsvMX1WQJDEtUYoR26ohXaaxyZnqSth1GScUhOLKwx2m7op7p6lUtC&#10;tiuTHlzkGMjPJeNo92lILgOeEgoKW6o1x1+D1zifiUOic8+R4rFNpdBf2+KXX2O+8dbKaL/U7CcA&#10;FnCKqTPqx36hfmoNjeRkb4gUyGr1J2tElmYaFcjF2JqVVCNZ3CAPjlV3l/qvw4BV+zX3t2SLolIQ&#10;hpUMD2zAxDxX4izCOVR84gpPkCNuET4CxSTeWZsHbz2xMm/T/EE/wSEE62se8WkuoIA9zjYDuD14&#10;G2XK3RA+vLaHGyEfpf7IsZySYAkbhpFdwgRvrQKHySQyLey1ruF+q2qotad1ddY2NW6DYT/7w+ah&#10;UdRVldvOX/yTXaGB3S29Yg8A9r3ifHsA890CxNcAxA0Y8ypgvXh+L4A/BbCRlMjpIli4FIA/gH3v&#10;wqxPYNKKa4esBkALnE8ETNi/XBL84mkryzthtTfOWTkgLYdlK7RxTB3nrIAFy/C3FYCk5ibMDkPf&#10;u7AfYMPk+NanBI6yvP3WWnwKWQ1gAXQjAK+V59VKm7B1GwzbIRaHRWsuAVJlq2Hfeo6r5zc28X3t&#10;nLuJc7rRYMqq81zZ9FaCRMtNWPu6GPuIqyFXuanq0CW11cXVyXndHOM81+ea+O1abrcNFhdbV2BH&#10;ytl3D5VyQzOqnDhoN75bE7zg5F67deGoFRz/2K6e2WmFSPmrsHfe4b2Wd2iP7f7Nz+3gJ+9bb2Od&#10;NTx5ZI9Ki63+cZl1NTRZZ2eHdbZ32sjwqI3PzNgk8nwqyhYJws5R88Lckx6fjU5O2jCBesqP356e&#10;tbHxKZua9dmwB//u85kPpveHYpbAtiVpJ7E4wGXzw/6BWMoiiUWLpOYsDEH4kykLoOjiADspcEMM&#10;sSyfm190j7FcBkbNAmqYG1aNweAaQBKGhcXEGi32/4wUg5W3J24AIwQATaIYhagiqE59Ng3R5ZDm&#10;GfAkSxtT1xpb5sU6yhuPDQZ3xLcA6eZLdnxpOSXF2JnCS6vfWcDWgnsp57NfwuJ4WcCaePN/ykVV&#10;cKJx0AJ2cBOpDQi1MLhqvv1bq+49SfAw7wncs+vKUM+7H6+i+DAs7CVyaSimfwOg8nlNVujGVwNu&#10;zVmmc07xx6eIdGLxGRh/CukjllZ3RRBfrcq1GR4nAfTkHO+rkogo6VnULBp4baKqygB9qi7jtfoz&#10;h7nB4/gubzq5Xd8dC9rA2KDVNlRbVWWZ9fT2WPfkqA0HkXjBgE0HfHa/8DpS8OeWf3SvFd/IsysX&#10;jtlN/OxdgFKMDL8JgK/BdDdh2Iswc0H+PrsDeIoBfOHFE3YH4Jbhd+/iq+9d2ANgATaetBLQiLme&#10;ANCyKwAVYNcUnHML2ZfxWa2BrX5s+elaAFRfKgYHkICsAtBUA0Cd4yHSuQwQauncKmWvOaYZrysZ&#10;3loCWwL0boJQV8l5572bkdgCfTNbTcFBqwWoDYWAmN9YmS9vfAh2ha0JVipm0fEqRHFDMAkCHRzb&#10;yn/o4ns6+B0CdYsmYgDUkuGNypLz/1rY38R5mnivhd9cieyvhfmrURd3UDGaPeZBHnbmNIGRoHnx&#10;6B7Yep9dPvyxXdbqKCc/tku8Pntov53Zv9tO7P7Q9n7wK6sqKUSqn7RHxYVWfveu1dx/aG3lFdZe&#10;XmWNAL2vo91Gx0e4rwPWM9Blfb3d1tHSbJ2NLdbf2WldPW3Wy33ube+y3uY262/rtG7e62tqt8G2&#10;XhvqGbCpiWmbmZ42n9dvQbx6gDbjQ8oHwykLA/AwNi0MkMMAO4XnTmL1UrB6mvaW0pbLWhIyiSij&#10;LklPoIjlliy1Am5ot1FArhlZ9FzzmasARr05PgDvo027VUCxmLHlVUC9id/eAtSbyPHtpNo82BSw&#10;0wL2F69sAQu9I7ahlPkXNq9FADSeGrbW2OqwvDBSWhnupLJvznOr4AQf8IW6tWBmmFgMLNZWF5e8&#10;uR+wqvtJ/cyaKGG7jnsFIANcwOmSYAKsOvLlCzhelWfy0H5tSA9NM6wVPLbLRtXVhVTfeIYcV8ZQ&#10;AQCZDRtPEw23J59Td8YCSkCSfMOm5wB3agF2nncVRH5k9ywXPYhEmiVyupE/bJJaXryVNxq2ycCs&#10;jUwB4pF+62hrsrHBfiL+iPVMjti432MTs7M26/cC7Gv2KcC+hBcsQiqXXj9n1y/CLPjQm0jw4qun&#10;eQ2Ir521yxcO23Xk9h0a+U0k7M0LAJv3H9GgH8JUFQCkErauBnSPAeFTmFb92OU3zgJWNs00QrAQ&#10;oCuQ5DV45gaA0IKMLgOE5bB1GZ8rB+yNt/JcTXk5r6sBeJMYmePaSk5bPSzdUXyG1wC79KR1lZ7f&#10;fg3AmpDYtYC3ozQPMJ+2WlSAwK9ldmvx97XI+RpJcL5DDC/GbdbkhSpy4dyaqKGr6ISrP9f62mJs&#10;Ab+T91oBtr67Rck1rkEj59JoMpW4VmIdnhIEVR77CPtyj2t4P0/jy09a4eljMPYByz/wsV04+Du7&#10;eOwjrvcndv7oJ3Zy/8d2fM9OO7b7I9vz21/asY/et6IznKOw0Mru3LGGx0+s4d5966qqtrZKAF5f&#10;bYOAtx8f3tvTaq21ldZaVWm9MHtXY721tdZZV1erDQLyoRbA3NxqQw0tNlDdaF3lddZb02z9rZ3W&#10;195uE0PDNjM5Zd7ZGYDO44yfR595Zv0WAOge2D6Esksi+zMweBYmzyHd5yCTHG0wqe4xrF8kLfAD&#10;Zm0Ly86Dx+Zg/7kFB/IowNbEDypP1RhvTaGkaY/TEJ9YXj47CcC1XNE8pDv37JXFUbN/Xr43g+rd&#10;oRpVeeycJk/goKjqUt+8wRfDvrCzvLOAHVFy7CVy+XM8MJvKRV0NuDLV8syAT8DWRAg+PIO6pDSe&#10;WhMUaupfSeaQY2RkBV/uX1tyANdIMp1HwSEAO3vxGgFALJb2c+4IESnMeSXXw/wBFbBo6qNZ/XmC&#10;hRYl1/hZF92UMFvk84vsy62aHzYP4GuC6vZKpwC3Ng3hi5gnBVPjvwIA249UG4aZx6dGbJrHrrYW&#10;mxodhbF7rRdgj3mQaNMe83hn7S7A/uzdf7az+z+x21fO2S0AKJa+DDNfR14Xipkvn7KrF0+yD6Dj&#10;L2/hNe8C1tvXztl9AsGTm+ftAY28CgZUIkwMq6TZU14/LTxLQz+Bd5a3xi/T8J9wzseXjgFamJPz&#10;aBhnNYzpAgIMXQnYxN5lF7ZHeTVhCbREbhMAayRwyN92lJy15hKkNMBul6+GQQXuLgKCuriakfxN&#10;BI0mfHIb3lsyvK3oIkxNYJAs57sa+a0Cdhe/sRMgy3u7gR98RuO5uwrP4L/lr2F2fp9Gl8mvNwDs&#10;ZqR6PYBu4LgaflsN59WAFg3bvIPXFrCVGS89pYTZYXz1brt05GO7eOQDgP0hwP7Uju9/z47ueddO&#10;A/gDH79vn73/Czvwu3fsxkmuV0mp9dY12Hh7h413d1pvK8Bsb7T6qsfW1VxLkGb/WLeN9nZYT0Od&#10;DXd0wNJN1t3bYr19HdbX1W4Dba3W39xs3Q0N1lPbaAO1zdZX2WB91Wz1DTA44O4fsMmhfpsdHzXf&#10;+LTNjkyZZwxG5/nk8JhNjYxagLYSht1jsHsinrQ0bJ6FUDJYvhTkMg/zLuGZc1oVZG7J0rTTFM+j&#10;EFEkt+CGg8aWtHoIhAiBhSCwNPjJoW4FYAFf3VvqLstsQrxKPOsz4EkjxzSDy47sF1/a4td/gMKV&#10;Ef/SFZ+InWPI8O3BHJLhbwAXsvsFEvk5gHyOL4D23bI7kuzy0ciDECfUPGRKom0XkCAj8AAhwKhK&#10;tSjBQcUm6tRXbff2MkAbLji4MlF1ZTkJv51J14L2qq1VSagXAIdQF5rAMKiyURjfB/sH5FM4VsX1&#10;WiVR3QlaXC08rw05gyTyZ1NIIDZ8tTzWTAxZHfHarLzXzCwsPWKjU2M265ux0dEBG+jtsrH+fiRa&#10;t/XxeswzyfszgHvaHt8ttQ9/8WO7gBTPO7bPrqgbC3BfyTtohTT8Yhpu8dUzbHlWeuO8FV07DGOf&#10;gt1P2HU84y1k9oPrZ/GPSM9LhwEuMpLnT2HZx2z3YXZVmlUC7ArYveomIC08j2c+7brB6nnt+q0B&#10;VC3MWgFwyvmOWnxxA+eqLTjuClOakNL1BIh6nreXwqS3zlpjMX739lnrgcnlk9sBcDvgbiV4NPAf&#10;GgF2I0GoFvncwOdaNMmgA/spa+C/NQNqSeo2HgXsVvb14N/7OEcHx7TfULeZJm/Q7zhqjQC8Sf7f&#10;jQvfZ1X833p+uyrmnl7mPwPqu+dRNOexK/mHXSmtZpRR5vvSyf1I8M8A9MfYnt/bRYB94uAHdnzf&#10;B3Zyz0d26OMP7NN337Lfv/UTe/+ffmy19x9Ye02djXTAvO2tALjThgHsQFebdTc1WEdTpY0Mttm4&#10;lv0BuDPc3/7ONqutq7DujhbzTo7ZaA9yvKneelsAPMDuqWi0vqom66sjSNTU2GBrq41zzGR/D4Ae&#10;Nh9AnhkYtWk9um3EpvoHzSNmHxky79SkBbxeCwWClojFLAnIs5l5mweoiwuLtgoTzwPqObalFXwz&#10;sjvHvjlwlESKx7CsKdq1hohqAsWskmUAO6XuMnAQBxPJVTy28EAA0DwGmglYo8l2bC9grymOvjIt&#10;oqcyUjcPuKsi08yjsLiSaTBn4DkneLEM8ARsvkTTIUmiA1AtZysWVYGJstoawaW1tySdxbJKim13&#10;vgNE3lM9dwAZr8kHXdkojyohlYf28WdmAe4sUl4BQsD2ENE8OTbAGuCPqvpHwHYFAwsaEkdk40+r&#10;nC+Ktw5mkN2RuE1q6dvJCRscG7HhqQknq4dniayBaRvjwo+Osm983GZmkVb+Gevv67L+bhoE0qsP&#10;7zUwPmyj3mkbAtQTM1PWVF9pO9/5uZ3WYnon9lv+mYNI8JN26ewBZPdhK0Ky3sJ7l169YEUFp+wW&#10;zHUbgBXiw4uRtjfzjtht2PcOxz7m2EqY8KlYGyA9Qko/4VEZcE2FJHA/xdvKdz9C3j+8tD3nmStK&#10;UUUZwKwDYLWSuUWnrJHnTYCsGXauAVjNHNdecs5tAnb7HR5vn7e+2xdcNlws2s7+VgEaxm4uPId8&#10;5hwwvcDczPe7vm+xLPJb4G6VHOe71W2lfu6+0tOupFSlqm0cW4+HVsZbAaVWgYb/IoZ+ilXRvOb1&#10;nLeSYyoKDlmZ+vLzD7AdtHsO2MqIH7Arpw7a9bxjdu3sPrtxejevP7MDn/7CDu9/144f+tBOHtxp&#10;+z75wD745U/s3X/6ge377fvW9KTMGsrKra26xgZam22kt9262+uR2E021NlinU0VALsdi9WNh24A&#10;/G3mnRgjiHdac121jQ30mo/XntFBGyOgD+G1+xtaYeoWQF1v3fX1NtCCTCcIjPd12jTHzw4O2uzQ&#10;NqinBodscmDQJvtg9L4+9g2ZX758ZtoCs15LRWPfbSlL48vnUI8rgDsHS2eysDjte35h1eZXN21h&#10;85ktgI8FGHgRrMyjdHMAP7Uo2Q7LA+QY9jMytwKTP/tuFpftKZe0PJDAvUOjueSjNVlCAmDHlRl/&#10;s71tF6SoSOU7YMOoIS3X+XrLUvLZmHYt3aMk2vbQTGQC0luzSWyzMuDmR2mSBPVNx2HvCIzs+rPx&#10;CKrxduWmsL28uB9ga74yL6Ce1jjq716rckwTsatY38OF0FhXFZ5ocT0NkPctaZRO1iJKPvA6nEnZ&#10;TCBkQyNj1tvdY32SXV2dNjE9aVM+jw1ODNq0f8rGAPwEnmlmlhuAx/Z4Jmygp51o3+1uTl9Xt/UM&#10;9Nj47KSNcIPGp6asvbXBfv/LH9vRT39rV88dtSuwzHVAW1RwGhl+zEpo0KWw3/U8GJqGeovGX3oJ&#10;mQn73rl+3koAqLK9jwHsfRq6gF0OkB4AnDIYrhpp/BTGK+d4JcwefFeNVo7HroBBlUxrALD1ktlI&#10;93rYthbg1QK2JhhcWz1Aa2Brl8/l2FaBGMBqn4DVUZTnfHYL77cQHNRn3VaUD5sSKGD8FiR1Kx67&#10;CaDW8TsqAWodQadVQYPvqVNhzBV8Oc+7lXG/esiN826/qXpwJdo4Rsk75QdQGRX8f1XG1fI9dWyV&#10;BIgK7EEF/7mC4x9f1owwB1wC7fJRsfR+/PQeu3j0U7sJsK+e+Axf/bYd2PVLO7LvPTuy53e2G2/9&#10;8W9+aW//0/ds3+8/sJaKCqt58MBqHz6wnqY6ZHE397zB+jsarLWmzFrrntioGJv9nfjuHljcD0tP&#10;DvbZEG1jcghAAurJkQGbVX16fx9ARqI3SZ63WB8SfQDGVpAY622DtTttvKvDpgDyNKCeBuQzMLVH&#10;zwcGbELgRgkGpmcshPeO+gKW8Acs6Y9aKhi1uVjcllJZyyXTlkrA5PjxDN47k1uyHO18EdKaW1m0&#10;JdToCthZRQUvw9I5ZHwSgKeUSFtat+wygAfoqnaLgJsIFlhDQndo9YEEHtZJ8DcqGxVbS4qzvdQ8&#10;aKo40/4XgBrGhbUTr5+74hSxsLq33PDMF1um2Uc1Z7ikcXAD5ub9ENEnAChVRidgC/huihhlyQG3&#10;5haPAXTV20q6uwEePNdEhr4tfDrgVbG9pn5Nr6MEFlQYoKKAnHkWNfOF6rSzFlqc4w8SdJDdHu+U&#10;DXJjutva8Fq6GfgrfFEkEgLAPsfMM7Mw9cS4jY5P2NjEqHlg7D8DewCJ1ucyp83W09lu4/hsdY1M&#10;Tk0j25rtw7d+6PqyL0gu4qNvXga8eN9bAKgEIF/T5ISXTlsJjF0IeO8Dylv4bsnwJ0UX7D7HP7gM&#10;S8PYT64dtYcw2BMAfv/GUbuDRH3E/jIApqSZMuWVAjXy/QkMWikgw4Q1AELgaS3BI8O4zZLDd/IB&#10;9mnH3lXI6UZ+Sxv7u2/lI8fPs5/jOL6d39CCT25BojdzvORzK2ytWU3rCUoCuM7bAFCbObYaayDW&#10;lQJowCfXAUTNSa5CE1WdaXNSnHOqYk2JNoFY/6Ga363JIqr4ra4LTtVxBITKgoP25OI+K7tywG6f&#10;3W13zu2HtY/Y9VP77PzhXQ7Y+Yd32tl9v8Vr7wTsO+3Mkd/Z4V3v2sGd79ne379vOwH2Oz/9oZ09&#10;fBCw1sHYT6z28SOkN5K8HwneXsu9bLS2mnLuZx1gbcMD9zjW7UduTw322ziqrJ82MgYQJcmHB7pt&#10;Avs1iZQe7xu00U6O5/2BNt4DyMPdrWzNNtHTYWMd7TYJCXiGxNS9bgsAZu/QkPnGRi0EY8dQjEl/&#10;iC1sSZ/f5iMJtrgtJ5O2npu3FQC9mMrYMo/zqTkn1TP47NxSDhBrm7NFFOwaVnbrxSvbQP0uQpRz&#10;qxu2ALvPLW1YFHWqvvPY8oIbhBJaWrQdKQ4UuJOwchzprZU90po1hdcxJc2eaaZRPdfgjHU8Nfpf&#10;ExXKX8s3b6kwBaA+Q+sDZBWehJARKkxX37frE9+AqWFudbhrOGec47S4uEZiid01vavArEX13KT+&#10;ygbKP7OFiEIqzwspY4g30RZGegdXNFlC1rwL6h/MWYrjEvy5CXVP9XcAZkDd1IRfarSB7jbzTI9Z&#10;EFDPeqZtenqc44ZtAmCPjIzaCHJbQJ/2jMPwbdbT1mSDHTwivfrxVGPKjHtmbMIza22tjfbJOz8F&#10;2O/aKSShurVuwtTXAGoJILkNC96G8eSpbwPMa3jIe7C5gF0EUz8FKGUAVCO5aorPWXnhSbt76YDd&#10;KUCKXoe5lO2GiathQE2uUAHrKYlWA6M+JXioAq35znmrQ24rSdYk8MGszWLZkvMA9xzMLGYE9IC5&#10;rfi8dQqksLqObym9aG2Fl6z77iXXf95ccgb2Buwc11p8gfOx4emVSKu5ApBRGU0Atgmw1/IfG/iv&#10;Lfz2FgCubqzu4hOOtTsBfQv/t7WI34CyqOU3yV5Ucp5qQF6DGnlCMFBxzdPL+wD2Abt/9hO7d+5T&#10;Kzn5sUsOlp7eb0XnDlnB2cN2BTV04dguO3vw95Z37DM7d+xjO7L/PTvw2Tt2CLUktn7v5z+2d3/y&#10;I7t9/aq11dda1eMH1lRRbt0tDdzzVusF1P0djdZaXQ77NgJeVNtAl/lGBgFmD8/7Yd4+G8R2DXV2&#10;QQTNBIMmmx5HVuOhR3p6bUwbim8Uchjp4fNIeZ1jur/Xpnv6bJqAMD0AOxMkdM4ZXgdGR80LwIOo&#10;wbjXb+lAxFK+kGWDIVuIJmwplrRFPPd6JmerAHolnQHkc7ZOG8+l0vjvBVuEtFZW522JbWV1yTY3&#10;ttg2bYPHdchyC2xugs219ec2vyhCQ6nmMhaXCgYvO7Sqfkp918jwDHJcnlsDPNwIrRefw7iS2zxX&#10;+ejnABRgi73dSJRN9rlstYAtCc7mOtk1aBxvzQ/QWGsNDg8oba/9gF6A1mwSCgAaWulTOZ78sgZ4&#10;AGwtkRJAXouVozB4aHHBVfck8NepxSVL46NjBIIgfzrIcdGFrAWTUZtCag9x8/rbm629ts4BW+w7&#10;0Ndh01P4p5lJHmHosSGYmig7LSmOzya6+nxIcVh7sB9/he8a6uy0biJ1P15K1UwTSPFJgkJrW719&#10;+u7P7BiN68yhT+06nlf92FeRp9evHbJiWOw6fvL6xcMw+RG7hSy9i3y+e+08LH4CRj7uunfKYcn7&#10;sPNjyXAA9rDouN3Djz9GSpfBfkqYVQNkjb8uR7ZXlyggIM9h4cZSfC/AbsMra2BH683zsHCetRAM&#10;BOpGWLoVSd9+54K1Ae52ZLVqxFs4pq30Co+XrYl9jYC6WXIcJm8j4HTfuW5tJZdRApLtkvznkOLn&#10;YODTVnVR1WNIbORzI5uqx1xpKEqjjSDSJLDz+/Q9zfwelbQ+Zl81SqCKfY/x0eqWK+czt899Apvv&#10;s5oSrkU+bH32MyvCR18/8qkb+HEZn62pmvOPaeHCz9wChmeO7rRDB35n+z57H7b+je18/1f24a/+&#10;2T741VtW+fih1QPoxsqn1lxbYT2t+OGeFtoCwZnnDU+f2Eg7crtXrNpjY13tNgyY9Xq8pxsGZuvs&#10;hr0HbAjrJkk+M0awh3m9wyPmh5FDtJEpZLt3YsgCUyMWoa1FUXDB8XELQhCBsRHnuWc4pxcpPstn&#10;/WNjHDdrcU/AUl4BO2zZUMxykahlgn5bANzzgHwJOb6USNlyFmmegtEzSZvLxNkStrwA8Gn/S4B+&#10;eW7eFiG2VdhaQN/aeGEvAPcziHINvGUW5i2Nmo3D+Ds0GkTrc7lacA3ZxGOn8Ndi8egzTXwgYMPY&#10;gD34crsYJaQuKDR/8tn2zIoa1CEJLtOuNYm0CqHLTrNFAbAK3ZOwtvrXNFm6pnNVNtutIwzg3XQy&#10;AryqbeQRVpYsiqwIIkU0N3RUqX+iUEppfx7TBIMU4I+rm43j/IkIbDphI8P9ALnZupBirTV1MC6+&#10;iJsoaSVgT0+NO3BP4KFGYWyP3+Pk9fi4+iYB9szUduKMz/S1tllHc6N1EaUHuKkTU3wOyT4y2msH&#10;P37HDnz4jp3a+5FdPn/YCi+oIAWvjdcsRAKXIJNLAUcJDf4eLP6Qxn3/Zp7dU5Y875DLAD9w8ht/&#10;CdM+hO3u3TgCsE/YIwD1BIBU3gCMRRedHC+H9Z7CzJUCCeesvg5zqq9ZTHvrIox72bqKL+KJkdLy&#10;2IC1jgDQjCzuun8JgOfjpwkAHNdcdAlQA14x6y189q0zvIcsv5kP217Ct+cj2c8D7LPIefVDE2A0&#10;NzlMXc1vri04ZPVXDuLTtwtfnIdXNxdqQFJdSbNqgtHD/EPYjFP2+KLmRT9ltQS3Wv7HY67TrbzP&#10;rOTs7+3Rtf324MJupPindvv8PqS4Fk44ZpdP77P8E3vt/KFdlocsP0cAPbz7PTtx+BM7un+n7frt&#10;O7brg3fso1+/ZR+992trrquxtrpa62quB9jlPNbYcF+rDQLulpoKa6msBMSDgLjXZuR/kc+jyOgR&#10;7rH2TeCLJ5Dd490DNtyBJG9F6cHcY6g1H8wdArQBWD44MWK+qWELz4zBwLOW9Hp5jtye9QDeaQuP&#10;j1lYEnx0yIKjw2xj5htAKY5MW2I6YLFJPjMLyPHa6aDPciEkOkyeCoTZF7IMgI+HeR0NW4Y2nYwG&#10;LROPItHTbClbgtmXkO8ba5u2BX6esa0urdirly/s5auX9gIMboIjdaPtyMHMqjjTQgFpSXElz2Bn&#10;+W4t1RN99hpGBuQcp4IU9TcHAWgYwKeea80hvDlgTW6tW5rHDFsagCbZtIq/K5UD2DkCgSZIT8Ha&#10;CeS3iuFjeITIIoBe3B6UnuRYzfyYUUofFldt7SwRLJBJWSSbsVAiaWGiWRywp2H3uPrJs0mbgml7&#10;8MadbY3W0Vhp7XWVABMp1tpivR34JwA/iZye4sLPAG4nwwH3+OSYDQzgo0aQ4dNTNjk+YoO9XTB2&#10;l3W1tFgnPqwLjz04isfmho0D7OmZUTu55/e277e/svMHPrWLpw64YZlFsOqFvL12DVmtwR+lsPDV&#10;C/uQ6QftDu/dhfUeAtbH+OUnvC6D6bSVwmR38J4PkeR3xNwweRkAUJFKLSxaU5xnNaUXrKo436pg&#10;8TpA1IQ3biwBUKWACRB2lFx0jN0sD30XwN7DdxNQ6jlXJUGmFWB33LvCYwGgvcg5Llgt5226dc46&#10;7wNoztdWKvBftnq+s47vaXDJNHz5jTxkPcAkoCgTr7LUVuS3yklbbgLsQqQ4ykBSX99fg0Qvv3SY&#10;7z1lFQSiRxeOuDnPa6Q2sBS3LxxAbn9qxWc/tnuX99jjy1pd9BO7e0GLDGr2lIN2BUl+4eQ+u4DP&#10;Ljh1EHB/avs++hUy/D07tOt39ul7v7Jd779t7/3sR7Zv5++sqbbSOhvrrLG6zNoBtYL7OHK5t7XB&#10;miuR5o3Ia8A7A/N61Q01CLiR3iNtSPCubvw47WNgxAaa2q2tst466mtQfS3mGYadlSmXF0f5ecdg&#10;YpRe1DMJUKdh7CkLT89YAlJIssUmJ9g/4YAdps2ERsZsogNV0AGx9I3YcGsnjxDK0LAN4tlH1Ofe&#10;wzmHJ5DwwxaYnLEk4F6ireeSMUuEA5YMEQhCYVuIw94Ae1HyHev6At/9Bmu7CcltQI6f47+/ev3S&#10;3rx4Zs8159kCQM4IzHhrLRqQUlcXUlueO6mZE19qskIkOdTv5ip7qX7pZ+bTyvzrWq3gpZsxcU4l&#10;bsjo+Y0Vm+dLsxtam4gNcKdh7RRbEtCqakaTr2ngeGxlA/A/s8Tqupt8Pas+PI5JLSDH0ykLJBM2&#10;G43YTCRss2yBaNRC6QTvz1kGpo4vpG2WyDeBbOoDwK01VVb/9D7ArrBeZTKJymLg4aE+m8J7z0xw&#10;AQVs5NQoN2lkbNDG8EOTMLaHyDsNsNW3qURbDx67u73VOgF2Pw1hnKAwzvvB0IwVXTztqs/O7N5p&#10;V/GDhXlHrOT6WbsGqxXR+FWUUnT1oF29uNduXNpvpTT0e5KjyF8BtAw2f3AF5r500O7T2O/wufuA&#10;5w6y/RGgrroFkAGs+q0rBE4+Vw5j18K6NRzXBnhbb59FbsO4ALQD4Hfw2H4bP3wHpuexEbZuxDdX&#10;EUSaYVMxcAsBoAFGbkaO13Gu2iIYFn/cjLRv4Rg3TRHfWUOQqEaGt97iuGvnXE23mynVVYwdAMSH&#10;YejjBBQATkCqI3hUweYNPK+CkTUXWzW/9zHn08itJygUyfE7Z/fbjdOfWeH53Xbrwh4rhrkfEfiK&#10;zyDBz+6xwlP7APYBN149TzL80GdWcAKQH4W1D++00wD86O6PUEvv2S7A/et/+r49LC20tsYaa6x6&#10;aq0E9B489SjWa2KgG8btpB00WT/MPAF4Z3Qf8coTeOZpAD2FR+7ndS/bJMD3wNrTPf1OVoeR2hFY&#10;OIDMDk6O46MJACiAwe42C/N6KQyrKtsNwFMwd1rARpansG2z/T0AuMdl06f6hvDZYYv7w5zPa6EZ&#10;r8WDAqzPQqjF6IzfYtM+SyHXk76gZeNxW0imLBUJWczntah31jH8EsBe4L0sj7lk0raW5u0bGPrb&#10;l8/t9fqmvQGTX6GY32yu2WuIF48N80Llmgs8/npbhis5pskIVXGWgrU1s4mbYXFjuw9aa1CrdjWL&#10;cV9+/prtpS1uAt55mHQubQtI7EVAnebLE2j+JL44x5fPERyyADeJhEgivx2YkRUp5ESGbW551XIC&#10;NX/AGwjYDH9slovgRZ54giGAHbdIKmmZuRzfA4OrsB+w6ea1VVZba1UV4C7HX1dZX0ubDfVwcSWl&#10;uSl+r/oTkd4jIzZCBB4dGbCxcW4mTD2Nz57mRk4gn3qJ1CPcmB7keC/M3dHVZm3tbTZFUJjAe/n9&#10;k1b54JZ9+s4v7dSuj+3KGYCdf8zNGa7BH4UCNkymwpTbhcft1tUjdvvyYbuF59ZwzfsAR4z9+NoR&#10;e8h7D9SldfWMPYChBfxSvOwTJPVTyXEYr7zwFJJVM6schWXPIKEBUqGqywCkKrzw1c18rvsOkhug&#10;N9yCqcXo7GvBlzcC4PY7F/HSsCrBQqzddOuyq3qrRrbXqYhE/dx3rjhfXAUgVRSjyrcamLuyQENA&#10;+e4bGml2ymXjGyXBVSOuijLAXIv8VsXb44sHXL96Nf9Pk0aomkzrjz29hBLBgmhB/5vn9loJAe3m&#10;uV127fROu3nqYys9v8dK8g4Aeh61nPC5w3YBYF84stsuH9ljeQc/sbMHPoKtf2uHPvnA9n/wrn2K&#10;DP/w1//sgNzSVG3dzbXWh2Ib6mmz4R5UWm87bNjhst/9LXrdbdP9fQ7Ugw2Av7UdOY466+60Ubzz&#10;WF+3y2iHCOARgBulXQQBqQ+VFuJ1wjdlgekh5D3+vI1A0dphAUA73dtjPpTAjJJxKIAxwNxTXWW9&#10;jfX4eAIISiDhjwDItGVRnCnacDIWsUwMzw07OxmOPF/Aey/EAG0salmCRk593gHA7Zm1DFhYDEds&#10;DhykeVzK5uzVyrJ9Dea+3XpuX4GhNyjgb1DLX0OsX0CcOzQrQwp9HvvitYU0RYsKyqF0MbNjbU29&#10;4rLasDWg1jhRLQeqWRIX1p/Z2tYrm1/dwrgvWCqXsjSyeXFhyZbwwnO5rOVUQre0bGsbz219k8/A&#10;ymkkdhJwziPXl3idW1yxBY5ZWljGWyQtEgiaz+uxGTzvDBFrNhg0fwi25o8nMhnLzucsGgsDxjEb&#10;1nhcAbqswtqruMGNta4Aoae5zQa46IOqEkI6zXBzhvv6YONhpLmYGmk2PW4+j2p+J81DdNb+QQJB&#10;vzy2AsJQr3X3dVoPjWJiBMYfH7VoeNYqH96xT999207v/hQ/CGCvnrUiAHABn6ihmqX4T0lwlZI+&#10;QG4/gOmeIKHvX6fBw1xPXb/1fkB+GD99Ful9AdbmPVj19mVADIBUWnqfQPAQ9q8sPQ2Da3QXQMIT&#10;t945DWhPWgNBRMBW11SburTE2LzfdOe8td+9DONe4viL1giwG24j65Uxv40URxHUIuNrCBS1yOc6&#10;JcmQ3XU3z+PPUQUwvStxBaA1/O4GgkSN+rR5v0H91aiFDn6TZLgSb7X8r3LA/4T/o9FmGrFVxmc1&#10;62rZpeP2QAshnNpjpWf32tVTn1ne0Q8t/+jv7CrAvnHqEys6uwv23m83AfbVYwL8Abt4jOfHtcTw&#10;Hrtw8FM7ufu3dgRg7/3wHWzQO/bhWz/Bhx8mABPUW2qsr73RRgjCE5pGqZegrsIU9vU3N9jUQD/7&#10;e81P4B4HlGMAfRLGHgOMw9zncSk67FoAkojQJiKAWc9VwBKgbfi4734keGBmGI89ap5+SAHZPlTX&#10;bAO0tcHmRhtubrbhxmbrq6qzSSkE1KKnt89G27stNOG1JOBOheMAO4nEjlgcj55S3zasn+FxKSJg&#10;xywTDloq6HegT8LUCYCdC/htHkxk/D63f31+0V5Djl9Bkl+urNubpTX7ApL8I8D+FzD6LZjeoaJx&#10;zWEcg6kjTpJrGqTXrntLKxikAHdc84qrzG1rzeZfPbMFSW+ixDIyeov3ltYB58K8ZfG7uWwCo5+x&#10;OfxALpu25aUFW8EDrCyv2zosv8wPSOVyABS5kSIQJFKWiGcsmcxZLBh13QNBAO2dGTevADk7YxMz&#10;MxbgYiRSaZtT5Y1ja7+NjfRbf1uzddbWbhf8Vz7leaUNwrDDyKxhgOrnYvi1giPPh/p6bWRYsnrI&#10;ppT1lGcex/NMjZnXO2PDsPgwEmqkq8vG5bt4r38Q1u/vdp8fHRw0H7+truy+7Xnvbcvfv8suIxVL&#10;r5yym7DTdRq2Y2y2Ihq6xl7fA9QPkNv3AeVDpO9dWPrJDdgNyXoPdr57AXY/c8hNlfRAEh1QP2R7&#10;ArDvwer3ru2zciSv6wJTfzOgbbvN463tYhQ32ANQK0Pedves1SGRa2H1Jnxv4+3LVlcKqPHXjfdg&#10;6RLkPIBuunvB6m/D6PcFepgcNq/DS9fcgKGVqEPul+GZn95ELVw+hO8+C8ixCTCvJoRQrXod0ls1&#10;6PLd6lq7f36vPcjfzzH7XYGNMvhi6NJjn9jt40jtYzvt+vGP7Mqxj2Dij93ECRq1dYX3bpwGzCc/&#10;xWsjwwH11VMHCAon7OoR3ju+i8/t5XO77Oz+j9yormO7fm+/xwq115cDaJi6vQ7mbcFX97iCEzH1&#10;cEezTfQisxur8dYE9/EB83PPBeqZTrHsML66H4ZX6WmnzYz2m38SxgbMkYkR82PXZtQNShuZnRzj&#10;cZB2wv2nrfiVCR8F8ENIdOR9EHsXQvXNDgB6pPxkF+RQX2+DdQ0ogy6LTPmR4RGL+mNsEQsD2DDt&#10;OkXbTMPGaVTpAjZzDqZO+XwWR9anALLeywLqLMp1HnKbw2svxpO2Mbdob1DAX2tbWWPbsDeo5G9X&#10;l+2P4OsL1O8OTW8ahtKjGsX1Znt6YU1crtX1NUWw1g3KPdeq+a9skWOX8d9L6Pks7LrESZ8B/qUV&#10;pHY2C9tGLRMN8YMjluRHplNRW1qas9W1ZUC9ZqtEl+UV/DfyPK0kGP45riFw+AvPNLJ7Ytp8owCa&#10;CBkA1L7ZaZuBUT0AM4K3yGbnnVSP81m/hlKODiDDG2HsSuuuqbb+hlo3PrefqDyt88D6QaLfFGwt&#10;mT0xMmyjQwM2zc3zA9DpESTUyJAF+Y6Af8bG8Nyj6t7q7nLSzEP0Vu34CBF9FN89hfeSD69+eMsO&#10;IwevHtln17VUT95RB+wiZGohjF1Igy+6jMwGJPevAmo89B1e3y4QA5+0R4D6PoDR1EgCtub1KjoL&#10;w1847Nhao79KtcIHAH1SBAMiu59cPY4fPmdtALsFud0I2OWNJaPFos2qJLtzFkCf+a6fW7JcTH3J&#10;6sTWpXmADUDeyuN9efiTgPgEx8hr89nbBc5XlwPSMhSF+tcfFhyyh3jqSsBbwX7J8ycCN6pDEzbU&#10;E6Bq+b/V/O9KgK8pkeWZnxAUbucfspLTe+3e2X1uaaK75/bbnQuS27usiOeXAHwB7F3IMcXI8+J8&#10;jsHOaMEEzd764OIpK9Xn5NGxKkoy3tB64vhvJdWunj2Kj26zwa4GgniTjfXjnQd7bZr7uw3sVmRw&#10;lw22NdCm+mhTA+bhHgaUROvutZm+fgI4oEbxjRO4p4ZhdAAdnZq0EAEgCJh9MxPm0SPAnZ0YNu/U&#10;Nov7xyfx2R7zjozbJO1q1jPOcRwzNsk+lJ2SbUj+kcYWm+kdgv1n8dMBC/rCFvSHLARQ4wHYNxRy&#10;YM4hsbMAV1lyye0MQM/wPMvzHAyeJQAscNxcMGwrybRtwtgvAa+A/Ue2f0FR/wn5/Ufs7Z8A9hsw&#10;skPTnqp6LPT8lcU+/9L1W8d5rm6qLGZ88dVrti9s84svbQPwL7J/EXAu4ptXAPTGJnJ65TvZnYrj&#10;AeQLghYj2iTlI7Jxjpu31dUl1/G+tLRky0jxHOBMEaVi/KGAx2fTYxOAqd+m+5A8kxPmn+aisk17&#10;eK7sYDpt6TQBASUQJniMc6EHicidtdXW/vSp9QDu0bYWImgfoB42P1FPfdNi4gkAOTUGOytRpsog&#10;LfcyOuKKE4J458j0tM0i60eH8WB8fqQTr8TNnuFGT7N5Jkf5PH6KG67nHQ2VyMPdNNSTVgrT3rt+&#10;zu7iTW/ByNcBgpJnhRcP2kPYTVVmbm0qGnox0rTk/AGAfoTPEhCQnrcB9D2A/eDyafYdsccq7ICt&#10;HwGOCqTykxswPJK+FgDXu4QYbIwMbmRr4H1NsqAusAZN7+v89UlrvQ8jA9h6ye7SfFg6z6oBuvrO&#10;NdikjgDRCPhrYPxaFbrcxYPfhdU5XrO4PAXwFQC/6MxOu5O3ywG7hu+uxHPXFMLsWA/NtVYp6X3l&#10;8HZijaAhKX4nfw924ygAPQgwsRsAswzAukUG8dnF55VA2wND73bX5BaeugQLc+vSAburGnquwSNs&#10;jRb/v8/7Ugn3APvtvH2uX1wrjV45vocAXm6eEeR0Pww8in8ega0JwNNSVlipse52m+hTIUmX+biv&#10;/rF+8wB8v5i6G2uFDB9Hng90IM05zgNjx5DdiZlpGHvcZcN9eOwAQT84PYm/HnclqAGYOTjlAazT&#10;7nFWtREzYzZGwJ+iDQc0rBMCmYQcRpsk+ZX15jOTKMdZv4Vg6wigjvlnAa7AzAYGsoB5jtdLCUly&#10;ZDtMneG9+WjY5nkUsBeR4csQ3FomB7CX7Ruk+L9Csv+Kgv4TBPuH9VX7ZnnJvmDbkQSsEcAdeqnJ&#10;FTTf2eem9a1TMPYy0nzt9Ze2yv71ly/xyYCaaLDJCTcB9wZg3dhctuX1Zbw0vhcARvWjNWQNYKcA&#10;9nwuid/O2grMvYRcX8Rzry0u2Npc1rJibP6oK5afmjLfGBePKKiKHT8X2CPWDszA1iFLItvnc4tu&#10;rKtXo7Akw5FbbRVl1lH+xLH1SKdKBgdtVjeEKBeA6eWvp5FTKhHU5uUmiXUnALX6NCfx4boRQY6b&#10;grFnkOpT3PBxvHlglu/HEswCZo8AzjaLFBvqabHCvONWXnrZHuNXH5ZctEfI4TvFMG3hcZc0ewCj&#10;PcJnqsrsMQ310dXTdhtWLwHIavRaJOA2jVqTKjzKP2l3z0qeA27kudj97qVDsCzSGB9bpczzd8Cu&#10;49zqw9ZECk18Zz37K2FOjfBqRIprqyk5BdDzrRn5LWALzAJ10/0rMPpla0Ce1986Z9WAVwUvAq0C&#10;QQ2Ar0R+i62V3LuHrH5ccJB9x7eluUpaCWLlBLNabEMNAWV74gc+oy67iwdgeQIageshgHxyhf/P&#10;sVr04IGmPgLk1058yv8/YKUEOCXXVCp7F6VyS3OjX8GusD3ic5pF5sFFVM2lw66s9jEBs/TcboIC&#10;27kDALfepgY7bGqow3wT/TYLMKdhZA/3zzOCZ1aNPwD3oLyi3P8g9suroN/b64pHpocGYXp1iTXb&#10;kI4D+CHubdJDe4NYQhOTMLgADdBpiyFYO8DmB/T+SUA946Hdztg0TD1DG5mizU0D9gCq069iFlWh&#10;Ifmnu/tpX5xvchb57bcwUjsW9CHNp1C2Hptz/hlQS44DXoF6HuLKRf68BWweslTybCOZsq1M1p4h&#10;xV+Dvz+Cx/8A0H9CWf/pxZb9YXPNvlycszcQ6Q6tzavqMLdYveuTfmmaGnX+2Uvb/BymZt/Wyy/s&#10;xbMXtg5DL2QztrW4bK/WNuwZ1L+1iX+GseeJIgJzHPmb8HoduFMAdzGXsjm89zLyewVgr/C4tURw&#10;IBAsxmP4ixCg0igYLiIXJ8YFC6lwXt444LFIDLbOxGx+ft6W5lcswp/3wcIjg93W1VRr3dWV1vr0&#10;ofU11eCz2mxG0onvD/j95icAzBBpp0a32VZeyctreXMvYJ0lumuUjhIlUc4p+S9gB7AC4+z3w+Ih&#10;ZJYPQPv4nDYNEBjpbbWSfFgNQD8pybdHxRfsLix7twTpDWs+gk0fIE8fqmpM8vbaWaTvJRruaYBy&#10;Dtm9H+Y64BYGeHSBho+fvH1Kq2SestsXDjkZrkEhT2nQAp6A5VgTwNUA4nplogFZo/quAW4DklxM&#10;3XQPJr3N81vqGjuLtD6D1M538lu+uYLX9fjptvvXYOl8x9rqGlO2vZrfXgGoq/kfYvcnfK/q2Cv5&#10;rgpYvLJIx+S7jHkVgaoehVJfeI4Ag8/n+GpALin+8PI+KyvQVE/48kucj8eH54/Yfdj6LnL6PkB9&#10;iDXRmPOHBVxDro0SbU/4f9XFKILSC/zW81yvfL4br3/zqFWVnuIawNwqvSWAlN26ZOFpPO9wF4Du&#10;gQgGIAWYkaA+jQyeGuzBX3faFFuQfepbjuKfPX095unvR5qPufHUw4DeJUtpNxP48AD3NkZbVP90&#10;ALkdnKJdjk+4um+1CXnpIO10FnCLPCTTVfQ0gUSfxNpNCNRsQQKD6sd9/YPm7cfqAfjQhMfCHnBB&#10;u1ZXVy7st1zAa3OQzxxgl4/O8jrLe9oE7rlY0DIct50Vj9p6ImUvcnP2EnJ9jaf+l80t+zdJ8HUk&#10;+Maa/cfWBlJ8yb5eBtjzLz63+PqWhTDgmspUy+6ooGRx8zmABtSA/gXb58+e2fMNQAzTrmTS9hLf&#10;/HxjFWCv2TJA1TC0NBEmqR/umbXozIylY1Gb49hsGmAjvxeR66sAdJPnq9k0PzxqSWSIkmU+JHfU&#10;p6Dg2+7bA/CRUAAvnrDF5Tk8fM7ikaQFCRjqmurvakOGV1nLk4fWXVdl/e2NroBf2W8FBW3e2SnX&#10;fz0OsL26KXpN5NZ3eWDncW78NJLbNzpoMR/Rlhvr5Vgf0n2Um+6dHsXnc0Nnkevc0BD+y8fNlASU&#10;DC+/ed7KaIzlty7bEwD0+G6e3UMqPy4FHDB5hYpMAH31zTwASgMvQGZfv0CjPkdDPgdDnwHYx+3x&#10;eZjr8nYfspb5uQ9jCwAqJa2gwT+8tM/K3TBH/C7Bop7vdDXksKWmIm6W7BaYbwH2e2JeARR5XpKH&#10;ZM8DvGx3YHd+Ux3Aruc3acYV1W/X8lvrAXedY3DktvrReRTDV/FeBSrkweVD7j2BWgUzOmc9AUDF&#10;MvWFp63u5kk8P+fheJ1PM8O42VEuw+j8Zw1Bfcj/kfd+jGxXn3wNv6MCb19FcFJlXRXKQ5ZBFXbl&#10;BIz625cA+hn2EVD4PxUolVpUiBRN4+NS2sgI7NiP3+236CwBmHul4hPfsEZX9W13bxGcY7QHFY4E&#10;uMdTAHuih/sNUBXkx0cGbLAPP44Xn4DlfQT4EGoxOjMLkAVugj2+OSTvPExwB9zq23aem3NKhgvU&#10;I5PDNgbQRwkY03jskNQnlm+2D6unLjSYPwwegqpQC3ltIRHCK8dsOQZDq427vmoADpPPCdhhgJ0I&#10;2hxKdRvYfluNcjysvRqP24v5BftiadX+BX/9nyjrf91asW8B87+vLdm/AfJvNAhkUasJrGllgpdu&#10;y7ApUbYMmFfWNm1tdd1ebG7Yq2cbAHzV1r8D5fPlBXvBSV7iwyWxswAwGQGQMLYini5ymOfZTMqy&#10;AHphPufYfgUpvskXbywAVoAd9fmRO1w4omqEiBXFb6f8MYAds2gkYplsCj+Pt06lLcy+oDdoY/jj&#10;zuYG62+qt67qCuupr7EBLZqO756RP/JwAfEryqpPKLPJRQ/CyH6ktZdG4PWMugKGKaK1Nh83OAx4&#10;o7zv53g//moWTx3w4Kn8E8inKZTElMVREjGkWnhmGJBuN876B1et6i7ALj2HHD9tD9U1hWdtYn8D&#10;zFLnkleXrApAVADwips02JKrNF4AXgBo8mEkQF0P0LU0rkZ8aVVNyWe9doMmkNnVMPW2n8UXAwY3&#10;lRKMWgWbVqEOagBWJQB4CrNVE1xq8PtNeGZ1d9UrE37vgtUAXknzpttXYPk8VMAJx9T1d/LYLzlO&#10;wIDZqwCskm0VSPQn+G3HpgL7VYIJ77c/KLBmSX2Cg0pWNZqsTok4QKgAocEemgK5gd+pgpjqa6dd&#10;Uq6K3/GYx0quRXURwMazlxMgapXk4xpKFbjsP+eoJxDV8buauZb6XVUlp53qKMK3j3XUWXhyCAAK&#10;RMOAegQ25TnADArc3M9JWNvPPYwDwjD7Z1FiqhOXzZoZGkCxoeS410MDHTbQ12aTmlCD93z45JC7&#10;xz4LT7HBtpEx2vMQrE3bCqmtCti0KSV3p9SW+O5xgD4+OoHfn+B7p5D7tCOCTAiwhyamLDI7a0F8&#10;dTrut6UUShY1u4R/XoQMsyENFAHMyPF519XFFkWpBmedAlY311o0bkshAgIq99UijI3H/hOq+b/w&#10;1//r82f2X1tr9qeFnP0RfP4LVnnH4vpzW9x4aSuvvrTlV1/Z2uds8tTPX9kzAL61sWlbSO4XMPMz&#10;GHsDf7wxN2+fryzbM54/W1mxdYA6n05YGo+dQlIkAICK5EOzXCB+bCIRd6wtVhdruzK474CtMap+&#10;mNAjH0RESwaUDUxaOpG1DEEgo6KXTNISsbgDu2dCMnzAetuarQvG7q3TwHplRYnQXHAf3+nnxgR8&#10;s9v+Gt+k7HYkSNDgQvln8UTj+HDk+ExfF8BuJyoPEmCmLIGfD8LwPiXJkOkBWCBAIBCbJ9U9QdRN&#10;cKFTwUkamrqP8qzp8TWrw7vW0sBrHl6wqvs0+Kc3aKz51vH4ujXex+feuch2mUZ6HUDcBIQFgOwK&#10;YN9mdRWGNNLINQOpklBal6sMlqxCDmtes5qiE9Yk0CBNK2FC9SeLrV1WG0ZV1VcFx5ZdJyC49bs4&#10;H6BrJqA0OPl8GqDCuIBYfdny2XXqx+a19rn9kuMAqxJQO+YERJrRpZx9ZbIAfK4KoAvwrXj3Vv5T&#10;O48trt78nEvkNfGdChZ1gFPDNqth6mYktQCufvhagKpg4Ri5lN92F8+PLai/o2CHErhHkOD61d9F&#10;PfB/a1EhzfcIktgGvX7Cue9zTj8SPDQ1CPAA8gTgUf0290013b7+HgAOcPHcDvwE+xjvicW1+UZ1&#10;b4fw5nhxJWD72m2wX+DucPPczQJE9Zioh8YPY0emsIaAdXZwhHPCvrwXYBMR+WlfswR/5YKm8OIT&#10;ANozNmNeHqf6+Q3DBB0kfQyyikNgMdg4GZ7FN0uGB205AgtHozYfAeCyrQB3Qck0fHVGpaTKV9GW&#10;pYAXg1FbDkVtLZGAsecA9pL9YW3N/hOP/b9fPrP/34tN+19g9N+Wl+w/8dw7ljeew86vbP0NgH7z&#10;NQB/betI8M3nL+3Vy89h6me2ibd+Djt//mLdXqLlV9NpW07GbQ2gPsNvbynTDfgyyl4rwiCn5VVU&#10;EhdCRoSQ26nvZPkSzL0OA6/A+tud8SH8LdIZIIbxxblYkmiVgekXAPWCpWD8RCLKRQlxQb02OTxq&#10;fd0d1tfRZL0NNdZVgwzXjBkAe1K+Gbb24dOnCRaTRFKNsQ768epEyzjgDqprQoNCkF9j7U34rk7Y&#10;eBTGHgfYHkCuiD+IL4KtFWxm/gzsKUsDbmVO56Oz1vSwEHBesOZHBbDzFWt+zGPZVat7dNmBvO3h&#10;NWsTawPspoc0YJ4337tmjcUFAA1JfLsAuXmZY64Dinxr0bpaeFVtjbBjHWBqomHXFG3PbyZgC0Sq&#10;uW4qvugKR9zCAW7ThIhKesHyxWzy5ASIKuR/Q8lFbAAgA5h1WAUlxbT6iAAqaVwhMBfDpKgEyXsB&#10;rOGuFAYKAgA+RSZXEATU/12PpG/h/yqRJ5nfDLjb7l6w7sdXkOecH9AqQ98hRuf/KFh1371qrSiH&#10;Ro6rA6D1gFf/u/XBDQfsxnsFbAI4KoLvFagb7gNogmSjsvswdiXnrcUu3EOl9NY9RBESdAFvnHsb&#10;QgbHZsTKwxYY7LO4uqqURBvsxVdz78bHAfeEU5DOZgFsPQ8BTB/Anhrrs4nRPsii18Y0/NL1mkAI&#10;AunodjJMHtk7jIpDZntpF7MEEEn5AG1iWpN24N8nkdsTowB+AvKYhMn5DTNDfRaeRunhoROBWUCN&#10;rI54LYPkzs4GbSEQtaVwzHKhiC2gTlWmOoefXkCiK3EmWxuFJFMEhmWAvRZJ2GYSnz2XA9w5+9Pm&#10;ugP2v8LWYuz/2lyxf0FJ/zvqesfWixduEPfSd9v6q89t8+VL562fs73EoL8kEnz+bB2gr7FvxTZh&#10;2zl+5EI0aC8x8c9g4NWcPHPY4jR+FcTrUZImCqhDsHacqJQD2HMAepUftZbL2CqvVUaXIHpFCAAa&#10;2ZKOqhZ2DoYH1JpVAvkeIWCoHFSRcGJw2Pp7BOxGpHid9TXhrTva3dQ2k5JIsKoXYGu01gwg9nqn&#10;CBizsD0XFHkjLzY71GPTMPVUdyueDB8GqMNIqqRfEZrGwE2L0BiCADsOqONBvL+PC4z0inMz50Kz&#10;NtJUYWXI4rYnN6y7rNA6n9605icAFwZvfnzD2h/dsK7HRdYCa7c+uc7jNWsB3OovboG56+8A7DtX&#10;rOXeVet6eB2AbLNgG1sroGtTgYl8K+Bug8XaYbs25K8SVqoUU814FfK8Gkavx+OqKk1dVBXy+ABX&#10;wz2rrgEIJH/5DcAJgDWaTFK9CuksRSGQiZHdxA6wcyXMLh9bBxDFokpk1UgmPyywBpizGaC1EsDa&#10;HxG0AGQbgGznuE6CVwu/twUGb39wzTr57x38rw5A3XmXY/lvsgKNDy65a9F8H7AT5GRR6lEPLQ95&#10;zTmb7xMc76OC7p/jewiOZVwzAqR+g9SRugK9g1JY/dsVYtzvKFvCA3iktFBg4QEYGxmuZFmKIJzC&#10;FsYnJ/nMdgJM+ZNZ/HaQ9/3jQxZExitJ6pM0Hxo0z4iqy5RL8aIk/QBdXVwzNj04asNdPYCdc9A+&#10;BG6fiGRy0BWyjHP+CZh9CsYf5zwTKEIVswT4/gRgTeOb5ZfnI0hupHdmlrY+E7L5QIz2FLMsGFgM&#10;ynNLmkOQEJ0wpFr0zCzy3R+xjXDCnifT9hr8vV7I2rerC/ZvLmm2bv8B8f7r8px9lU3avwPwHS/E&#10;yHjoNQC8vL5h60qSAfZnW8/w1M/s1dYWoN6wNy/w2C9WAfayvVhZhLEjtpyI2As0/SYeewnGXkjy&#10;AwGhk6t+r8UVcQB18DvQqng9+914U/n05VTK5qIxl0CL8ufVr52NI9lT80hxfDVyXJPAJQgK3kki&#10;6Mi4DXf3Wm+nJkPAX9dVuprcgfbtEVzTkkheL+CGtZEvHuepubFIm3QsBCsjnUb6zIu/niU4zLBF&#10;AHoyAPiR3Am/CvoBrxqMknACNvuSYa+lQ17LEmnTBIkMYI+M9rqMdxuA7Ssvsh62dgDe/rTIuqtu&#10;8/oWTFaMHC+kMdPQKwod2/WWFVnHwxuOvZtp/O2AuptA0EGjFgDaaehtAKvlNiCCwVokTUtOwnrn&#10;rF2gg0EbYXgndfG+dZK+PFYgw5VgKkeKP8GXV8LSldcIADfzHfM+LDhqZYC65jaSu1SzoSK1Yewn&#10;ML2YW9lzlZ1W8z21kvH8nhq+R+zaAJs2ozpan0h9XAKkl12fdxdBqw+gtvM7mzQ6jN/fqf8r4BK4&#10;uu5ft8EnJdbNf2znv7cT+JoIEi283/WE68AmcDfD8B1lN9lg8Xv8zzLkNwBvQQm1INXbHxW6Yp6W&#10;shLk9SD3ZQS2VrcU4Aas8ZkJi8G+YVgyjr/297ZbGCbOeicsx/1PcFwY5lY3lButxTEh1JwfC+Z1&#10;3VwEcQAYIJhrDLYy4f5JmFdTC8PEvikYG1LRfvXYBAD+LLJcvTjKxXjw8DPsG4ftVdE4hnKYAfjq&#10;7Yl4/bQrVZGhRgHsPODOwuDpGfbNhC3jgfBUS+4HH8j1BfVpS4aDn5gUIsDOco4l2H09GLetaNI+&#10;z+XsDRb1m6V5+7fVFfuvddgaVf1NImZfoaT/Y23Zdrx5pqz35ja4eVwF4JsC9fMte8bz53jsl1D+&#10;yw1lwRd5vmwv1xZsOa1I47d1TvRqddnWiCLLyGZ1sku2Jr2wpBfWhulcdhuAzrmRKXFLERRUBL+A&#10;r9AUMfLayTB/LpEE9AA+uwjAAXVY+yXDw0RFoqFWdiAaCtiaJaO1+imMXY/fbrKRYTyUCk+m8dYz&#10;s8hxmJvfoYoy1XeLdf3cAC8yfLa/y2ZUy9vZgQcatjgNIIycS4Y9XFSPxWk4SRqLShBjznsTqAB2&#10;CjmVAdhp7yQgn7ZGGqwSOz2Atr+qhMYKS5cVW8/TW9ZXcdd6AXfP02LrfgqjV96w1rIrsPtVZLpA&#10;DJvdvwkQitgIDrBT75Or1gvIux7B8LBhl1gellT9dzsyupuG3ol8Fes3CRDytmJfGFsJttoSnpcA&#10;cqR4leq+i7EFRZesUsk2wF9z5zQgPW9VAPvxtWP41WNWjqyuRyK3cr66Yrw1/rxaUxSLQfmNLWzt&#10;2IU2vruN39/6BGA+ugrwAG7Zdevh//RwbJ+CGEAWOJse4L8FZH5rL5K77wkBT4GB/+0A/Ogm7xPM&#10;ntxE8dzknIUEDhhcKuUhjF2Wj+ohsKEodM4eAK1M+mhnPb561GW5oxPbEjsBoOShwwA0QMCOIKlj&#10;BO8MCiyDEktipbK0Ax2vmU0CYwB7eNCxvWS8wB3iPXVRadCHEl9TQ8N47EnAOo3UhhzG8dwwseos&#10;wgDNZbgnZszPFpqmXfEbPHx+UkVP+GoB3TuOKqBNKZkcwx5Kxc4F/a6/OuMFDwA7NQWIvRH8dtiV&#10;jArUSqDNwdpRQK0JHNKAOj0D03PcajBhGwJ2Ngeol+zbhQVYetn+9+am/W9VnaWS9gcw+K+AfMcX&#10;gPj5+rqtg/p1DljbANBI8lcv8Nj4bAFbYz9fri/a1tq8PQPUrzaWbAlgp30eB+wvVlftBaZ9Q33T&#10;+IQsYE4gWwXsgEZV4XHjEQ0aj9l8Gi/OZzPxsC0SYcTa87B4jscsIJ/nhy1k5iwVScHiQSQwMp1I&#10;NsVFnUSGD/V0W1dLo/W1Nll3Yx2M3WBDXR020IvH5hit2uAjmsuzB/gdYQCZjiNtkM8hGoCHmz/d&#10;1WZTLS02I2Djt5KeSW4Y0R+Ap/ywNzJKMm4WBgjzGEPOJwgQ6QBynvNmeD1PEOipvmda2XKo5pZ1&#10;AupOGqmA2lt+x/or79HwS623osSBXoBof1pgg9VFNsjrvvJi66fB9lXA7ICh/+l1GyinEQOSHhp9&#10;N+fqlmzFm3YgYXsASg+StfvedQICwIfZW5HnAnYj4KwGkJqS+InW80KiV97AXxdfQa7LS592I8Rq&#10;7oitT5kKWFRdplFkj/Hi6lZqRHartFTJt4a729Vodfhz9Xl3AOzWB7BxBTK7AkA6di1y+waqbthQ&#10;ZZENPC2xgcpb1lWOMsFzd8HO3QSojtuws+T5YwIEgaqdz3YT7BTwpHY6UTotBLNmjm17jJ15BFs/&#10;ybeu6msw/2WATUC8d8NZl9BYj4UJuhHAGf5ui9H4I0hq3bOwJPhQr6Vg9QX/JEw4wb0d414i1/HU&#10;slZePLZyJzHUm7LqkuN+yWtAqeGZEYAq9vZBEmN46nG+YxYwe2B8rxJreGzXfTXpgelpY/jpAAFg&#10;huPGBgaQ6up6mwLseH2+V4M9IpwvxpaCwbNeJDnAjk/7+e0+1IYf0HttCY8tcKvrKy2lSxsOj0Mg&#10;XsAOqJf9cVsJxG0zlrItCPB1JmN/WFwE2CvI8FX7v9n+CLD/HYL9L57veI4/fr62alsw9ibAXl/d&#10;sGcbz+zl81fI79dsABwd/wZzLrZ+Aaifr8zbGlo+DXCWMPkv+YIXRIz1+Tk8BJIi5AOQyBAiZQRQ&#10;C9xRZKyAPSdgZ+KAOAqw+bH8wBU8tzLmmTQA572cVlFIpAFTCFmvfm4v3mVbhve3tdhAR6t11NW4&#10;mSYHNFqnB389jBwC1J6pGTYkE0AM4qsjMHA6pmq4CfON9ALsLhtta7SJtlY31E6RW2CNTXOjudkp&#10;pHeCG5/idZxN3Vzy1/LfAvZcwGcLPC6qa2+iz00NLF/ZRUMfrL7Ldt8Bu+tJKfsAdfVtGn+x9VYX&#10;Wm9NEUGgGDDfsAFYfqiiGDAI5Ddt8CnMBmt3wYxi7X7O10ew6JWHB9CDsP4ADb8HUHcBbk2c0KL+&#10;58LTTrarPrz1Lq+LT1jjnXNu6uLqa3nOY6tQRgUnNfj1Kti8EaZXMkvDQh/xXvN9vC8M3IyUbrgH&#10;098+7bLRbbBtF2zadrcA3wwon/Cdj7ELBJ0uB05+M2Dvhbm3rwG/l//azv/o5D0Fp36keB+SuwtA&#10;91WVOiD38L9lXToIZu1POVdlKUHyNkGhFDVwxToqCYIV8vIEssclBBi+v/wu0nvAlYdGkdRi6zgs&#10;mXTbmEWxYgK12Do3O4J3HUfeCvQDgBqbBcgisLef4O6FqSOzAvqQeVWQBBhnh5DwUmqAKklbDUFa&#10;qiYbBfAa+eedYQPUYdg5ApBDtLXIlJcggSrEJqpoxYPC8/LbNJZbSi8FDjRSSwM7MljEHADOoCZT&#10;ArMH1vZFIEBkN6ysslGN4lLXlrq+1LsUw9snJmhzSPZl75+BLZ+dtGeQ4he5tJPi/7G5Zv/X+rL9&#10;K/b2P7HG/wu87hC4JKM3AffmBuAG2FsrbGtb+Ovn9hr2/hK5/gbgv1hbcsz9bClnz+YyGH2kBT/i&#10;2fy8bSwv2GIWtsVnZyIAGzBHAIUkRQwgxDg2zo/P8H4a8GrqlwV+3JzmfQLQAvxCLmVL85pzOQEY&#10;40jgEBF0lgs6aZNDI27GSBUYDHe0uRkohpDTE734JHVHcIFnkEYCdghAi6kj0YBFIyq4180YtMBw&#10;t830d9hoR5MNtza76qC4CvKJyJJ3cX5zNohkUmafCJvBqyeIvkrOqPwvw/+Yl1fipuv1IhK/Dg9a&#10;BTvKM4p9xdQC9kDVPRusuUdjvgXYS2ywlgZeDTBh5YEqQErDH6Gh91cQEGjoQ+7xJqzNI6AZqSjl&#10;GCQ+AO8XwB8g09mG9D0ATuwtYLfdQa7eQ+LeA9wasilQarIFGLjuOix8U11N6nNXcckZgA87K/tO&#10;MNAgERWtCNgqP21S4s55W4IEKkGSuVs5A0DbATt3wMROZgPYXkA4gPoYqMJnE6h6OU5g7Ye9e9nf&#10;V62gBYDx3D0KSPy/Njx5F8d0AvJOgkAPxwrYyks4cMP4bTB9B6DuqATUvNcJsJ9eu2CTHQ3cBwEa&#10;fw17xiZV1z0JqGFjwCRvncZnJwHynHfU5gF1CoCHkdoZlGPSozEBo84T+wjcIQUDZbbxxWJs2S4N&#10;zZRyS4oQsF2qXBS4NYhIk//P8jn5asl5dYOF8eE+ZLqfIDPLPq8Sc27WFeVtIAIlbAG2asHln3Ow&#10;dYr27BJns+zzR2lvEWyrJPo2sJU0S0kZ8rmFEPbUA1FOh23Vn7C1UNzWozEYO24vwNE3EOK/rizb&#10;fz5bs/9cXbI/gSEB+38L2KqDzUTCtoSMXoV5N5ZW7fnqJkAF6CtrgHnTPl/fsjfr2zM0fK6iFFj+&#10;9dKi6zCPIFfUt7a5tGCrc1mkNawLoNJKnuFFNMAihr9Ql1YCmZ6IhS0WQ2IroaXuLsCeAPQJpHoa&#10;eb6QA+ypGIwdd3W1ASUvkNjjvX023onc7up081VpOlgNrxzrHcJ745vUDYGM8hIVA1yYUBhww6px&#10;gowqk8IT/eYf6uTzzTbcXG9j7a3uBqlCLsZ3KHOqKW8y3IwFwJ4hCucAthpQiuDkZDgX3hUQ4LNT&#10;RPV5gsZ0V62Vw46dLjNe7Fint+qO27rKxdi3bKi61DF1VwV+FGCP1sPigHZYjI0kH666baM06mEA&#10;P8rxwwSIIbz6gBiP8+pxWBIWD9p3/4r140d7HLNfdWzYeQ/ffisPTyvAAmweG0suWHXBeau5poEi&#10;ZwB6vtUU8bwInw3IW5DaNTB2I+CWpK4oVJ35Ret4eAEmxss/LrA2gkcHErkf1u6RmniKrAaQ3fy2&#10;/srb1leJsgCA/Tz28l+6UB495desH2XSWY70fnQZxsVe8HkFCIFamzx6L6Dvr7ntmFq9CG3u+vE9&#10;MH4P6qadayXwN929TvC8aeHRfqT4gCVRWHEYNsW9yShJK/k8OGgpLFUWBl70TSDDxwE2QJ4YcIFA&#10;9QdpgnMUOR5Rzwbg0SiugEAIsANjeGt88Z+LXeJBjqHdyEJqHjxVmQWQxt4ZVJ+8OZ8NQyDeEbVN&#10;JdLGt7PkbFGCjUgtBUEkRAZ45rQWDBBJ6HcAYs2WkvPS1gH2YgT1Ggy7UV05+W/al4pSRBzZQMAB&#10;Oz3ptyXYfRkF+wwZ/hzJ/QqcfQsh/weE/G9riw7Y/5bL2H+y7z/lsRPqCuKPpjWBWjxhy7kF21pd&#10;tzWNo16Ytzlk8ebCEsCGvfHbr9Hvb5Ddb5AAmxwfBHDzoYBtAXZ1e61lkg7YMc92N4SSaFEPf8qP&#10;5CCApOLI63jQkhrYAZj/DOpMIowEj8Do/EkH7JiF+ZMqtveOTppHBQL9gzaBnx5vb3fTwWqg/HT/&#10;sE0PDROFuVE6lu/zoyIiBA4FkCjMHeZmRcb78GEEhs4mG2yph60HnBoI4ZFC3Fj5nCSRPYfkXuB6&#10;JLUPpSDWVv91TtGX/Sr7y3DTlCFf0HPPMB4133XXyD/KZ/cB6m4A3gNoB8TKyO2u74DRhycdqRUj&#10;F9ogbDwEQAYB8njNXY67yWuAji8fABATPB+RF+f5CIAYJVCMIW0HHkriArDvgKOsczes2/kAcN+H&#10;xZHZTQC7uURVYXmullsDRmqLxeT5LoOtASVidRWrtD5U9l0JryvW9igfMOejJMSW8rcF2AGBE7A/&#10;KXAA7VSCEBB3PMH7V13jP8LgKJA2AKvg1Vsltr1CgLjGf9N/R3ZzbQT+bpi7Ex8uBpcsl6pp4jv0&#10;vI/r1KL/VCWZftN1ddXeumoD9ZWQBOwLcOMAOc69yRDE0/KtsGWKoJ4YGbQ5GHkNFbXgI1BPAVpk&#10;exyJnOH+JWmLMbaQtmlsmjLcBHY/UjtC29HMKWGODU+oboFjQ7O0P6+bsjoAMQWQ4wK1usU0+lCy&#10;3MvnZ/l+v0Z8sc/5aNqf+qmTML6y2hkILqt9/F5lt7M+2jqgzvhUjAIjfwdmATvrl2wnCPAZ9Syl&#10;ke8ZDwQCu68Go8jwOMBO2Gsk95cuKz5nf1xZsD8C5v+NHP9XVPSfUM3/xv4dks5JTpyQrg9r2hVY&#10;d27ONlaULFsB6HO2nMzaq6VNJ8m/fr5lX25tONbeQuv7u3r4MzP2jIjxYm3ZNogai4AzE1Sqnpug&#10;JAB/KuEj+kQigDtocXXUJ6KW0hQx8SggjzkZv7qQdaPBcvjvFMyu/uuoH48tiT2AhyaIeDS9TWen&#10;m55GCwFM92uc7Tawg0REDf4I8z1JLoCAHQkgmaaHLTzeY4GBDhtqrrZhwD05MMB+L757gvemuLD8&#10;Ni7mPBJqEQBnkVrJMeS4GpCATQCU9XDJM256jhu3yOsV/Hs3QFbXUcN92I5G2/kU2c2+8fr7NlSL&#10;LIeFxVDy2oO1MDDydQR2FmMPCqyAerLunvWzr4/Py08P07BHAcsoAJAXVxAYJwiMPgLsyNMhAeFp&#10;AeCBGe8CajxxBzK6E8bthNU77wMwgoyed9wDuMjsxtv5PF6yttsAvhSwqw+Z49oe8fknqozLA6wX&#10;+Q2Xkc8FeH6kNsAcLFcQuYT83mZr/b9uJdHKAW8NQYaA1KPMvli4luew+GC15Dkynf/Xwzl6dQ14&#10;7FEikWDUzO/q4nydKIKB6juw9y0bqYPBCXzy6B3y9sj4hjs3UEWtToYnkNNxlFR4WHJ8AgnOaxRj&#10;EpClYOZ5fPMaSi3HY2x60PVlxwGekrmqQRALalSVX3Xg3PeowKjcCsBUd1iQc0V4THJ8RFYSlRYB&#10;eBFIKYp6DLLPDyP7AbcY2o0dEKHwHX9OkGVof2nhSYoVYCoRlqPNLCoJBpgzXhjYL3xAZOqzVpWZ&#10;ulM5LotcT6Ns0zwmAXgCQkwD7NyMFxkecaDeAiufZ1L29WLOvgXU36zM2x8W5+y/wN6/8/gfgPrf&#10;l+Zth+uiAlwZ1axGI27pkXlOsAL6VSq6tbQCCy/YenrB3sDYX2ys2xdraw7Yr5DeGSJcgm0Nfa/+&#10;7U0iyUoqagvIYElY1Y3H+GGafGGbtYOOjTVAJIekmE9nLJvK2NrcvBtgkoOtM4Bax4nd5c+VidTq&#10;CjO9eOzuTli704YA9khPlwN1EH8dAtRhWDeILw9qsfJ4GmCHHWNHPWPmG+6ArRtspK3ORnuQ4ZJi&#10;E9PcYKT2jKaCDcPaM0TVKQfsefalAHaahiSWUPBSwb66LLK6EbzO0FCWEj5+W4vdu3bMlUOqm0eS&#10;vBuPPFgDqJGbfwb3SN0dG6tHZgPu0bpiG6sttXEa86T207CVMZdsF2M7hobVR9k3AhiGYO4JBYuy&#10;Uht5JB+OPMeztwM4lXb2AaxegQ8frMx6xx2k+sMbgBJmVHIMGa/juh7gzfHVnQ8LXDeWxmE387sV&#10;IMSwXY9hYZi4l/MNKkARHHoeXkZJIMlhceUSlDjr4nkP398lj40UV2Z8qKaU59dtmP831qDuvysw&#10;97bE1mMvjNxJoBKw9XqA/6/M/xDXoF85CM4jxm8H8K2PbsDYSPH7JRZCXaUFahgzBoiUDY9z/xI8&#10;TwLENAAVsJd807bs89gcj6HJAQu5clJZKYhF6lE9NTBvlPYYnZTNUqDYBnaUNiRwK9+ihKq6qZKA&#10;OgH44oBVw5F9ANuNOUDSC9whPu9TRn14mN+DpQX8Sr4pYabBTJqcMMVnBdh5H0pUfdUAWlMNa4YU&#10;Hat8VNpVo0F8msxQn5n9rpSU881r1hTa9EYsZi/A2PNk3F6jir8Cn18tbIP73zdW7D/Xl+2PuZT9&#10;Fxj8lvd3bC4swrBJyyDFHXMTKTRVy5zGhX6XtdZqBeupeXs2D9Bh8zcrkuOr9uXyAhfTg2esw9RH&#10;YXU8+lzaNrIYfUA1J1mBlFV2Lw1j64fKV+c4VlOqpiJR0xRKS/Nztr4gjz7vSk819WouTiCQRwY8&#10;21PG9jtgjyHF5bFHAfdYn1Y91IgcbiTMGuaChIIRC4XiFg0nnRLQ9K0J74QFNRi/q8lG25vw502W&#10;5oaFp+S1kNdc9FxQ0ZSIPjZoWaL4PDJ9bhLm5rwpGpFjbBREDpmVVb0vSiAX8tgCwF5L+6wWz6vK&#10;L/nKPkCsRFA/IB2oBbCAWyCXJB+EtYfrYekGgF9xHTADAo4Z41j3HtJdwB7jHBMCOcDuB+ADAHkc&#10;Pypgjz4ugtEBy2Nka1mB9QNevT8IMPvw3R0weN8jAAVoVUDSWyb2ht0Ba9cDvDPs3Q2wewCpikmU&#10;FOvmsx389k6APYpHVkAYQHb3oxqGAfEQv7Uf+d0rBua9bp53wa6d7G9Hyo/A1qMEsEE+O8x/Guc/&#10;isl7AXyXZDcsrM/01pQgs5VNV6JNSUPlH7hWdVI5ypKjIlTBx++qLrlog3WV7vrH8MBR5UQAXwJA&#10;JaQGIRQlzwTsLGBb5R4tEZzTPI+r4AgQh8dgYO6r6g9UfKTnyVnaOeAWw8aVHEWah/HKOnY7Kcdx&#10;YkyBEwBmIb0U7TYSwuJBNGHAraSwGFt945L0Sc6hUmo33VFIBSlhiCwCQDUcU6CmrcPUc5LfYdp/&#10;EOWKRE+FfXh6FIULAOrXBvB8RkOfNVwzx7YMVjZpy8qEv04n7A0A/xpl/BVE+C0Y/Jf1Jfu/ALeA&#10;/R+w9jrBaccz/LTAvZxJu+4nTWSeAKw5GnEW1pyDxdcA37PsvG0hy7eyc/Z6cRXWXrWvVxdtnT/r&#10;aW6xLLLoJZ58azFrz5DT69EQ0giv6hiP7Tv/oSjl5nkCWNueO2rzGRQCP1Ssrb7sOZhc6kG1tREY&#10;VMMqtRqDp6/Pjc7R8Dutljja32M+bnRUwUNRjkjoJzqGCBjxcJxoqPHeASLxkHl6m8zT1WIT7S3I&#10;9x6OF5OrD1GFATEXGTU+NjLSb4nRYVvxBmxpmoiJXJ/nJkvOuWF2XJMcEXYpqilhCYBRD2omgIqo&#10;tqeFJ7cbczVsRYPuQa6q8Y7U3Ud+C9jbfnsYhppovGMjAECJJwF3FFYepYEP6X02AWUCBhyvI0g8&#10;gU0BpWNyWHT0CYCASQcrAIuYtgzWZBtE+g4DmG5A0a9sNB61+yFSHOD1u/dvODZvuw+A2fokqWHf&#10;TiXFOJfyAAOwcH855yEwDfJ7h2sALJ53qBwG578Nuqo6JcFQCzBrF/56gP3jCk61UiclyPfr/Bfs&#10;BJ8dIDgpwPXxH9sIIL28302gUG9AP/9nsLzUJeg6YfpuJLzkfRPHtRN0Gu8hwzta8Zmz233XowIQ&#10;zDhDW1KhCnI4OSW2Hrcl2tYa92mR99MALuUFoAItpJJyEwISkJWQUvvzEOy5r643hC0+o/Pjy8eV&#10;ZefcsKUSXWLODMCeUzk0RBfHeiXBhQhQNeAqIFFGPSQJ/11CT3OUzUNOKQgmEeAzktcqFY2gTgG4&#10;Ksw0SWGS4zS3WZo2nkRVKpDksJ1Zgo6T5GBEc5wtsK2Gww5Pz+JhewleXgHwN2Dkm/kF+9Pqsv3b&#10;xjJSfMn+Q6O7kgnL9Pbbjudr68htDeRYdPXbi3xQjVdSU+WTc0SrZQ7eSKdpwBn3uJXJ2QtA/Hop&#10;Z19kkxbt6mLrts/ncrbJvudz6kSP8IOU/SNCEgFdFFTkBGjz/FA9KhuvEtPFuaQtpuO2kErhtfH4&#10;Obw2P16DRGLIJ63AoBkmNSvFiJJmyPGxnm4bBeAqDhCoo2xJjeHm3CE8dhxw56KAm4sUR5L5e1tt&#10;qrXBJtqakd9DXLggwCbC4nsWCQI5RUwienSsz4IDPbao+lxufnZ82pbcezOAmWuBkliI+WFvny1G&#10;aSzBaXw2DSo0YRpT7PwqAOsBDMMCZRlggGlHah/ATPdsBN8tWT4KEMbrYGl1DREEhqsAhuQ4oBmi&#10;wQugw4BnqBK2JkD0cc4Rjhmvvgu4YW2OmxDLAcIOwCvQDQOeQX2fMuoAu/8xnhhm7lRC6hHHcI4u&#10;Hjs5foBzdzy45kpae5QoA7h96oZTfzuAHdLvqb8HkGFfwDjEbxhBUYzU3HVJMHVVdVcTFAhMAxwz&#10;SbAa1vv855FaGL/yGsfyyD4Ft97yQtcF1s7v7eJ3DHENBituE5B4r2K7m0sBprf2htU/uMhrMf09&#10;i40Ocf8mLQI7B4eHLIG3ztGWcjMTAHzcgTwHEFdpT0sAOKuEJ8BOewApjxl1L7HlALRr19isFPc2&#10;RVBXr41W8dDkHjFsWWIcMOO/RURaEECFJKrhdhMNEtSzygmFJaPx3HzOVaphEwN4/iRSPs33q8Bk&#10;QQOeNEdfJO4YX20tA8jdvGWAOwOAk7C7RnjlaFNpfleSNqbfleS3ZlG3GcCvbrIV2vFWXEmziD2P&#10;hewLAP01KvrLVNq+gQj/tLJs/4q/lsf+v1eX7BkBJ9Pbazu2lhbsBah/jjZX5dga4FqDudWXOweD&#10;qdhE07Vs5JDjmaxtctI1WHUto2laEsiBtGWH+22qptJe4s+fc67PkQfP0jFbTxLp/EQ/pK0ioH6s&#10;gDanyQ7VBUAEzCK7VTsu353F2y/zPUvIjUW8ttg2ze/QwAyNzNGE76MAepxAMjMwZD5kk58LIQme&#10;QnJnJd+5oJFoypJR2Yso38l/oBFENWFda5ONNDUinUZh2ig+SgPbo7YaT7qsd86Dl54cwtP10jim&#10;bVUZTBqKGtIiN2yRqD+PPViKEZxg7CyRdl4bUmorFbCB+odWdkNyXNIWoAGMIXykpPhw7T2A/sD6&#10;AEY3wB2goU/Uqy8YIHKMGno/IB4G8L2AVn3c45LykuE1OhcAUddYJXJckhyGH1P/OO+rsGWYQDLK&#10;ZwZhcmXS1V02AmCGkbr9gL1PpZ9I9z587wAA6haQAWe/QMpv7SEwdANSsaqCzQC/RUFmnGCjfMBk&#10;w12eE5QERhSF696CrTsqr+CRS52dGCIouP/Lf+oru2KjvP7/1/Se63FeSbYmL3POdFepSlKp5CWS&#10;8iJFT8K7RCY8CG/Se4+EJSnKlu/uc2bmVmLed6P0Ix8AiczP7hVrrdix41vle7Nun0AyA4Mrta1g&#10;m085BRWMNuUT9s/vfHfm3jvxiGO9+xFW4dvPEnAPYcXUCQWpXF1ejyYMWwe4DVi5bhUgCrMtUxKI&#10;qzB0RXUIm1q8UsKmlXmv9txgbPGUYIURN2HNdWQw4+vI8cF9Psyux3EOgAtsCYOAUgDAJTBQOdxN&#10;ZGMCuIoSPCZQ7EM6e+t8j2Bjpr5ossuEmYAFC+arfOBeHYKx6f91XzOXaEokbI/PFcHHMQSqdC/B&#10;5krx2rbP9zoiEB0gwcEUxDoqHMYZAePVcSleFSrxCnv8GvX8Y70ef+/34x+DXvyr1wHUU1GYmgDY&#10;MO8Itj51aWarleS2XRpaXIC6J7Rr/fRW9CswNUx6gRc+gVXNfvc50RERp8OFWfrmi2hyIa56vbho&#10;1uMMJu8d70Zrl4iJH1EOOYeX56YcrwBEo6aJKLZhwsw57DIBxecTNfATrcIx+yWqmqjI+fiTTKwg&#10;oRcmx1Kf6C2k2S4X0h7kx/rjQyPqfsqGF33ucLF8rQgITiZWdmyq8ORRrD57lm6Eft9oWufitzhf&#10;i/NbO+uAGGm1MIUcz0abY2zzuTaAbhHplXgGuk6R6HvMIAHksrfM3T1y6mshvn3vf6VBLLBnAZuv&#10;LINb1laOzyPLZ/hdEC8AJKe/rDWfhyEXkbKZ7/SpAJegsHr/E1iPwY73NJuewcMuIJGzSnK+swDT&#10;ZvGsgtrfFwHcEttZTsD/kACAQiBgzPk/pPGCLMo+M7CvIJzje1a+KYvH8eBjX7wRz/TsAtsX75vc&#10;MxHmNvTD82x30QBFYJnimOYf8T8+KzNnCVRLDz5GjfA74F6CsZcBvEFiitcEnxv7Fi//DRaBoKK3&#10;nifQTWAJUqYdZh8nwDyB0b/GX6+OPYwKwD7iXh8QjJ1+rK1sRAM2bWwuR21zKWpbK3jQ59GG8Voo&#10;sHIWJgfQZclEcDMmSwC7iuztEPhbvFJllz6WVyqiEpwEgKMc5IP9knnTvLMeXLUJ8Jw1kq1t5N+A&#10;CLSSecBt+6QDjstgoLSXse0uKqjbsGoXMmwe5gE0JAOmzIS3jhjfgLZuMhmL57RYURKRqQ1AO9hT&#10;Z6h4OaV8ypg+BScXfO/FER47X4oz1MBLtv8TcvwvnU78c9hPFWdF1OzRxFjcOGt3YtRsxbmAtCCl&#10;DrhNlrExL4RFGBUYqQajNQHPCYwtsIcAe6hEB5x9vMvus4ex9+hJvHRbMP8A6dBhwDd3iJgbq8gL&#10;LgzSxnR/YZ0XEdMLYIKuWuKkCwew9zGSvJiWc7ZkcqJkehbSkkvt5lIvq8zsRKy4YJ6b5sKQPRSA&#10;C0XM7Nfyh1HimOy2kmrSsQJWJ+1nZmIdr7Y+NhabE1N4taXIcwEFtonDFt9ps682wM5nZ2IfYFe5&#10;qY01znsDtsb/9L2p3OQScr1xuA2okVKwdv2I7+X3YINNVMp+ZO7fTt1GJhmc0wBoEl8rOy1YjPEl&#10;DAuwnfqZQ5ZmkKwz376FDEaa6k/5nFL9mt1hSMC98uATvv+nWARcevMs7yfJCwj8KaCWCAYyaw6w&#10;LbPtlTsfJnBbvbYg8z/geya1CBDZJJvf48W++O4C33EOehpfPGkBDZ+ZZn+T+mT2t0QwWfyO4+Rv&#10;p76ygHoOOyAwp+4QmO4RwAgSuXsfAmD38W6sPfgoVtnHKlZhGZbOAfQZADuGxH/6pT76jwCdc+D8&#10;Mvc+jWl8u8AeQyHo2+99+ru488EbSOlFSMCE2b+TZtw3czl1gNtAhjd3uEfbq9E9ADDKc6ctkcSC&#10;usJ9OyIYmDmvmCcR+NyrFgRisZHtfmVRk2AHynbAXIBwCsjxPCAvAewSJJQy3b5QfmayBXX1AKAC&#10;XNnbzHcJxViCZMqAvypZ8bkyHrsG67rWWlA3ZXDJZ49twNqCts52VcXWekh0NVhcT93guw3IqsNn&#10;OvwcIsfPGKMXYOWC7ZwTKM72j2HtGqztdFcTxu6nevECVrUIa984xV8L7rNON875ed5oxwXgPke/&#10;n1TKeErAt0cU2sZrMviHAM/3B66r5kBPObkuUWd/4kls3/kuXrGji1oN6XAEuPnuNj5nA5kCSOwd&#10;lUf+VLYAMt7W+b46gCzB7DWkewXmdpqtS/BoaQdgxyIRdSd7DWxbxK7kZuM5QN9yCoxoeej0ACdp&#10;gBDYZVsgEyBcPWbDuOIm/ozvLSPDlx8/ja3pWWRdLgHb6bcmF6yDz2+hDmSBQva63rjOttvYBYtV&#10;rETr4qsEuCu76nsbBDmYmn0UieZK8hrKpp0C2VJ89/5/pAqt8c/+ACiRqbDYtfT8ECB/FAswsb52&#10;AbAtPgDkSnIAuChoAf4C4Mnev5kGvlNki/fwuIDLYKDUXVTuIoUzbhMg+XuOwLF276NYE+Rm1j+H&#10;oQGKmewMHnkJkOVkUBh+CVCt+jmCiWytYpgC8K6Bfvz5f8QkTPwUuT4PIHMGAED6G7vnCDyzqAKn&#10;qqbv4pfv8jm2vcj+LSHNpWBgkIHtYWgBvogqMQcw9vmbaRHJNPtKPp3XJNu0Qu/xrbfj6ecoB7bx&#10;1Xv/V+SefIPFgSkJzE5tudijxKuNpWusLEVvZyN63IcurwGArZsTItDXV5HigLxoZpwAUOA+VtYF&#10;NvdGVZbH5zKOBXbJzDT3N60FgL2LqwB0FYDL8nxPby5zlwgKenFnjMxoV7BvFUBnYtm/a4BPmW+h&#10;iR1F6zuMPV+AtARYfeJHA6avY2mbqoYDWBv2brLdmkoQNVFFhqsU2uDJTilNxlsfQPcJDAP2cZov&#10;xDljXLsrsM8PCvF9qR7fl/HZ3U78zQIVW4gB6lOsBozdjYtuL7G2LY9Oa01AjQkvN2KAnO0z8AV0&#10;fUcps4e8PoouO+hi4of8PMWrDsykw6QbX34VvY3teCFrA/whwG7v4YkY9CZA0twh0bPoWlSAJSPX&#10;udBlPGsVeVuv4K3x2+0SjMt+Kpy0WUqnFLaX7V6xEEuZSdjaR7GspXnrYwJElZOsIafbyP9qCVDj&#10;R1x9Vt0nGuKbd2ysMPY0Vp6Ox/rETAowZS663VtaKJOWyQ4GRpsgUGD7B3OTUcrm8HN6uA0k+hag&#10;18cBdM7FV4tB0sSGWIlmiamWpQqDDPPbsfbs21SDPW7FFl5a9hbgsvAUnnIaEMzCZLPO+T6AVR9c&#10;y+/F7z6OpYe3AQ0sze/zdz8CMAIbcMDYi/f4zH0/B9BkPEDk3LF+fBlmzcreAH2Vba3wsgDGSjY/&#10;v3TvfQDHT4C0RnDJKdkJHHNOw/HdcQLNJPJ5+i4M/FCvS8AwaQY4VRIZtmcQUTVkYOfc409i/Ns3&#10;YvLeH2OB4/N/Ht/Kw0/x48hxj4VzXDGgfPenyD58H8/8XjxTxQDsGbb5W4mpbD3x5fv47/fj3sdv&#10;xDfv/QfBeIpxYjXXclp3vZ9diOJSNjowbGdjPYaAqLu1FkOCaQfiqaOkSismzlYBJYAG2AeJ6ZXl&#10;AEf/y3ftTmLW2udjycD7qMkDiCcPgItrKDHGb0lJLbB9D9YuQR4FlGEVa2dupgr4/PnbdkoAvr5v&#10;oGBMy9CA1GSx8+N6bheBGEgksRZjs8OY7xzsJjZuEHAqjOMa+6ixjwaA7rCNDuNziBc/2T+KE4A+&#10;Esxg8QoSEtxXx+UE7B8rTYDdjX+ejeIfvW5ccRyvi0UYG2+dPDb++qwFc9fbSPEGO6/GCfr9FL/c&#10;5IRs2yJLtQC3DdVGyPEz/PAQzzBEllay87F268vYfToZLxowP378hBNoI+PrRkQu1qFTCUjwvE8X&#10;BLRGzjoRzEqztNqrWooGbGvT9BoRTf+R+jwTqV0kby+y1aW51GTwCPl/aCTdlfFdOGJGvRx1t1Et&#10;RoNAUXIdtUvzZsdiXW8OqDdmFmLXIMMNrOJTLNBpIM+sOKttZOJ4fpzXbJSd/0T6tZBgQ47TrOuA&#10;G9ox9wBrd/R1SP2mq3L4X91rc/ic9zeiA8DTGuabLpwQ3EjU+/hjgC0bzymbYfEc3nsOFp2DRbOw&#10;+DVobgKCzwD+tUxdBJBzSF4ZOyMzAqpFFQCSOyujw9IL3/J9ALsCo68C3hVeetssQMr6P5h3jYCw&#10;yvZXCAKbBA4lu/57BgA6HTXL50yCLQLqqbuoDVhWuT2DN86wvSzHsfoYJSHTYw+yj5DQ996J6ftv&#10;RfbJRykRZ7AxYKXMuLmFb96OZUC9+N1bMcvPKQLFOO9PEuwyBBRXe00g710AMo39sIJP5hbglW1U&#10;nuupV02CLQE6/PTz1VSEMiSYtmByGXtwxHXnPht8q6jCIvc2vQQ3r/QEzGUYnHFUgpyc1WgCSBNY&#10;5Z39xMQF/bOFI8jhklOgsL7Ts4WU8GWcAMDicxc2WXVo0hQQKpkBnExrAYxrI/IA+BA/f4QlKKxA&#10;SmzHqTrldQtvXId8apBBsgSo0aZ+GjC74qvOvpswe4tgI+AH4G0IwEeo0TNAfQFjX2AbL7Gpp+Dv&#10;7KgIsGvxQ7UePzSaMHY3/tHvxUuUwRXnd2PUagBsAIwkP3cBSKMbA+i9U6xeS/R2MwaAZsBGB7Bg&#10;t7AfPSLHCFCf5ItxzsGOYNwG0XHzszux+MWdeElw0Gef4p1HsjaSqrBGZDR7CGunJIHRTWBzED7o&#10;2+x4Gxnexht32H7VxBk30Uqh3WUXufs8JfaxkokdbriNCfPInjx+p4yysEmiU2U1u5qaqXchCv4+&#10;vzwfuwJ72tdsbGeysY+HssWxfskoWkdS17AalXWBPRnHc3NR46YYtatEdOuPexxvG+neJ9J295GA&#10;qIG+U4G8lF96tz7n2iKQXZaPY3P8u7AR/9QXMB6MOI3ktaRS/yw4l2S2x7eQ12+nRSGC1OmxWQc8&#10;jCq452BswZwRHPcBF8Eh9wBw8d05mFogpWCApF6EnVcA1RJ+N5t8LezMfpf5/zLsu8q2Nx9+EksE&#10;mZWv8eHYAufMF0xuAeoM4M4B/rl7f4qJO3+MCTPcADiXXgSKhx/E+qOPY/3xzVgB1Fnen+HYpvHY&#10;mUeoBcGuEiFQCP5lAwDHkfkWr34f2Y13f3DrP/DQbxMEUCn4f2cNXAQyzt9PkOFTAFvGXhr/Bulq&#10;tVjuGtgwdQWQdlFMI5TS2f5WdGHk8zzW8JigurlGUN6IOnLa2gmnWNM0mKDlXueXUYz+zZiqE4xb&#10;EFWboF7Hy5rnSXPKAtfkG2PTlVgus7R2WzYW3C7IKAFce5GZ3a4DvvoO5GF2nX0fwtCu47YY6zBr&#10;Xofgwu9FyKwLMLuQTwOmrSPfm4yhtPTX7XHMZuzbSHcB7atLIBhwjGfg64KxfQaoR4LZddiQ1wtw&#10;cpYvxSWvHwH2Lyjkv3Zb8TefDsJ75wSelBVPr2YjzmxMiAzvQfEn+GzBflKvAfRSAvYI0PX0CBxc&#10;3ykvZOwZ0uCECNRRGt9/GrnPv40RYLsA2KPyUZzCnILAqGsUtPTOZEMqjify1vAqJZiwgj9ulNgW&#10;x9IlkNhiyfarZi035xeuu4Zyk3fXcnFg8QE3uMDJVwsAutpAwhMUyhW2UcJrcwEPiKxbfG5pJnZm&#10;n8bmzFg8t1n83EJamaNP6nDRtBQdgoteurQ0jxSfjdKifk6PZTYVYB9swtoELwZQF6buJWbmPcDc&#10;JQLbp8qFMB0CXB/mHvLe4GgrxpCYDz96A3/6Qcx8weC+/RaAAwAwt1M9AjyHRM0++CAB6Prvm8jw&#10;T5MUN8GU43+rjz6K1SefEgz8jKCH3WFQmTRDUJBB12F82XoRhl15SEAA+EvsJ1W1wdjrsLwefIX9&#10;bvL+qjIfxkwBAsWgelAdTN15M559g8Q22UYQWQHI2XsEjAcEB8C9Brhz7DPlDO5z7E8JBgQdVcjq&#10;/ZtJ3i+lbXN8KIgl/rf0iPO/g8xHEeihZ13N9h3nwnHP8tknn70dD2++icfH5wPw4/UpAr913Lmw&#10;rZHyOuU71lZisL0eZ9yDc67/Bdf61MQZHrySEp0AG7AUCcZl7pUVa6lAZR31x/ctTrEkWPXZAEh1&#10;C0eQ1CbHLFiy0sxilQoB3KSZMlrQ+ns93eM9mP56/F8D24qyA4KAjREgIT5/zDEcM3YksPpz1R3B&#10;hM91j+3vd5y+bwVjHWDLznUCSRMfLpgToGHcgfbW/BXjeHScjz4ee8R3TyGiCzD4AlV6XijFq3It&#10;fq034y+o7b/32/FLrRYvwd6IIHTjHCneJwr4ZI6Rj++p4a2r/nReu87/rueuR4BmQNRomxzgpFrs&#10;3NapA3020rlHlNt/Nh5zH92KWnY5PT/oDEk8YLC3uBkmN2Tt1BydqFoB2LaJqRE1y/oSp9gIFkMC&#10;SQdgO3doBZzP1rL5+vVTDZfxRERDZJjALnGRqkTCVqWWnvYvUFsWuehliM5Oh+zNjfEaj+35qdia&#10;BeTzmTgQ2ASUBhetx6vFjawhu44XZqKYmYsix19ccu6TiCqwYeiBXg7J18FLJ/mHmuhxjIMjtqM3&#10;Atjd492UMOwR1fsEgvzyTNz54Hfh2mXnn12auQpol5HYdhvJATRLSxfuvnM9TQS4co9uwtQAR4nN&#10;39kHeGMBBbBlZ7PnWYCee8LnAaJLJPXaawDqOUHBhFjW7wNg687NbC8//DBW8fH63lX+twGbmjlX&#10;iicJrmLAFzuf7jzyJNJ5gu2qHtIxwfg5rMCqzK3MdrucQ/bRJ7HwENbmsxOfI68B7Nq9T2JFcDtV&#10;57EA5nm+a6Z9TuvB/82CO3/tuuxpGFvWdn7/CTJ87v6n0ThYJugD1jRuNpMsdVaigzXrbnM/CNgX&#10;MPUpgb8LoGqMqzr3qgGI9MUFyKDE+3kUYmkNcK5dA9vH6dRg32QrkdANANeQVPC/AlsfrRy31kJA&#10;p9VVvCzrdL20ktrH8fj9lkFhG6UJeM2I5/Hv+cTseG3A7ftOZ7UF9UEBAihzPkh4xrw5mTrjX2C7&#10;Rttg1OZ3rZ6LPPqAuo+K7MHsPc57CNhHSHlfrsO+LCPJGesvILW/wNauyf7boB3fm9d6vht9gX3V&#10;68QF4D4B2EMQL0sP8dZ9wCJ7+l4fsAyg+A47sPWRJ2oblx5RxORaH8ZrEw1LyPHcrS+imsnFKwz9&#10;RQM5X4QZAYP+yIRG6vQJu1viJ9NVt/bTlEEL2dG1OEbmJSqlUjuLB4jWu3jdPQBube4RYLcryzGg&#10;qh4dAWaODzniFFmnIKidI1T+I3WeL8fB7HhsTT2DqaeRR4B6ESbQ03DsJs66B9gLE3AMgqPZyQTs&#10;44XF5HtMnCjr2rtrDKzncQI76OtcQTQ42Io++xhyEzqch5JcYPfzMDfH3kKNnNePY+nZN3H3vf+I&#10;mduAF6m5+h3gY+BbXipLOkfsogl9qSDKPBDQJrQAD8DJPX4fSYychzXn8Ki+FgDY4iMYEcAsJIn+&#10;UWw8uBlbjz5LwLIk1fJUf5rIcipqHZa3Osz68yUAbi26wHYBRg7vrBpY0AoA7MyT9/G7VoRZeEIQ&#10;ICisERzWDDLsf5V9Ze/dRE18HDN3rf/+M9+1eMXsO58xD0DwyADq3D38O37dWvDJbzh+AoKKRLvh&#10;stBpAtw0AWSCnw8+/kPsLTwFgMsoupVwMYdrEbqAu4uiOiVYDrE6L4t7cQmwT/DMFSxaCU9dA5BV&#10;pHQD8FQBSgWAu56+sgYLL2sFXeAD6zN2m4Cof1BEcaFECexdXhJMQSlutdm/Jbg/ywKe78rKNZkc&#10;EDcBfov91J9DcgSIJlgwH3TIcdq00G4oNfbRhrD6MGhvP89xHTPej/DkbNspU342YGsDUgdM9SAa&#10;GdpilIGKGGD3sao9xtwI3J0dmhXH+mKHLyt67mJc5cvxE2P/r+D3126dzxAQsAYDpfhFq57WV5+n&#10;lVm1xNou9rjs9uK02YzTej1G1WpcNsyUV4hWsCsHnWpY2WEXIDWNpoKUSLl+925UkM4v2g0Gdhkp&#10;fsjJWdVldc8CPsYpL+W4Ucvk0xFR7vrxoAKzxz5MaFU4yFRIgE+yOH83m8NvA3TA5OKQehH1ALMP&#10;CUBWxNmNxVI+M9xWiHW56VX8+J4PBJgaQ447P70YB/gf5ZJ18W1UQtcMJH676gKDmcnIz83G0fwi&#10;bLsaz5Htdt/QN7eJsi1+P2FwdfjbbOwQVXBilDXAqVpg6y5s3kei97AW3Tw+CXA/BdTPPvlD5AB2&#10;aqgAqC3NtGQzCxtmYLN5ZOu0Ax+gZZHSC7DxyjOk7bMPYbQ3kkSe8nOAax7PKtizyGNlriWdazDk&#10;xoNbMDJS3+o0ALn+kL/x44m5Adsqrw2CwDpqQGbPIcmvk3FI88e3CRD44sd4b4MF31vmvWU9PXLe&#10;uel1AQ6YVwhOGc4lBQOO3+KT5Yefsa/byHG2h7RPgQol4Gq2Jbz7DIFqWtnNtdBLm/lf4G8z/7Nc&#10;i7HPCTYPPyegopjWvO7L3MfN6HDNTwniZ9z3EQw+2l6Ll1i/S4MsQbeysgw4HF8Aj0FdBeD6aqvN&#10;qpZn8lIaWzduWbCAkm3t0X2aR6Uy7vp4V+eObfObXgSGItu0QULBRUC8agC+iiJQ3XWQ8U2z2ABb&#10;1m8DTOew9epOabUkF0inT8AY6q1h9tZuHjLE8sn82IGGzM04lLHbYEdg99mOq7eGbGOYZ1wVDAwA&#10;mzE9dD02JORabJssKMN/dKqrUo1/uWSzAwlzzL3VLQLeXty4hJVfdAFwW7YGjADYIpX0lI9/gzpJ&#10;cX6eAaCuTLcPiDgQQS6ok8RhoyYxdiefxsHEWFoIftUs48096E0uhGV6Gdjahe9KFaIjXtsqGzOG&#10;XaRFB3/cQ/pbeWalj48a9UHk+9ksfovvcyMLeipOuq0fR2Wc+B0Cgt1OO1zMHtHuhFeHYynn5uJw&#10;bgLATgDWuSggsQvc8Dz7t/1x+jwXoe2y0sUFPjcNsBeQ4iiDrMm+lagi96oMphJBq80A00O39/Xa&#10;q/gfIipR14hqkUQPIPtyWtCZgw6BY8h+WgdrqY3ubCrz/HNkYcLs17Cz65C/fgu5+k5KXM0AtgWA&#10;s4SPVWY7RbT02KmxP8TEt79La5+n8MvWU8/f+2OsPVPOA3Ck8GoCHN9lu8vfWrHm/wA5+1h9citW&#10;xr+AvZXh78cyDOkcuIrBJN7qE0D5+LNYQSGsPLn22osAdOXpbfZ/G4YlyPD3Gp9fJVgs37sFK/u9&#10;W+lzsn42SXACiYECea8MT1aDY1rh2ObZ5iT7fKTc1l8/uQ17mxy8BrdLNLfH72OBpgH3PGy9Aog2&#10;Y4gSvMDmXBEwL1BKFwD8HBl7ahmpMnzD6VT9KYEUklBl5fG3JeyWiakiik9Q2wbJwpUGoK0yVk1W&#10;DQ9VmzAkY6fLWLAopCnAYWQTZWW+XydYpHXUKWhAGOyrDVs3bRnsqkD9sTbSPI0v7nua1oI4xM1v&#10;QaO5x2cOtIjXj8V1aqwMwyvtDQxtxpHHJLBPIYUBoD4p7QPufYAOqBljA7DnfPaLQjlelSrxE6+/&#10;VivxX71m/NMFWQSxNupkyLZuXDQq1+wKcyvJfXTIqdIWWWyF2YiI4CtVm/FeOgn9NRfC33ucRNcT&#10;0XcbQXMLsX7/Pub+OAF7VNY34D+R4+WNHODmAgtsLt41wIlgnrDsCQP3qgCuWAhbD7ko3q4Wto61&#10;CYIXw+Wc/TrH1KzHSbWMakDqK4c5BufYB0f7eLLdGBIYSrn5lOWWiQ8B9lEmixTPpemKATbhBMk/&#10;JDg1zJzC1MfT01FdzBIQVuIwc12NVAOw1oNbFlvB29dgEufmG1u5JMeHnPcI1h4WfPwK+y75DGNk&#10;GMGlxTE1Ld5vFBgUSzFxG+9rV5XP8KNffxjzsLeLLCz3lOWuq7lgY+Rr7j7Ag40XHxAIHv4JifzH&#10;mPnuT8jZNwHG28j0t2P50TuxzmdWncpCcsvaK4B6/T6AlJXxq8t3P06sbQZ62URceuHxv7z29SuA&#10;My1KAZhLynb267y3hTAy8vLjW0k9LMO+a3wv5z5g50WZ1gw4TD5vgo59rbLfxW/e5rzeZNsfsj++&#10;j2yf55zmUBkzbGMcuT72hcrjo8TiZuSd9vLhCfnFiThexA6tzXO9ltNMxAsAcrG/Exdc68v9rbji&#10;9zMBD6gFdhPgW3PdlBV3ABvMWiRQp8Uf3L8S6rCMOrTQyTyPMxsug1Sp9SGoHoC5HtcowAS864IT&#10;WdvsuKB2m6lqEjZXPiuvO0hjV2w55dXmu7K089wpdwMAuwYLjr2L3Wvxd4Mg0mSceKzmmfJYi/RA&#10;e4DdY79ObfU4LmdahuZoAPaweBAjFO+AMW9Crc8+TlABl1iIi6NC/FAqx18q5finSzdrBJHVDVgb&#10;1cj2b5xXi3GBZNYPX8DeVo2dV2FvvTUHNzg2G15mJzAjB+pUV5ufgnsIAE+KvMfgdWlZB1/SIDIu&#10;ffMtEnUvXrXZZvU4zpCoA6KtoCivL6flcXkjKheuxs0wMy6wXUVmzzTbEptltNvjnnOYgFqpY/14&#10;BzD2AfSoVuH4iIqcbAcgK7OaBAM9yYCbP0RFVLILyTfn52ZgbrtYWqII8/K9Qb0EsPk+iqOKfz+e&#10;nYo8r+LcXJQsOQXcVhyl7hY2pjNocUwd/m7tbyCvlqIP4E8BcA8G6SMPh/if9CqzfY7T69Quo0bw&#10;RD6WpYYNsT2xDf4y33wEw5lI+4DfbaiApL6DHwVEM9Zef/s2zIlXxk/PfSeo34jFh9d/Z+7B8vff&#10;AjSuvLouEV0FyAJ77e7N2ETS/gYqM9TXCzlkZ8D2CAkNgC39XH4IwwPWjKwKWA0EVrUJyiXsQA7w&#10;pWOyyITtL/P/rNIcf22V3BLfN+FmAs6lqQarDMA2E25wsGDFwpZppLoBy2mtqa/eDxtRjLP/Gfy6&#10;jO8CkKWnXwIa55wXooBla6K4RtzXS8Ay2EQdKcFRQhfc4+4qMt1iFe5JmyAtIAV2w2pGWNX11Xri&#10;NGXFqwyrFyGUOsG5BtBVlyY8+0jbvpKZ8dZRQjOGzZanlX76dKR3FSDbiMMFI4UNK8V2GQMA+VCw&#10;ohLxum3AK1tbuFJEmtcPGKe83wQjDY6/wT5S007+n9pzo0BcfGKNhj30up4j52BRipbWWokexzPA&#10;0o2wnMryIcc4YNxq+6wTv0Di/4CC/iuk+3eI7jWf74CrLgGtxTi7MVQqY9JHgGoEkC+Q3L7OlOC8&#10;ZwOFIQeuXOkJ4vL1yq5WuhB6ZGQtRj/Nv3FBuhzs5r2HDPbteNksxVUN5obFToi4deRVye4Ui7Cw&#10;U0pE1KqLz/dhfaKmQJCtrakV2D6S5ZBI64W4Xj4KYAC1i1E8SbOHPXxuE1nmmukBJ+97J7zq3PyD&#10;KZh62oQYgwU5/1sTvA6A7lfxPzIsF7aU1YuPXSfPFvwsygJguzwvLYR/LnubfDEvYEBCJu7arQPP&#10;x40acXwnKIUR2z3lNSDKtjmGNmyQghVg72EdzrEnx7nZeHZTVkN6w9zzLsiAqWc/fzdVn80DOiuz&#10;khxm4KdVXXcA9t03+F2Whc3x17l7bwJkF1nA2jD2JoAzgbZ659NYgrXNjFsEsgITrwLCnFlwAJdB&#10;3ruCzMUdZqxXnyKrkdcuK115BBMjpc3ErzyFvQH3xNdvE2wA3iPB/DEghqHxxJl/M7bTbRa5uMhl&#10;QWCnGnjn3k2avZP2tUBQmOYYxr5ECdy5iRr4NCXMZpH4Y5+5ouztKKzORmktE+XlbLTW1+PM6wqj&#10;jQDACWPh4oDxxDg7IYB3CPYt7m+b+9EFLG1A1tpFSm8fAmaXY/qsNYDDS6lbtxjquTX/17X/Ar0B&#10;cw8FNeN4VIGgHNeQhIkw/a/MmpJlsHR+1VbAvGwFbMLMZCsSXBbuAayOaxMAtk+1aeHbmzCqFWlN&#10;tu+YrjMWUtUa7/kwgCoBy5kd+5s1CExNxo/EaHPQ3/7uQ3ZJggvugk0WGFceK8foIpAX7OMHJPnf&#10;KrX4V60erzjuwvhkVGcXorWSjRtVWLSO/+0aJdjYCSC+qtdg7nK8IBK8gBnPAPKAjXd5WcwhwNqA&#10;qIHn7JpMsmgDKTEA3P2NDYD9KCpLS/F9uxKvGqW4xCecKU/1qjC6lUAlfRDArruSBW/UJsLZ0MFp&#10;twYnoVzWV9vX22WjVqN1YUHr1FUORuouoOwhyzoytckqJMsJn+txgfKZxdgbw1tPTUVpMZPAasGJ&#10;kbgr0MoEG4Dd5/tl+1dNj+OzZWuAncMuIOcK3OA8wC5gIwR20ePBahQ3lrgRm9HYXMGfb8QpN0r5&#10;7xr0cxj6nOt1SqBK/o2bnvZX4SYxeLymy4++jIfv/2fq/jn72R/CnmYZvLHgmkMyW3q5jAw2m+3i&#10;iXk89SIgtqVSDvZcefgevvVPsQGDP3/4QWzhybce3QLgnybG3ngAQJXXADELANPCDP02MnzhEbKa&#10;4PH8yU0YXQYnENy/mRh79fEXKWmWAdhz+H5r2GcA6JhrrpMnR7Z/x//5vNJb0C6yjZzTXgA1m1aT&#10;8RMQOzWnBM/x/0kY24qzKQLXAp+xQGUKlp9EglsTX1iZYiytpiy4UzXnjKULfOk59+qUa3658zxe&#10;eW352QXUDdkagHYBvhlu56Nrz5HAALsia/O9Y0CdlxFNaBEABLZlpzVY2751tvrtqrYAnYFYcA8k&#10;LsDYZBynaS39MF76GGAfr25z/1GG65CMfhvmbsCcVZi2jtp0QUgdoNcPywC8mMqVHcMtxqXB3cIU&#10;i2EsdLF6Lc+5aC1dBNLh5yDZA4hKZkdR9Dgvk2YjxvSIbaRsueTBey+OivHqWBnejH9VW/H/9gYx&#10;yEFk9x9FbWYu6gvTcSNv32WfX7W8iDxxFdNB+AiRKwD9Ata20iVtFMB00P16xh7vJZnpkk3Y3rlt&#10;Qe1cdgcpsP8MSbuQiZ/taNoopwqhMyKuVUMWE/xWDSR4vCkWyjeRNYNCjYtrBCykAGKZXomoaULC&#10;987tXy6zc2FazmkKaG5ih8+NkL99ZEuXG9VEhhUzudifmouCrWmzi8lfWwVUUfrw2VMswmlKfiGz&#10;Yez9+WnYFGATeEpIcxMn3gibPaRiGaShJYoFGOWYa1bDA7aeryY5OCQAXBD0TjjmNO/IzRkViqnZ&#10;o3YmWQblOQNHZjgt7cQYLPX0w9+lZJrLK1e+w5/edXHIe6lvt+ydmgMCiIW7bwO26wUjWTzwEiz+&#10;/CksDUg3+XuHILDz6HZsPf4UoLMd1MCK0pkgIdhd8OF6aldhLdx/F9bHL8PGK6iCDABz4cky3zcZ&#10;ZmbcevTZ7677mk0D3nE+M4+0XyA4TJrVB4wWyczdhakBvh5dwGa/xVo8uEUgwlbw/swdV4X9ie28&#10;SXCwFv2DGEOZPLsFk3O+RytzSFrk9NEm9xQlxX28AACvjg/jAtCeA8zR2hrAxl5tYKEYo22ufxdG&#10;tpTZaSdrDZTGtU0k8l4+Ae4YVrc/d5nx3ATArvxqAG6rCO2dVnZ+nLEoO6YxDHEMGOMSRh+QdpTQ&#10;bL+GLLelkf2/izD18RrjkZfArqM07V9mp5MqbFvx8yaVD1x/XeQFWRHYzUV12K7sbVukMtt0vXZR&#10;q2jwgBhPsBhDGLfL//T9fZ+syZhyKnWg5+aanEJqksJFqRjnWIiX+Ptf8pX4R7ke/91sRg+8HT98&#10;HIWnz6I+NxU3DuanGPQzcZCZRaoupu4TXUAq9VuX+hLZeym42XAPYDe4EM4ZJ5lhaRyM1+SGnCCJ&#10;9bUdWPhgbBpQzcT3rWa8aFbiokik2dmIMwBZJwLbYbLoBXruGlQYkRvUIgp1DyvI/2ry8S6HPAZ0&#10;Po2zCai1AJe1RkogdIhybUDVVF6xPwsYTlQUJvG4WVX8e9nuozMLcQiwCzkkPcDOO9+p/667rXy8&#10;Atw9WOIAub4/Nw0bEwQYOK4SSlMbBLMy5+XLxowVJGJdJsjORwPW7qh0GEQ9IuzAYhXXZwP0+qZd&#10;JZ3m41j1T2xnBIsPAXafwHhS3sUyrCBdAc1Hb6SE1zISdR7fPYuctaunlV3KYiVt5oHTW/jpxzAh&#10;YHFRxdK9t2Pz8QfxHJDuytZ3P8ZbI58B2RrgWgbIy3zfirR1ft9MklsZfe2BUxLNJJ0e2Sw5oHVe&#10;Wt9tzbi9vaeQ1ROw/SzfN1vvghHnq+fZ1yyAn8EGpF5lHut32ICHX8Taky/4+92Y+PbtePzZ7whO&#10;WA2CxaPbb7ItVMmjbyK/NJemcVxYVNrCLx8gt48JjrDTJYP5nIB95ZQl4/GMa3sJaDp45AZqqbO2&#10;nJJDfdjNiq22GXHAYJWXmeoW6k8Jrhwv8bOhn2aMuDKvhmUrobLKKEeBbSssu832GDsSRipWgoG7&#10;jD/ryS1WOU7rGqwVd42DzTbcrxVngvp6lZjeWYmt8mwdwdj7rkzkWPTaeOIOKlgZXiboSGIFfHtF&#10;VcB3XGDVS6SHzcBSDPjOaD/P71abwdSMd8nCXuJX2NArMWlWnODx12It/k+rE/+EhNszs3H04EFU&#10;JsejrxQvLmXiYGEmtmcnYnvaZx/BRlwUO3X2AcklB3VZKqUOicpxvaMFKmb4ZMceQE9llBZrONfI&#10;d+qAqjCfQZKW4hyJc4XsvSQyjfj/dbO5teSx80v4HRMUeOz2MQzHgZ7bW439qQxcT20lmRnsEQHi&#10;hJPrWo2jfAHUVW5yY3Mzze+50iwteUNxWDNcWMDHL2QJWCZj8MxL+HuA2SU4jQD1aWkvzo/x56t8&#10;Znoi8otI7DXl+lIUAbZqwocGVo+4CXvP+R9R37lSW+Ag2VsAu76SiQ4DxfnUDgHCslPtQZtBMNjB&#10;IzHgOlyP5I1kayUVP9v763injXhZ3kI2fx5TH7wZ87fei+nbAOK2Cy/eh6nfTfPP10UjeO5HSPDH&#10;ABf/mgNQVoJZMOKySItONgDmhvJdL438dtXXCiCVrZdh3NRjjc/a03wdgJtN3wDcFq4sANQMNmDx&#10;LsDFMyemBtRzfHeewJBA7VQc280C4Ny9W7C/rP5uzMHuzr3PCfZvPkRtwNCu3rr3Lr7a/AAMffst&#10;gtPnSNxVpCbEQLAz4Wl1YI8A3gPUV5Wj+J5rc8F7ffxnB3s0YhyeEiRb2LpqLoP3Xk7WqwUZWNHl&#10;y5VQPe5/A9D4qNk219xss9Yp+WUYvQEgZe0y8r0CkA/XlwDYJuDi/T1bXmEnVaQCm5cJXF+uACwA&#10;RBeI1HhVISJB7ZSYD9KrmvQFuCaSrUyzb14Nr18F4AnYHEub/5tlt82RwPapHz4gwEUlTq+1GM8d&#10;znnA/12eafnoKer1lOO4wEtf8FPGPmPsn6pk2NeP5Wr8lMdfQ4L/X6cX/4B4a5MTMPaDaC/Mxmuu&#10;6Y0aHrbARfQRpDsz07E1NRm7M3YQWYgG7J08JBtTkl8SMZzWul5exgEJJG/OAWzFBRtysU5g5Q7f&#10;aa2tJ0l/hueUsa/Y2bnJNvanKnDNa3nFZBTbOIaR80jWI+R2qQqAfcQu8sUEWbUWZ/ZyQtKfcGID&#10;QDZQhiOrqkjjjvN/XCyrd8xqJmDz9xGg3iaKHeKvbSpvi5wK/n9k0qxgY7ht7AEXlwFzSEA7spR0&#10;bSkKzrOvOjXCORK4Knhsn2dsMKqtYh9M+i0sRIXtOrVXJTC21lbwhshJ2Lu/zU3aJtgR5U8YAKoJ&#10;C/ptbePLDGf3kKDxHEm5lYkfyjux//hOjL0Lo338Tkx/5hJIQCg7fo0P/eJNvC4yHD+9AFCyANbO&#10;Kxa1uL56wykrZLsLPNI8s/XaD25eMz3/d5WXdeIWipjUWrPunN93x24i3T+Mrae3w84uAtt6ddsA&#10;C+oMgUDAWrM+jkeecb/6aICtsjCBZmWcCbBx5LZTWK6rfvDpH2ISMM/i/R/dfiMeffKHyGfG4yXB&#10;9Fy7xCC1NNlkkfUGZ9zj8yKeGjn6iut9QWCscy8GXNNzWLuP+qov5uJodiYqy7mkDi3BbAlswOM4&#10;1At3BIX1EEjg1NKLzzmV1HKsct9+61un8trHbvlwCCV5m3HQY/8mgzvYJouk2qq/ajFakJkdU1qM&#10;z/YBrAswTabZ69uOoi4iaRFUrO2wN9m1NwcfADetyxbsHKd9zuooOINBxay7gUK14XFzziZ8nTbt&#10;8p7A7vM5yeocskvtxsDZJcC2O+lL1MTPlVr8XKzEX3j9C4z9jf8dPbwfbST4FYT3C5b0huVrNSSL&#10;y9xs8bo7Nxtrz57E5tgTomQ22qtr0SVqniALztH3PmLER3m2GLhWzFjlJcP3kUej5HmRrLDf0ewc&#10;3rwYV3W8euUwXjKgXQDe1uesAA78bnXNAIEc5sL5TCKl60WaaqsnYDuvbRXcWasep/VinB4xGPZQ&#10;EvikGvtowMCyY4uL7aL0lHjgZqbi/yxMjO/YT1Ic6Z8DrLD7ea1IsGE/eeQNCqI4NxO7z8bi2J5a&#10;q4vIrVwqR6xz49LzlBhoG4+TCQAAI+dJREFUNsJLPeAAfCXLsePfa7B6C1uxh/SpLGXxfDswwxoM&#10;vhUnRPU+x9SD9QdmX/mfC0OGDN4TgorNAZqb2aiuTCMt5/BLz+N4/HE8ePv3Mfe5mezbKZvtgwNM&#10;oJkZn/zy94AVFgVk9iBbgq3toGLN9zqf3cYfr9//OPl1a9GX8d6u6kqFJXhvF5FkAavf01tv8fcm&#10;bGsl2ZyVavdvwejWbb8FoP8c00h2e5RZDTf57Tvh0znmYOklE3N3b4b176nrC9uwpbBTVj79xGz3&#10;FMHk3s3/DJ+gOULN/dyqxHmB4MYYOIcJrXe+4P5ecr9+qJXjB0D0Ai/5A4N6yNioYw1PNteix5gU&#10;1EUsldddSd1iDOmbDbzaJWceLJSy2CjVWBAwqtsEYO5XWeu0vok9hFC49z5zzTltV3r5wMUS+2hi&#10;oTqMK5WoXngIgXVKR9i/w9S8wxWAzlULRJdoCmh9fP3f7G123E4nSRmoJJy20qdzPE2A2+Kcmnz/&#10;tyWeglyJbjOFVOyCojP49NmOxVJWtbkGOy36AHNnkMIlhPZK5QsxfA+4fwLMvwLuf9Yb8f90OvGT&#10;5zz+LH5AgfytdBg/oDJvXHAi+lZb67ri5Cibid3Z6Vj67m4sfv11lAFGAynk9JWT52dIg/PjSpI9&#10;XU7CJ//1Nf14Gau9GkhZ54+LGaQ4kvqyWgLY3kQOGEZXQtsD2v5V1vE2tjhRIl8ff+FEvdVtl612&#10;nDZbMXTKjZPoImGHDIwT2HO4QxBBBrfZTwsApihH5LahuiV8gjCP9N4VsPOzsLXSehVQIun47IXz&#10;9njrS6K0vdqOJmHrSZidQHQEQNPKoCTjrBbyJnh8gJz3KmzLAVacz0Yth19HCdRXVpDz2IIc14ib&#10;21oDtKiDgd6fQaT/1p44X95DsXQZSCbdWut4xpWZyM8+ZvBOwVYoj5XFmPwUX/vp2+GjcTJfv4OX&#10;Rop/bU/u3+ORXdzxDsDGg7vcE3+cBVBmvJ3HzlrVBpu6JPL6QQTvh91MlgB3BqC7YMRWTHrsNWT4&#10;FlJ9hf+vmBV3UQffmWa78wB75huADZjneW8SdTApyPHvNmRcvHsLljcZ53puPTaeHHUhuCfY971P&#10;fELIB3FVO4hf2814wf07A+CXDLorFRxe+gogveL917DLK8be91yfCyRzfWYyzrdXY7iBHAfkFWsP&#10;pue5vivYLliY+1vhujoXbTlmAnUCNyBRQXK/6gRsa/xrKkfYtWOLaYHNy4aDRwR+u55WGK822KhD&#10;SD7lxfnsk0op+oCoxXHJ2DXA1WRc+jge5bWLSbSPzW3soy/tFuB1utdxko6BsegKMMGtZ5e1ZffE&#10;3InltY0SGezs5xgfglm27gD2Ab8nIgWXL1A0VwTCF4D6imD4muP7pVaNXyDAvwHs/9Prxo+QxtXz&#10;lfj5cCv+UtiNn46R4omBofJBuZgA3uMAXem0Ozkdi1/diaWvvooD2LsDww7xA0MOwoL0Pq8R0ezq&#10;uITZV3Ka0dshQiKxCQ6VXA7wuJ40Hy+ryAjn44goLdjWFjfH2eVowraW57ktQd112+VyXNRasHY7&#10;esjygYGHAdCVqbfxsdt4Wrah52rAmHoTL0KPl5KoiYqw2mhXazE/DcizsDHyenmN4y3Fy2Y1LuoE&#10;pDxqASCV5+aiwMA5ms2kpZqVNB1CJMd+tBgwLse0A2af/QjqgnXk80hwBlqbQTIk4NUysDjfF9y+&#10;6gC+y7GNkINm7UcEvoHWBTVh5rfJNWqiDhq56SjMPYnS3FgUJp7iJRcJkMuxM/ZdPPv4jfRsrunP&#10;/jNmvnwDAL2Jh4WtAbpee+7OmwmwtkSyBj0H6y5+hdcFWM4xO82V+4b/wbIWiTjXbKZ6Hnadh/WX&#10;7iPL+XuN/63gj1fu4M9do41fT91QnAfnNY/nHiOwPP7cR9vC2gL7zq0Y+8xWwnhotu86c58Pbjb/&#10;MUFpe/Z+/NwrxU9c65eAxXv/ElC/IsD/AGh+YLx9z6B/ebiLWtmOC675KdesMjYeg+VMjDZycQIB&#10;tGHsMurIXmbWhJuY9CEUFp34gHj9tU/JuC5z1uJcjwMbYNQJxDXsYJV7Kmu3ZFrUlGsPfEjAQXYx&#10;PdCvvEnQB9httqd6TTMXVj+WAB9BSHA3IQyntiw0aSLZ01qJbST/BmCGta+Pw1JjFCzjLz0xhgDe&#10;hmkFuR47FWIl5ud3vuN7qf2ROSpsqg0LB1gJ69ivy121J/m44v1zruHrcik9/UPm/qWCDK8142+N&#10;ZvxPtx0/FQ7i5d5a/HQoY+/FP7GbSHE8p1Vl/84KDvG5PSKH0qKQycIGMPfn+LHv7kQTL94gwnW5&#10;eGd87sVBIcnODlJCcCk3ra4S3M5jm66/5EAE9is95g4Sd0UJugLYcsn31lP9LZGLi+NUm11ZXEnW&#10;L1aTt7Eszwocq7xaa4vRhek6+OAagK0TbAZcCKeXXBtup5fUEB6pdZidi73MVBwTACp8rkWUPec8&#10;PZ6zEkHmYDNlWYvT04B7MQ5m8Nh8rsYxVlEFbc7HQv4mKqVjbgCrUed4S1yTAixSXUJ2A9pTbmbH&#10;zpZ4+vyczMJ5W7bIQGwzcKx1HnCO5hyaDCrXFLe5Rt3NJa7nDN8bj/LCVNQX5iI/OYbFmInBVg4v&#10;/zR8QMD07d+lai4ffGcn0QzsKLhd2eUiC/uRLwlMAJf9ximnT2IROb50V899K5bufJyetzUNm7oU&#10;1EYNNur3CSN2Wsl8Yf06wQJgr+HNDRR2RzVomGybws9P3X0nxr/90/VaavY1lx7qj48meOjP55Dg&#10;Tz74Xfr5unEQ/zyrxo9NQAwwXsM4Su2fG2VYphw/OtvCgL4ESOd43B/MCmfmozz2LM5RPm3Ov700&#10;G0NnPWDV+vIKZABTcw1TnbfZbZRlYx/WJNia5/mtN4ANOK3Yah9gz7juSveKwF4jmEIgNb5vNVrq&#10;cQ+5VAF4xXsCW3f3OQ626Zz2KcC2oKgL2V1P7eKxwYk/nSmx/VE9Pf0SNjYXw760pCpe1000DSwq&#10;M/CgLHdVV20HUJtcU8YDcnuKa2UdW13G0AAGH7D9zj4ynv+fcU5XTm3hqZN1Yb9nvF5VivGDchzG&#10;lrn/2a4DbBTPwUb8lH8evwLsn/P7ceOq0uJilDgYs7ZVpLUVZwCgXk8yoQGInj/4NrKfMng+uRl1&#10;fHcTqXMGw145RUV0MUvZTNLHXs9IVmRywakKbuoFQLrCsxi1zwBNex1G06u6AH4ZwAGCEyKVi8hN&#10;958c46XLjTixiwvvpxvHyQ/4bg8w9Ph+A2YrIfXtctLmQnWVY6iNBOwtW9LkAPYsURlGhAG8gT3U&#10;wCvO6QWDLJW4At4KXk6vXsvm4kDmVvqhCmr7NivcS0UFdtywMq/NdjvKMFj7KFWnoTiQdiM+03tO&#10;QLMdDu+XF7NRgtEHDJieRRS8hgzMNsfaRAm1CDptFMdwy/K/TLgMcYD367pKKTPH8UwD9rForc7x&#10;/mJsPb0VM7YE/tpnZPlky7diAWmsPLfB4PTn76RSTgG98NVHBAPY+mvLO52nvhU+zdN1zzb49xG1&#10;LuhIrM3vGbumAvoMrLt672aS9D5qaMngwWdcx22xyvRd2N4KMxh8nO9MAmqbSMjYjz99M+6987/i&#10;YOJe/NegGv8YIBVb+wD5OH4EHD/BgD8xBl7DgL8wSH9EMl8SJC06OQe8lzBmB8t0gn06EWzzk+ka&#10;eJ9r3udFmJX7I9G4fvn6+WlcT9Sj0tc5Z1mxZ6KVge9MTUMSYPt1pLgPfminarFrCa/HTg8SUAGg&#10;uIqQjA0FnQXqAM5UuokMH3Dsg1olrXjsF8oQTCllzJuoxwZj0ko3c0I9988YMcvvzxYgTTNHANvk&#10;ayIHgkKVz9e1CwQFraervFzu3GfMJrXKGLa/gQtaTsCVath1DCMCw8hz47xH2heCzU+A258/1wF2&#10;pxY/lw7ix+MtgL0Vv5b34gel+FWpBYu12QmSd88NVrlYSG2lAS9L2jpIo92HD2Lhzx9E9pNPogNw&#10;B1w4l5kNiTJdDlJg22iuyatCMKhw8Vyp8qJRuga2HhsfoI9MnSbX8UHWtQLsM5j0NF9Mc3j9Q6vc&#10;CC6lWkqqWTtrs0S7ZvQ5jnp2ntciN50goicjklt9pBf2mJu728jvhThkcBzA2AVZOWsGGsmH53/B&#10;RblEuvQ4lpIPBlicR2LbemeVm29/KrzYPsfHeVv654P32nh72/Io/StIxiMGmzkCG+S5OP50n/1y&#10;LGW2czQ9Ez4Vpckg7evfsCU+S6klcJGWg+1NVMdynGFLfiwfxvf4fT3nGdfwZItAhSqpusIpO4VV&#10;ANzbi7E9/mVMfvbHtBJsAUmewSf7NEt7k08DsOwd5TFM/OUHMfs5wOUley/ig8d80gcBIPf4ZqoA&#10;m4L5bS3s8758Dvc8TG6HVBeRpGkxZPgKAPbhA2m67d6HKXFmpdjM3Q/jmZ1ECQbpJ8D+7t3/G7k8&#10;Fv8zbMSv9eP4ubYLU29xbvuw81H8iH9+TWD8HhZ9ybmfotiuAPMFquV0Mxc97ucV1+kcFm3Oo5qm&#10;x5OSqmYX0sKcMqCuQgB29EwMnRhZP3v9t6uybJPdZB99mK3Ffho7BFD21SIY1Ff4ubkPcAkIsLVN&#10;EYoQkM/7MuCXuSeuAWgB+DafF2B9Z18ISOmhGLVajCq1NB7TVBj7sCOpALRSM5Vb+3le1iyk4+E9&#10;22dbMek8t91KK7I8Y8WsvdNzZtHNhg9Uuny+y2cbnJceXRxYO37dxFDCPYK5IUhUdcqKo3x+aTbi&#10;H71W/Fe3Gr8W92HqXX7uJMb+gbF74/SwEi9r3XhZ77KRCmBFBhNhUrcUIoirTC4rR3EJMx2NTcTM&#10;n4ne770LEyGRYJohOz8x4nDR2k4JwXqNDUDCxToj6r1u1+IlkuylWegtovMqjA/obfzuA++sHtIX&#10;mVkcwtB91EPvGDledJEHFxb/dMYJn+4AiLUssnk6qrB1w/W2bKNhVhy/oj2wOKXJDS0uzUc+o79G&#10;Gq9xA5eW45xgdYVnV95ccE7tDYJPDvm7gBxG1gtsp7SquxzTMVGeGyOwK6oMoq/Atp91GYtxDICv&#10;W9SuJgtywvVquMTPTD9SvZqBZWChMgzcWYFtON7qYibaZnrxjif47FfcyO+RUK8B9hUM8cKbhxTs&#10;2Ah/jWCzDHsvM8AJUsP9zShlJ8MHyM/ehql9FM5XPnDeB/O9EzNffADg7cryUcx+8T7e+mMk9vuw&#10;sDXgPmXj+iGBM3YuAZw+JG/6C5/Wwfa+uq5uWzQp99Vb2C68u9Nsn/4hxm8RPPDdPrkkPSUTH/34&#10;9lvhw/0fffQGCuGDGG1l45/NIoPqMP6Cj/65sg2on8fr/E78xGD/mcH7moD1Ped9yr1vE2wvCdDn&#10;q4vR4veTtVxc8v/WwmzUAXJlHhXlnDWgc9Vdc5Vgi0dOQZcAb/NIp7eUsalrjfkXXiZ/BWMfy9c5&#10;BNDsz1yR46y6wr2RRCAAGVtgO+VaxRZVUAZVxrKFTl0z3SjABFC3i+R1CqwPW48qjWtJ7nQldkJf&#10;b/LLpK2sLfs69WZSrINNdWGIRVy2XvJ3KydtAtLG5lp+LcAtqhLYzuv3AGMTr62MF9QjwO3yzBel&#10;SioWS8Bm/68B9k+VUvyl3Yy/dupc+1L8FWD/nUD6lwLALuzF92zjRh+2uSjV4xXgviw2kcRID0Dg&#10;ssMa0qRzuJP6lvnoTsv4ilz8yQ/ejbmbH8HkK9FBVg250H2kTocLVYVNCwvzSNsZmPgoXrostJKP&#10;K+TB5b6siwRFjtYARhHWk7FTzydOOGXG9/ET5VqccEL6Jss0L46Q6yko5KKCFy0DlFKOSOtNd5ka&#10;30ttkvFKDYsQOIYjAsAxPrsGgI3MZ0j8l9UqF8quj9x4BlaJ/1cBT2mZQIBkP1zmvW3sgReYi23j&#10;OhvPDcxYA3DLWGtIt0Mkd4mB4dMfHXDenDaDroX8rntcyHFXih1MPOV4Z2NgcQTXpA7IT1AAp2zr&#10;DGVwRsC4YPuWUX4PO5xzc4eoAxfMdJGpztf3+axr2e1+6jrlpUefIX9/H88+exNQ/ynGbr0Da/5n&#10;yqY/4fXs1p9jwtcn+Goz7Dff5v23YO53kNC2MHo7xj57OybSA+xh7y/fitRQ8c47seCc+e3fxzLe&#10;e94mjMj6ha8/TWWuPlnTmvH7H/0+Hr7/+9h9+jXe7nn8kt9FXsPQnM/Ph8/j5+Lz+IH3Xx89j584&#10;j9fc75dc1yES+wQVdbI0B6iz0c/NxwhrNdK+OXvhtZqaxB7NEdQAfbJ2rsZC9WygoCCRKoFRT1yH&#10;DGRWF0u0uTdW8znVaS1DB8ZuM17MiZRhesnjupMKQMdKmUm32MhGgg3AX/D+ozBthlizxJlXYm3A&#10;5PjroSTPyq04qzRTfzyr0tK4FOyqTH63PZjeXts4gIx6jDWbF3ZQnHZDtZjLZcVWRqZqRBN+BLwT&#10;tmVgkJRM0jqf7pLfAfL74rjEeBCbqmjGLL9fEkxeERx+hbHtIf63ZjX+d7sa/6oeAOw97sUOoN6K&#10;F6iZG0ao7o6T4TVe9XhZ6QCsRkrX61dtIJAeCIbcEdjWsBYBxON33orpjz6MARfQ1TgDWMjpLH3R&#10;0ex0rD15BBg2k8e+RIrbyubcdrHcHKeqnCaqEJGdgjKrOOQiDbkop8VyXFXrKaHnxTjN481hLIHd&#10;RsZVnG8GJD7HqbTKoN9xugC25qY2nFN3Sgp2PCYAHHGcpdXrFUOnqIErbswLWNLMc4WBlZ+fxqcj&#10;fflMwcZ5RO8yMs4HAVwvnGfAeN4waY9zaapEOO4ji14Ats9WtpG9vkxWryDrUmac9/IMUJeCHs9N&#10;Rp1r0mTw1NlHFV/fWUGew8zOo/eQpSqSCxjijGh7WeZaEXzOYaAzJJ9dWgbcgw4gadlUseBiBALS&#10;ZpZAQ2D1eLEVDcDi6rnW/goBcg3bwD5XFwhwj1LxydK9z2IKdp8wGADyxx+9FeP+fvtNgP+7GCdY&#10;jH38HwSI38XUTdj4i/di8mP+/9Gf48Enb8YjAO/DBtfYztlGNv5R2Y2XO1zX5dl4yXV7BUhfbeXi&#10;+92luNpaRF5neT8bJzPjcco1OAHYV1znS673CTL7DCXVQYEdT03EwfizOJp8BlvPRYvr6iqsFtc7&#10;1XgDZAOzvedcT+16BqetbKKQWj9z/rakUtq2UW4NrmkTAvGRP5VV1ySggFJw2EwFSrY2stGChS4N&#10;gmeR65RnXOm1nRVpb16vtHImZlAEeIzJc/BwVq7HaRX2LJcBZIlgD8Bh1R6gS809ALe2UWsqsG0e&#10;0gTYLkk2B2Atuts0n5T6hQNQmyac8HLlpPK+DUaGqGOl+cm+axmOU1l3egoI2xLYJiMTsBvV+Huz&#10;HP+qqZa2CKjb8RqffSVeweGNDsBqI0F6W9D/Xiku8414UTVC4XMTY3LQyhyiQFoMTqRpAtBiZjbG&#10;3/lzrH/9bboZyifledOyzMW52J4aTzfH1U7XjL0TlwzM/iaDkAtZTzfN9dPXGW37qtl6aQRTO5d9&#10;vfidgCKwD56nNbl1vJfS+Rjf6oPabHnjpL/FJDZdL7NN5XKN/5V4mRm3/XAfcPxYqyMRy/HalVYu&#10;BOAY7W/WZrs1PG+Fnz7zusagaCqLCCq+upz7kItlVr7CuRXYdz7H9tmXvdL1bEZf2/iUYeTKEi+v&#10;B+qlgH8s5GbjeB72nplIU311VQTg7rHPIQNYZj5BOnXx3CMi7lnpIPW1cg7zDLl2amQ30icJyH3A&#10;Rpzwf1/mMFQLAwaM/bGaZvoPLdvEIhEIVCbnedRBAW97gFLYW+W1DqAEFUGBQNBASpfXfAjhFMHo&#10;aZQWnsTR9IM4nLwfm/e/jvW7vB58HUcz92O4OR9/rRzEz/sb8XJjIS7Xp+M8NxVnMPHlkgBfiBcb&#10;c3G5NhtnS9NxugCYF6bjR4LaKwKP4D5HGZ1xjdoovyKB7xBgH09PJk9txaJJSgnBnnGpKEgmFZSw&#10;a5P7WDPbjW+1KaGKsqG64bo4Z6w/tQOoramckRHYBQBr/26DhF7aJFqVYKFl81ltxTXUH8dnMYt5&#10;k+aG5aqMS4K7i3cErlg4kXRKgMxuQgIbIuodWQZdun6fn9dLnFG7gLAOgOv837UOAnsE82pvbSl8&#10;xv/TLBJj37/9n51ym5yLD7JUeQzAmvLbPmg+AeSS7fqEzZ8B+q+1Uvy9XY//7jUAdiF+Rh39mN+K&#10;l1jIcxUfwe1GGUmsh+kiafuCe78YV8iOy0o9XgAGO6GcEBmHRMohEsIOnD3kl439usvr8fjNP8fq&#10;nTtp4XsCLC/Z6RAJ2mIHAlvGfklUvUKq9VwVxaB26sfOjLJtl4O2jcwpF/BUcHMC1oXblURAOf/d&#10;RJ7J1oKluGy/aaItx+1CEl8VgoQRWYlfwecezSuvHbTIQBj3ewLFT+zD5X8GCQdSGcmuvzabrydL&#10;TdwPkfNIcf21WfEex5CWd/J+DZnuvHiB/Vt3LqhdaKAvUgLWtSL833NPK8RW8OP4eEF9qDVQIRAQ&#10;O1yj0twUvnuOa76Wnmhhk8TTIgGWIGYDyEtuqovpBbc9sDoMNI/Fev1Udy7ACXydQ2Qdg8FgW9nF&#10;lx7AOvtsb3cjJT0bq7MpGVfnOHrri9HgvK3lT8lHzrm6xXHCru09jmNnLbGoScrR86W42F6Dgbfj&#10;V/bxis+N8P19fPEwC2hzE3GefQZ4n8VZZjwuEsAn43J5Ki6W8M4LY3EGsF8jdV8tZeI0Mx0jXwTn&#10;zgzB7tGj2H30MI7GJ9MsQvLUqzAy19NljHbxdJmsgEsv2NpprgRmgO3qKx9s1+V+tlVYWjkA41JM&#10;M9Q+4EHWrhrwkeOCvGwOBbZ3WaQ1Ez70oYyqqEBI6QF+FsEgxZ3ZMVCbpDPPJLit8TjFjl44Rh2f&#10;JQunALOAZ8yeO34BuEBPD3nk3jXz5TRl6zSyDR162Dtbc58AWtcNuLZa1vZ7rgU38afXtrbk1Hvv&#10;GMCinfLdSwLES4LAj3z2b7D1Pzq1+J++wMZzE9C/J9heQEzDzXXULcAuuWqGiJiSDEsbSE48wLZe&#10;wBpeGK5WjR8qsKiJKeediXw9fI0dUnowZTW3Gs/eeS92nzxmsGR4ASak6h4DWRmfpLjJIYB9wc77&#10;23hsBnJDxiaSdtmPoLan2kmpnC7QGRHRpg8CewTI9KI12LWIvC6a5SbiG4ldPtfc2k/A9pFBtsKp&#10;rjAY9Lgcg8xaW88R8ZC4gOMHwP0CZjOBV3buFI9ssYzbq+P7ncd0DjTNkTJAnKpI63Wd5yS4tAGL&#10;2VQr24ocvy1uyjCI+YjULlaZqL+fR1VkCBr47ZK+3ethDf7keORhpzKgbvG+OYMaDO7C+HOuqSzr&#10;Gu8TgGTRzznX5gz5NUQ1jGBye2CNUjKT4EvkHhLZDbQ+j7xPsG2oNtICky0G0DY32Cq9TDSWZlAK&#10;BJvZZ5GfGovqgvPkBBcUhk9K2V+cSUqkiMUpcGyF6bGoz01E4cn9qI0/id7sBB55PIZz43GCrL7g&#10;8+eL43GZA8iCmpegPs1OxSDzLE4yYzGYe8ZnZqI99pDvTMTVygJsPR/VsSeRf/gojh8/Ycw8IsDN&#10;Y4sILHhoi0S6AlZLBaOqiFRiNiC0ojCtrQb0LrXUXwtwy0FVVcriUUGZDLhNsBF0DRCNVH66A+vj&#10;n/HXFce6SlE/TqCobHIPCPQVfHxaT4C9azi7k/ZHsEbeO5V6WmdcuhjJXEjZWRuLpxoAu8wxWCDD&#10;/QfQQ+6Lrb5qe0dR99FTu06HIcVTgCZIbEGgEGRfJQhpDvmu1WbX2XjuL1gRd6dgwOdiu/jjEkYX&#10;2N+zr5/B4i/c/7+2yvGPVin+UiLoosZeq4gZt11IKvUVT5KE6FgigleWXXK4g2wxq8jJ7+3HC8Bg&#10;fer36PxTLnqSmnjGFrLGkr2OMng+E7Of3U7e2nnHAhF47eljot5GvKiX4gW+8TUD8jdg+0C1TgIK&#10;SuCYEyDinQJsPcwpwLYU9ZST8URPj5CnDNKWMhe2cYnpISA3wvoEBftD17ETNqCzIskFHxVY+wDG&#10;PszABEjdHxultHLIxIPdLptLzl2jAPDDVjQJ7GaSgZyzEV+G5LNpyo8oO3RqbxvZzLUqMQjzSy4W&#10;EdhEfMDs551rPHFulQt7jFe02q3A9lUXRb6zMzER+4B75+kT5OdYeqZ4E/vS5rwEeQ3P3xLUBLET&#10;ZKi195ew0BmslGrkCU6+9N+XeD8XB1zi1Yzm5zDJGe+nnuZHWzHgOivJLjje8x0CFl67s4Tt4NVE&#10;9VTn8d8EHZ+BZUKwwjE0CZQVk4K2iJp8GvXpZ9GYfBL1sUfRnHoc3ZnHMZobi9HMWJz7WhDoT2Iw&#10;/TBOAf0Idh7w/zZ/n+Vk56noTj3jfYLA0jyAn4om2zx+eC+OHj6O8tQMtmqWfZuZFljmByzYsMfY&#10;dZmnj+VJnWy5vxamOA/tw/UsKFEl+bNN4E8dfADGEHa0wGnEfesxtpqM4RYgagCmxqZjheAnGZll&#10;596p0mw0UuUa5NM4QHFp75JsBwtpGhVFoHJj/JzaW6BeSe3DBs5tF2vRxTqqOJ3mSi9k83XFIuAG&#10;1DZ+sDrO+WoLsHqMV2s/lOW9lJvhvgJgj9mGCqoz68TTmn7ed5WXSbQXnNuLI7PiSG/u999bFV6M&#10;a+73GRbrCpyMGKcqa5OxN87YoH7EYgurs4xmJheMYDZpd2XJCySfBSYv8HrnDN42Urq0uIAfIbI5&#10;l4ynPGBALNz9JvanpyPPwHk+Pp6kzot6IV6WD+M1cvZyz4L8LAHDNkbITiKv89bKmrMaqoCLJsB9&#10;oJ8VQANYfmhPb5inBkD0xYcMEItP8v5tEiV5reuOj7JoEYluYu0QxjyAgRoA8pdWDbZGzjAYnCt2&#10;nrS8AEM5NUUg8AkfLsS3nthgY1/yBnJO+aWkOyWw+LKlsdN4KSPutBf7soe19cm2kTpFJgtOn/tV&#10;XDJxA8hRMPsAfW+G64JKOOLn3gwDHBbLw+AlgqF+u8cA82mfdcDeM+qajOR4TpCmpxxDDxYbckxn&#10;3PhzXt68K+6NCwTOGXQXpTzqiOBy5BLa9ZSovCJ4XnHNT5DVZ2xfaX3BjR9yz0ZbKARA4pNSuzBW&#10;E/VSIxjW52aiOQ8o8cNdANwcfxQ9jrc/+zQGs0+iP/koBhO8x/v+fYEkH/C5ASx/iTI4QZr72R7s&#10;PkKNnBHU6gSKKsGhOP4w8iiAwsQkZLAIgLh+/05q1SzSYeDLsC6ttO+83W5spJD6b/N7WtTBTxlc&#10;Wa5tMotsNtl8zIBAJ9vJcn2uTRN7WVkVwAYHtwG4AXbqC852JDX73Zc4fx9mUSTYWWiU1gVw3d2/&#10;D7ewq6jgtmhlBFueSUAVm4LUo8fPnlNSvJThzs64sqsCKaYOKwDb80pP9QCYVlhqQW3pNHS6i/dt&#10;ZGIxl/mUC8B8TqBwqe85Mv+FU7R873tk+GvO7XvO7Rfw8d9dZHivFhfI8M7GYpwwzpXgA17njMcb&#10;F0o6D9pogiSwRM4stYkADb47ujKKcCFPGWznyJtXDmDnfRcAhr3BkJr1jdXYA9wzX3+V6q7Xnz3D&#10;Y8PYeIAXyEiBfb7jskYfpobHOYSVYCKn1iwhPatyQwC2D/tTogzMXhOFTtOBE00JJCblSitmpLMp&#10;K11a4wYQhPRdNmH36Q9Wjx0III7pOLdIBHcFEZGNaPiS4DQweaecR1VUsoAJ7+XUitMpKhfXe+vZ&#10;mkjjDgDvJzBdg7trhLeqjmDgw958aFtawgrwErAJHmmRC/83w2pvcpXFPhZiG7Y2U+8cvtNrhYUp&#10;/OWz2Hv2OA4nn0UJJeKctSxedQ58bja6S8txwiDrEbAs/jGBOTLQMNCuCDqXyMkL7pHtc5y1GB3D&#10;BPubqaruhPM8JyBe2GCfqP4DUu015/Gae/1CJcC9HgGiFufTB2BNAl0N79siCHWxEn2BDeP2eA3n&#10;JxJYh7xOZp7GKUA/IzANph9Hb+JBXC7OxjnB4AT53Zp+ADsj3fHhAvrowb0E6MLUwyjOIMNnxrFB&#10;C2mOWmDbe8zrZ47CwX79kEMUJKxdTEDmGP0MYL5OfJlYA5wEae+RoO6oVAhw1kGYdXbeN0ncHcG9&#10;z/ct5bT0k/38G1jW7ftQiQpjq7BOIOYa+1A/x3OZ+2cPPbvo+sRMM9Zd2LUva/t4HezpaaXO3wC7&#10;DMAB3xDQpZJWxkEXRdVB6ZpE61gTwjGlWnAlOUxuYYu1G45zc0kytuRqTfiF4ygB+3qBlU/8eImq&#10;/YGfv9braQ7b5Nl/devx9zZkiAxvrnDPOIc+43hAsD7Z3Yn/H29xxz8qfnPYAAAAAElFTkSuQmCC&#10;"/>
  <p:tag name="ISPRING_PRESENTER_PHOTO_1" val="png|iVBORw0KGgoAAAANSUhEUgAAALgAAAC6CAYAAAFq/LdaAAAAAXNSR0IArs4c6QAAAARnQU1BAACx&#10;jwv8YQUAAAAJcEhZcwAAFEwAABP+AZUxtXQAAPVDSURBVHhe7H0HYFRV9vckmfQeQu+g2ECxYgUB&#10;QVFRUEHpJZRUeq8Kip3eewcBQVCKdKX3DqElpPeeTJ/5fb9z34wiq67u6n7u/r16mMmb9+679/Rz&#10;y7m6/69lnmPc4d7QobfDC/LZldANbhiXGwrnLb+/9LHo0dfhwQrdnMAX3AZ9BRxuiORnPOLDnY/9&#10;89LXpkOk3YMPS0W/Xrl8724JwIyb9/7znvSyhqAzH+gllbDl8n0QQhDjvNbf4o8+6rcg9DW7ow8b&#10;Ij3sZQ9Ev+xav/yCLmxpF/hjelkzeFTyhM7THTof4nlWIww0P85K+WK7O6ant0SVp8vhucE1ofPT&#10;QXeXDjHmQNJCh29KFk1yVvdjGWFxxwD+6OHhAS93D+jcWLlOD3c3PuzO7+6+iGIrPT14TecGnYcX&#10;gde9dXDXe2BG1lvsRUUMQcA/tr6rXCzHinQEqdBDB+8AH+j02jUvnT/8WKkbvwvovJz3qd89EaYL&#10;RG+TRo9xydV/fMEix4S9fa063lCFleiw//PFsC85B/OCU8DsMyhbfBTVpcIAD1RlRc39HwFWnIdt&#10;/glg/lH469hT9ih2110YWloZI4leZ9UkIt/Wg6B7SS7q4ZhzGEVzDwNz+PCCIyivKwfbvKMoW34W&#10;1sUnsG38YmDuSZinHYR50WnecwbBuhCMPfoihrOeKPj9WHlfWyD6mipj68H+MC7eC/OsS3g26H5g&#10;6glkLzwJx+KD/H4e9mWrUbjwLIqXH4Nl0W7gs6OooPNjI47i6uojGNXldegq6NARFZDrOFdNq9zu&#10;iUEWvtHhjtnXWgHTz8Ey9wgwbSsuPdAGWHQBk9OqIdqow/WV29nqRGTUfhbGhbuQv+oCiuYfgS/p&#10;oSfqIgyhiDUH4EzitraqckFJGxK0i+MePFGyCSOvn0SS1YIUuwU5eUR7VhLeyPuarHYXxmES2iQd&#10;xNHiBFy0mrA7Kx2Nbx2FLohCFKqph56mKkhMTPRRlXeGByYW6NDEuhkOsBgsMNkAkwGwm/mPCSgz&#10;yw9FgNGOC/yPl1BoNcLOB4phhskCPLnwXSVgEQj7EecfpVZHjLEO7gdRUVKKF6/34A39eONcfIsv&#10;Ub64MqabPkJU/EAsxXtox1+bWIajccLzOGD5DoHXawCOPDRBfQj93jDdVrmUDvABppzGwTUXUAgD&#10;0tmymyhDli2LnwVwmBJgKjEi23EdVnsB70gBzCX8Nx7Z/OurbSdRsPIMoki7MVb/n1beHaHoXvwU&#10;piacRXr5qrjetCkKdZVxrtlLQHo6rlMSbR6+fKUJCRSYb5/rhpPP1MLlh2sQWYW4uvF79L8+CZHG&#10;cj+t2FUizSRG3jY4SnMA32DES2XHdiKDbUu+QRYM8oTN5sAlt4r8LER6RR3KPHWw8pUtrPvRu0SH&#10;aFPIz1c+60wL8sN3pJsDBVYryURCgpSy8psjg+gglfm/FXaUOcw4feo8W+3g32a8ZOmIDg79z1fs&#10;Kn0yX0ZL+ytoi7okXH00xXNoXDwco4UG5IzWtu14sawnullqIcIcjlhyx1vwxJv8dFbx6+X7rC1d&#10;hpIGvWgk+tupTgnKOBCGGHzQj3qoDyvsZdejnyEI0ebyv63i28tHVxtTDZdHpE2zn6KDBhdXJJP6&#10;oV1ZZYw3iVr+A0oBzoScS9r/3A+S93+3ZOFipf75DZSR7u3w1Cw9oZvdB1scQ647b/t9Jcdx6PEY&#10;qoMf3YqfcS1obcTqxxTV/u1EnVj0NLrzwUi7q8JfrzyCLBll9/7nLxiQ7cubvWnlA5Xq7EP+7m51&#10;w1Cbn+JxcR9i6Vr0tQWQxz3Rz0iPwOKLDjY3dOLvzmr+sSw3T9jbE4GINPih+cgGymXQUW/UeCoE&#10;7TaGo5f0Rl5QWBXNBlVDxSb+mHypG17sXRMj4aVkIMYa9PMviDCXQ9+FL0Ov18PbjdacvoobjbXO&#10;ne6Emy8m2Z7EA29Xuc1voQDpveHmqYdbLY3QkfRroksCf/qCQbcexlhzdfol/qpyLx/i0JMV+Ilz&#10;xB74sgL6Me7u/KSdVJWzV+LbuPt48RpfxBf0gjvRegd6+tCZef16JVaiQ4DeHd/GzEIJLTrmn0Hu&#10;vEMoWXEY3qwogF7Wyz710VBXHuaFJ2Cdcwy7Rs5SDlKgOEXUOeLSrbBPWe6sWqeLsfogmngTz+nR&#10;sLr0Q04C807QfTiJwS92V/6KaQkdpHlnkT1jL4o3XqAHQJ9m3knYph1B5urj8GCP+pXVRHubHgNM&#10;9DGlHHasjRMBEYJg3kWa+pNYGTcHxcv4gjmscO5O2GYfxq79H8G06DBbfIwuxSUUraRDtPwUto+Y&#10;AcviM2ihf5AvqI8RrEd8SlX5VsfHG3vbQpV3O+1WI5za8wkw6yLM8w9ie+DDKF60E6lfrcJrfGjB&#10;1Tb0Z84BE9bh1HNvIXfJCZSy4oJtl+HuSU5xuhaRLnfuomP1wIFGP+V/P0sdXtuwDfPLUpDksCDV&#10;bMOlQiveTjyCeuiPjRSmDplr8VHGMeyg/dlO2znh2g3oJoxEPR2dz0o+yngIFlTlUvpaxZKEwGKk&#10;uTHTIhbTdSmzI7ukkH4K/RNaOTMrM9rNSMNl3mKBTQwnr4sFpNWj/QfiSqooWehf5sS5lK6k8pgi&#10;d2zjDWWEafY1NG7RePrqY3iK9G9ka40sGmmduRLN3VA8QtY1m/PQP3caHsx4GI2NbbGQ7oegRFTD&#10;hxm3OaJDSn3R6Qq9pnnf4WBRLrLtGTgthpoVXKZfYmEHUOygU2GgJ5AKexm7VsJLdMCQUkDXiX9M&#10;PYCXDW+ghyP4x4qlpOHkvYLzjjcuwuowYl9lf+DoCWxtUhfZFQNAUQT2LqPLYafxL8KxsCCFrjy/&#10;crjU9HWsiE/AkS8y8DKqKp3krPbH0t3kgTdQA2WldHsOrwD2bKB3Ow1XypdDboAeyXNmsic2ksOA&#10;our3IblTLA60egG5z70Ku9WhFFsfF5f8XOkJPTttRQl9k1KHXRGxVDxOco/VXkxHqBh2Es9I/PIW&#10;cWAgXHCNHxKZTL5GDfNrpTHeQVt7I7Rx1EV7+6No5uiBVw1fYj8rWEO2aFoyjT5NY/os9Nctoeyt&#10;+C2BmHGV335L6V1UAZESQfPBftTpYjhcfstAM60PJbC3XVPD4tufLN7Y2/noby/DDBXZXc14iGAI&#10;9DeGogedoV42f3x6pe1va+0/K1cyDzcQv8X55/9YARJ9DjqWTtjq+Hz1JseYw5sco49/x+9XHOvi&#10;cihLztv+/5U0x/7nBqU3oDC6KyUYyUhF7E2MWRxjje69GMPJZz+zH2IttEUWeiBWd3RhfCHXheHG&#10;ZT9L5ftta2e1f07ZaP9oY4SdXorDi16LjCHd6TK54Ee36edASYtypyg5dKliGclEULYHlerwtX3i&#10;Tufr/r0iXmjv/ABlznswvO5L71NEVWyYNEBrzL/X8F72YDUcJdd7sm6hxpCU+tQ0+xjq/wtlQv7z&#10;VF/0nviSSGrKvvClLiHpbd4YQnPYzxCCAYYA9C6jOmCnIkkJub+bI4gspKf/Uk45qOIgRTjoV9L4&#10;q3EzI/9W8RRtB9mlP2P2IQhCRFJ19CHL9eb7utnDlI86OfnV365aMh0nGkSRJUTRDcoPxZIiGsUG&#10;1P9eleiS0EXU65RXJyMfMqAkfpCXzp1/i3sYAF0VHYYR829QoQ5mw8YfbQ5duNiPIN4jIaqv+u5G&#10;r9GbLqf4YN66MASElkf7veXYYHfqQ292VutcHyIl03G4gbN5P1+k0UIy8bY776ID7V8dHm7KQWBj&#10;+Ulwo0sqINfUdXe6ofxbT7fUiw3zFXeUAXvYE2Hw9fVX7urt4MtnGAiysQQ38ZPZcXcPur9e8KFb&#10;6xmmw6ikZ9GDylxYq49V5MCHofUv6GLhKbmxI2HstYdZcUV4SgOloWywLx1xf95WTReMymzc3fys&#10;SCxXIObu0YXzU373on/NZ/Qe8JQOiW/tbLAgQJz6cH0wKvHemR0H4+LcLbhXH6I6onxxoSaf89SH&#10;4b3cOmy8u/KuetkDMJDsJDLnbO6PpV/uo0q19bO4YbipvrPRMtrpjkBvX1i3nKGne4xAj3fOSTgI&#10;1vmnYJhzAHZ6vPj0ALD4LG5sPaI6FK7zBnYnwTSLTtVMesV0wy3zDtNNOQ3HfLrcs8XvPwXrrCPI&#10;m74Ha2M/Qnm3AEYoxLyHN9p8WRFv23zUmEMHylQsMT8g5WfCIREc0cNdeZOMIH1obkLMhhDD7ij7&#10;go1lcLEq+hNitypK17ITs4/BPp8Npuu+KW4a2tdtBsuS43Ttj8E0+4jqlIUufunUg7CtO08se2Pg&#10;kx1gnXEYdgYi1nnHYeTzhcuPo3jBYdUZLDwDw5YrqEJqBpUn4gLpup5tiZ6UFWHhCEvFnzZ8r2P+&#10;5L6MMHuTJBHsoXRiWXwrlK7aAUy/Acfc4zDN4fcpB2CbQWzPP8uXMFiZSm94Ohsv46RTLvPvq0j9&#10;Ypci76yEx5G+9DIcC/j77ONwLDoO2yw6VJPZmQWXYJ9ymp08gy7Vm6Bk9vdaPXNO4MSGXVj53jJG&#10;VsI+3nhqVhC9bDbcXklFDtfzDj7lbLYWr6h5AwmXHb5Kz3bhTZ1pGdvxM7awNpZf/BS7dzFk+zoe&#10;W7cn4Kt9t7B27yVsPHIdR75JxrX1p3AjpT9GFxEzpgr08dwwukSHa1ca49qmUbi47iwOfHEWJzce&#10;xqkt53Dgm+s4vyERaV/cQPryCyjZfp3s5Qd/souEkn7S8CAvDGW03ItcIBiPsXr9OHYrJdGxv6lE&#10;AmK2Y80VGFDdg1ap67HgVgEMpWXiftNlNtGtL4TDTlfXRmCcRLcW+bxqkNjGzjjEWEoBApJMhfg4&#10;1YwRmTdwwmFGEb1hFaZIPGPKp0PsYB0l9I/N2oifXOeldP69PxeITL4A3XtxCGijxbKC6Z6OioqS&#10;zib/WHpYg5Uv8SJ719MWgocyN9LlLlFDhdmMrD7HauzEV9hA3/kEjvK/w1iLVRhuG4sFWIQLvHqR&#10;177EdDbGhDMlX+I8o5zLfHaUeRI2Yy9u4CrOFVxg83JxBodwhWHgAsznc8dxkrVf5FUwYElgP1qR&#10;QWQEURor2q47tcrQ7DuiICnfGj9TN40r9ER9+xys3XEei7bcxIT8izAwEHn7ZEdsts3Bw2nP4mVT&#10;b5IuEsOtn6NN0ZuYWDwKk9mJL6yz8Dwjv2xkos31jkjEEYzDe4yjP8W7+IyR6ib0Sx6PS6TLaXZx&#10;edI29LaMwYe5sRiWPRpjT02SduPjK1cxInUcRpaEKTcjgg6bNH5L0ccbnc39aRlz8WUMN3ijvaEn&#10;Dm+mAM44iJNfpeBL8yVinzUmUghvXCDrkLZ5ZJevGYXtoro7dAWLPxsBnD7C60CBlUFjCjVMvkOY&#10;CIU2skMRQ7fci8CVk0hix7LsjKCyeXP8IRSm835zIbqcukohP4T8hSeRteQsXrG3VciU2YIJN1r9&#10;I7ZvLx+lPqCCJunhm6au2M/ITfjPfmwXyrwqI2HTPiCHGoRWr0RwW2yDRezX2e3IoxrDsOFw6Koh&#10;LZTXDOws2wZzIuDnibLiROTbkoEdu2DX+QAHriChqg6XX3xFdVACxWfJnC+VdsfbtJYSaorsvX+t&#10;6a832lX25WzpMtISwAhQj4fyNrEq4ES/YTjvXgWn/HxgOEade/AgDodWwgldeSTN+5TRuRn7gsNg&#10;vHABSM7B6aCqsEhYaqVUsv1mUmlz/XuQ6F8Z2Lkdab7lVUOnPlgOe19tz+9GRvpAy7xFiGJjO9rK&#10;oycbf9SwaqizWb+9jLneBA8bPsMs5FD0gO9Z/U5+bifsIdBW4hYhn2BgAE0FQrSZYecXk2gLu4VI&#10;N/B3m4qpd5F07CLGspGdym6ineMmXsJ1vELowbsiCV3M9ZUqHnux7m/D8q+VpVffQqzRi5bVk6Tz&#10;ZcXelHI/vszPqe89SVqd0vni0b1Agt9PkWqH6hhKcsfJPByvi8cpvry4yjF0bfvRIg40lFMGTyZe&#10;xQ2enPgbY/rfW/plPojBqKRkoBd98K50YUXXSgCgrsm8xW3QgdfEcZPRUfldA3f+7ame68rv7ya8&#10;/Oc09tfKJtMEvHezMYYVVEKszRdxDn/E2v0QLWOeBAkkhAox1FYDcmpgSuK92JW/bKzz8b/L/70i&#10;gUgx4sPF0/zSMf57GVMROOqYPT2FvtC/HPz+GSXJsbvFyPzXEW0MV8IngqjmpBi1uwRRrgt0c+gZ&#10;BPthWvHDiHfsbuWs4j9XBHOrzYOvy0ynqDGJmvpTQ8hMUYypvNIuGmhDDa4BoSirHn0Zisk0lrio&#10;/XIrYKVjQEoGztRyVv3nlU2OIddlQVFvhlEyhiKN+9fHVWTtkIfSOMsdH/288/RHlK4F92Kgg8Gr&#10;3VO9UGu4NObfa3hPcwCiGXW9l3EXrjtO3eV83b9fLpEfZfhbJqja86XaKiutgX9Ew6UOGTBS0Rct&#10;6VXHv+Cb3FmOO+ZMj6FZFw+tLwMNebEaLeeL5fsf0nDGuXJdDFVvuhMyInbcsXSCswm/vxx3zJrd&#10;Qxx4RyC9NG1cL8YQrl4iDRasi9spU7SRZlrJIjcMNFFIVQO0jsrShTirr/JTxK+ONtZHhM1fNS7W&#10;5oV+hgAKN60sfZ8+ziE68Wd6sN6Djp9ZTfbPSiF5rR1d2n4yNMyKejlkypLmm6Qc4PDDQGsI+pcG&#10;YpApkBrFD73NHsrvEEerh/goNP0ymCmNEEzKxJM4Yx3ZoJ4mreMilD2JmC7F1Eq59TEcgYigiyDX&#10;u7ETow3BuOY49LCzSb+t9GY0HWH3Vnq5CysbUVINQ79vhgrNK6mxDrVyTUaeCIF3+UF3jw5rCwdh&#10;UkYTRFrYCXqDXSlwvW3BbEgwJhY+jthND+Kulysi/MkA3P1GMGK+eAEfX2yHei+wnnI6TM5uhY5s&#10;rAi/6H0ZX481/Y71lNNyXlNB6hDq3yGltfHy5OqqsXq3cDXIKYOeHmqsUBv0lE8fnS88dDLKFIC4&#10;Y/cyCPBVmBubeS/u7c6G6fW8z5/3yDhkANwIejcfAuty9+PzlaFjJBRrqkwB1VNYqXL5vMjC59bf&#10;MGJ7mpawv7GqIuWk3EfVnK6np6ca+5OJfjXZL4sUZXGiTq9Gb9UAqFq8KOOGfnigW3XFXu8lv6ga&#10;KeOFroUAAjq9DOvpCfJJ8Gbn3b2hC6CF/bgLhhnclEzFmbzRlbIgdR12XPn10dp+6fXRgzzYr7CC&#10;Ip8PscTLahHBL43WaiO17KDqnCc82JApu98jG8nQ84+Dni6Q0VoZqZWBTqGYDFn76rzgT2ToyXp3&#10;vcPGmuoo5Mn0mwjqsJRH5F0/X1Ic56rF8ebeFLanPvAl9qqpYTB3d3cN9M5VDzIa6wI/d3gF+KnV&#10;D2qlJnnfQ6c1wE9HLHppKzqlwYJ1vVDGlwiQZ+V+H0EGP920cXIPUs2XVBx740mlgmPMlSng1ECU&#10;l1900j4oeRJ9SvToZWBF4YIFvpgvEkzLy/10Hghh5RV5vS5ZQIaV/QgP+tREbV0gQvlCvSef0cvy&#10;DQ/4SCf5twvTUodACLH7Zp0nse/dBdj7/iKUl5Wj0hERdhkrZ/Ad+LRoMvI4fZvedh+F/c/yW/88&#10;1mNLqJcRhPZUebpKQk5vRVIhd3lCxqK9ODRyHWyLz8Iw/wTsC04DswmLz6Fk+Qk41p7B0g4jUc1D&#10;MM06iNFgPvewriJe9X8cjdzqYt47w2BZfArmecdgm3tcAVafRiURWukon/ElePkxRjWLDdBUZywd&#10;uCGmnxlivkyhlGC1K/V1LK1XYEvhXV82OkAtemlZqwHs8w8Dy+PhmC1rbM/AJsPI804Cy04BM44A&#10;n32PssUn0OLux9hgT0x5ZyjM0/fBOvOAWoZSJs9PP6A1VoaU5dk5/L7kNOxfnkd9z0qUE094KRak&#10;7qdRk1i1K+1HpDUQA/m99M6B/bVlMapn4kuLIemdUV5JuWeQL8L8w1Dy5RnVuOJFR2BbyBdOYyPm&#10;nUCpNHrDOZTXV8CagTN47TwKpuyBYcUZWJecBWaehnXpSRSuPYWj0zYjb+73aihZradZJEPVZ+Ag&#10;YOYxtap2Ye8PECrTK/46jMq9W9kEme2LoWUVV2F99h1e5EfpL6qeyTi0zP/0ogHp0u8FlPfwwPuv&#10;9YFp5mFY5x1FAPX1hqGzyCbE1JxjMC06plY6P6KvjfipW9WYuYO/ycC+Zc4pWAklMw6gb/2XUFnn&#10;B9P6K2oGws5O2xfxt9mHULbyFByLT5KSxxQMbN4S/roQhfWHO1THUGNlNbkrwvpJzlM/ZZchpeWU&#10;whcQqzWuKAyZS4nVZd/DsoCknnUBpjWJqKmriWOffQnrXJlWOa+WONlX8fv8XTBKZ6Z9j9TVW3Fm&#10;+8f8/SgKVu5A2YIzMC48AsPK88CCFBSu3A8bKYfPj+CTyHdRhbJUOP87NUtRQirN7T4SOV+fRjm3&#10;YPjR6PXYHIZ29ItEtw803zFaO7DE94eGi9MUx46c2/0h+foCyXiJ/PwdsPQov/Pl887BMZ9COWsf&#10;sb6N1w7ATMzhk5sU1vNYeaEH4ijgu3bNYeOusVOkyqyjMM5mHVP3wj7jHPn9EjDlFK5N3IiOYY1Y&#10;B+uedQrGWYdRgx3ZNnsj/D3ZSBrAMZZq6ExBjaJK7EOWcTZZK4MNmomVvRfR9Nq6UneOLQ7EonO9&#10;seZ8Z+Sv3sIXXVP8baaQSUeuvtofRzzuAz5dB/PaCyiduw/Hdk1GpMlfkXVYbg0c+C4W+culwwkU&#10;3sPYVr8lCp97E0kDP0Hh4sPIWnoa2YtOKC1VsPIEPu82msZOFINgVo/PT7xKhUFnjIjob3FjvWKx&#10;byuDjRq2JchVgQK/i4sp5BFH68PEdthyaDP2b4vHrm9uYtP2G1i+/TzW7D2Lrftv4Nzyyzi5eQYu&#10;FD2lZCTKILPKOpwtq4b479oiYeNGnPjqJg6vP47D6w7g+LarOLQlEYmrEnFz0RkUfXUd3R9voyyo&#10;TKPoZOZNF4aa/ahdSr1UO2LZeNmd4WyyViIzK9JF1aav3wFdVvayEULRytQINfENXk3eg3czLuJC&#10;cR6SbWYkw4oUK8FkRWYhsC03F7E3T6BN9mk8b52KhmS4MYU67Ec79MNctE07gB6pB7Eu+wyOGXNR&#10;nG7BFVMRLmaXYW1KEjpePY+qu1ZA1+QlNowOlzReVw2jbmh6XHz8XtQu3YpprG4vA9PqI8ZG35g3&#10;9KRKbGEci37XD2KvGdSdDsBoUYP5MuOj5n9umwMqQgnvkPmfEsBqQrqtAPvzgO5szPwiKxJ5l0wP&#10;ybowNa5s4h8FFjgcxWqFt1r2xuuyQD4RZnxiuom7jx6ALswXw4v91fikigngjujCO9aqv5/0Cp0Z&#10;N6VRxpAkd+N97GJF6rVqPR0bKTNYfDm7oa7JpRK+yGHiW/m/TDDIOLqRjTEhU91XhnTYHbnYXbod&#10;xUSBDJSb+IMsfjOz4zbiwcp6pD/F8oIs9gkZ2FgA3DWMbEK1HGkPUmwcTf98fPodLu7XhokqWpEh&#10;4EibH0n9BpabWYtFhttNWIM9WMH/FmIxyb8H2+1bMSNtKv+ah4G5w7ET27HXsgV7sRnHcYhPpOA0&#10;juAAdvD+0/gUc7Cz9Dsc5X15yOVT2/nMRt55hHWvwD5+P8ZrKWx5CbvQzXJerZ54S9rE9oiwd6f5&#10;X2uYMd/ZZK0kWb9tPYA/yPIO8cRis9/BE8Z49t6kSH0MB8mpX2HozWi0P98Y8y9MRquC5libswBN&#10;Lz+COkXV8eKN1pia8BE+uzYJCbiF0LKG8MmrhEevPIkmlx9C5Zt3wTe7PrGaDjcDtQPK45lrQWSD&#10;GXjJ8ipqldyLHGSrhXf3YKpqbP+yKioikjkgwbqzuT8tgzPCFY83QEtExh/F11tvoNfpGxRNqGm8&#10;0/gCjQpfxTzLJIxOfwkdL0Tj9fRWGEGVOe7ccAz7riNePfUaHkjvgCTicJltEx5LfxqNbr2OZsdb&#10;ovP57vjEPpuoyMP9aY8hoqQdepd1R5vMtxF1KxILcj5DEflmHVln4r7VGJrTBG3ZHmlwd7hhSNnP&#10;TBVKmR7fWTk1j2EQbi0io9Iayt6jEccPwyLyWZaOUksuLh78hlrlimLyU/xWKMycW8DvF/idf1jJ&#10;oMRaibkMN8w3cSppL5IcybAX5/K6AUhz4JY9AWm4REmgfidL5lJWbthLMeLMMaSvpsGafAofXNuM&#10;UXSxVbBNuZufTqX4S6UTo59XUR0zzqxHyfyjKKMJ7nXpW6UQkHkOOMcXXaZjJQrlJl+w4Qvg1A7s&#10;qv0M/04GrlxAhs3O73SmklMoZvwuSsTGf3JSeZ0WNs1IhmAxXwcSaVmvJ1Fsi9Qc0Y11GTAvOgzH&#10;3GuYfGYlHT5x+hi/mv3Jsr+y32HmxY7oTh6PNNRDl5LueDt1FkryZD3qOZT6BCCn4TPY2aw5sqKH&#10;Is3fD0e6tMZN+tzXm7WArcdAmGiiU0Z1hqFaCHLelKkoTc1h7hK1pPXEcw9j2dujgPTDKNEFY0U9&#10;HUrqPkyCXUOp3YYu56/iyvobWHXoIlpbWuF1YlsM4bD0lr+MbSlZuBgggzqdUI36nEao7IhScbCU&#10;4URQedwqVwWmkgIcqFUZ5xvVRqFMTkYOR4rMWQ6JQ4JPLZzyrQ1GIDgV2VmpxAL+U/rUIzj+dC0k&#10;kHQGQzZMtJBo2RH45gCSffXUI3wL8XODBHq0bBMb+4Cy2KPLGP/SWv4qtl1lXmoEJdpdqcaa9rVK&#10;fYvehS0JN2rWQzydoNyPRiDZO5A/XEdqoB/WvvQmckYNwmlGPnAYkC1U6N6JLbZQU7Ds/padqUG2&#10;2kN5KERZeV8caXkPst5pp03u8hl5kczlvmyJYoRP3iblBxPm51M8f2sZm1ATPa3+aGF9Bxvt2TQS&#10;Jhwiac971MTu8tXJ8wZsq14Hlz0qYE9YJQjT5kUPwkrvIDUZe6hSDZzuHqdWR8BqUx1P37AU3/kF&#10;Y/srrXCZjT1OdkNWEbaVJxXFONGF+NphRBtzY75bW24SWVb/tzfaVUYV6chjtfBW3l61Yr1AVjCz&#10;/mJqjmLaaZmLlRXrRWIy5TdzBilAAaWlNFsNCtTUrcwqC7B5xTQwoqHir95EaZEJsoJEpp/L+F8x&#10;LfCbFNHO1OLKUjrq/P5GSzmPk/eOIMleyF9F+wcwrMB3xDSJrlbJ0xun5VPIVlqHiNXWnVjMpLqs&#10;4abqocos4V9pvMyAD1t59SN+xpCKHWyJeM12lVrsKl6jzexPpViRNba3VUMc3Y9E07+xFvdS8f7n&#10;3ja3QzNq+LaWJniJWr4N6qCtox7aOx5Sq8Cb4hU0sw5C08JPacBO0sKCBgg0WMB4MslLxrVoXjyS&#10;WqINTfgT6GmugV7myogyhTOKL6di3Pa0jJ0RRgjGAAsF94+Y6EopO1ft40JZhemDoaSAxKbdCTId&#10;rk2JeyrDJas8ZcyxM6/Vp0f/NPEoxmMgXYlogpBfzLgIveykkyHoATQsnVnXQF4Tqz2iwBdX/tni&#10;yN9bJlx7Q1ufZfNFhMNd+cnSCFkaL/5NtKy5dQYht8MgoxejFy0QkBXMsnJThqBlwEcg1uGjsD7x&#10;1p84LX4q59vWMQzJNP+YYNNILZ6lYFQa+nNz+YJNwb50TEZxZZ2tmkIk9CwJx7HiDVHOV/y5ZUfu&#10;RxiXfTfJHaBtNLPo6X76EMJUB6SRqmOEgSXl0d8cqMZsOlsZN1oroT9Z7r2UavjWvOrPw/KvFVky&#10;OjO1G97NflCtbI4ihn9uEYJQaEBxOIblN8CSNBryv2IRYZbNFC5wXv67/F3+Lv+FhW6P/rRjd6td&#10;js9Xr6CCn257HiPz6yImORzRZV6IYWwda/JAnJn2ygVi0wh9DP7oVRyCPnnlEZNRE+8WPIUZprew&#10;0hGbs8fxwbabjpUjZVOz81X/90oiztT62vHRlneNz6FPSRD6FtIRMEpeFw8af832RjCm76E8InEM&#10;fAh+asb/B5C/HbKl2ZOmzQv9CDFWT2WXI2xu6EkHRGyyeEZxDImiaO5iiz0xprAGZhe3wl58ui79&#10;f5UIxx3ftl5iH31cFiv2MmurEZR3Ru4cYQ8iUryIHF+CPzpbZNRVy5EgKxYEXH6DWm4kSP4B4UII&#10;L7qWWjQtzpAg2LV4QHl4JGCkcpj0igByXzsSQz4VQdiG9+OfxNdlI/FfTYDTjm86TM59DaNzqtDp&#10;8oLs43GtKhJwrWv5+WVRd4Jz3P5fBJdrra2PEdC2qbmgh9Ed0SS2jCQMKgrHtJKWOO1YPtLZlb9u&#10;yXXsbrGm+G0MLg1S7reADEJpm6a8EeXQNiO6VkQJCOf+PJJvh58i8PfCP0N4d9oD2dkpkqccWErD&#10;IGMYBtIezMTL+EtsQb29HHBMWT448161LkhEVdYFDSypiGiLtkRHbaB0gqvTLmT8FRB+u02QXRhi&#10;P2S2SUD+HkGCjEmuh2OO2zbw/P8ohx3TFn+aJoN7XujIRvU3aklwBOkyhdBJwqCSOj8iXDorHSe4&#10;kPGXQDh/c7VDsmRJ7CnZUaKIbLEhr9O+yKSvDEF8mFkNJ20r/7Pq5hzdt0HZj6rVcN0N7ICVQETL&#10;epLuNIKdTN7sgDYnKR2VaF6MmPzdm9cjrGL4qM8JstlUjJ10SO6TgXuZhI1k3RGErnKfLYAEk2x0&#10;ejX/KpPHsh9PEZHPyBSiqIJI6mBZYtiFbZGRAzGeYkQ7OT0WaYN8CnKlLa73dSbIb/I92h6MvpYA&#10;9CQDafdpwy/yuyS2k2QBA4zh+CD5GVymnXKi5M8riwu7ojddOBkPki1C2tCIZDCgYeR3mWaPlq3L&#10;uWEYnfcERqa0xucZb+HDG60x9tyLGHmiBaJ3PYneWxui1zcNELvnMbx3viM+utEdcwp6YXRiY/RL&#10;qoPBRhpbi6z3IZKIZEGgcGsvEqi3pRIi7KFEaAARWp7EEqLRu5GN61Rj/Q1eNH5BGF/2MMbkvoSJ&#10;KU0xPvlpjE9vhIlFT2NMUUMML7kPfXOqon9ZHVQcRU8l43G8m9AQbZY+DF0THUbmVUIkmSkaFdT2&#10;6Ui+o6caAtLmzqLIZMOL6mCy6bU/Z6DiCl27yLIGaimwUHtwSTgpXUFxZ68iTww33oWxaS3x8qwH&#10;4dZQW9cji5PcvT3UgigBP50PfHV+8Nb5qsVSPjpPgh6h3l7wc9fu8fLQwTvQDTUfrqpWOLaMaopn&#10;Zz+Gfqn11ahjdyK5B0Vc3iur1YdY3TCoxB9ji+qj/6HGeDymOjxq8t2+2vo8qdNdV43A+nQyF+0P&#10;nY8H3IL5W2Udnm9/N0K867Ftbmrxlp/khwkMxJtz6qHrFXK1ORTRkqGIkiacLlKjSY8fEa8t+RmS&#10;9jhOMrhyourfL+sdE3cOSq6C4XaqCXJQd76oB0VunK08+hyvgkoPh6uVjp7+vuyYhtRQ72AEeOvV&#10;MlCVIsnDlxAInZusM5U0d5LXTVsOKqkgFciuUxJD6pB1Hl4+shpThyov6DAn7zHElIg0+dJmVENH&#10;kydGFdVFs7kNoAvxInFJQK9wvjuI4OncZO3O63xngJMBZFWbWh/I67xHLwsc9SRAEK/5kDAekmCN&#10;bfDUocXgB/BZVhuMNFVXDBZhI2eX1aZ0V1XT3KLKlBqzlNf2axZXwn7j/MlOlP3rZZVj/Pd92dE4&#10;u6SUK4cYhzsGFlNPr39QcaCvn7vKqelaSCmLIO8EN7efgk4naxc1kPW1iguJIAVqXSLrI0I8KAVe&#10;bj7w1PuptY+vLq6E9wubYVzSS6jcTkOit6ef2ip/O7jWNrrAk8QT0LNeeafU7+FGgrqRMLzuWtAs&#10;bfUhEWSFqiIMiSAL2e7uosek9GfRTxY42+nN2EJVXicxwLJJpS+dBSFAnzJPLLf8wh7T31LWG8cc&#10;lgVwYuh602BFF/tgTGoj6B5iQ/RV2YEqCFEdYMecCNdWrbpp4OECXnOBLCN0gfxNteNa1CngQryo&#10;A8lF4K53QwA5XhHF1w0Vq1eFn3clin85qiFKC5/5ZwjX8oZp9UqGCfUOZ93q/c52yCJWdyLci8T2&#10;JviRKCpBg6gitrHlx7UwuvhJdKMac9mUvuYw2hk3SgFdSRJgmNEXm0z9Mpwo/O3la6oRSf4plXSg&#10;QRLr/27+A/B6lo3zDiMnBBOoc9lwD09ZwsvrBOmwZI6Q9BeySNvHXRZnuytOkuW9fvweJCvF+emh&#10;94JHgD+/e7KTelTwClG/+8hvUhd1u85HEqxRxchCb1liTK5Ti1adSNJ5SbI1bZWuC8FeeskCp10T&#10;0PnyeUqhcHeguw8C+S5/fg8gcn3I7UJMV3IKnbxTT8bxpCTKsmf2I4S/S5vcQ6jzP/TEkDKqVCK7&#10;h91D6XdlzMWPp0EVnT6UNmW7446VNL9WZEwhrkTGNmgcy6qqynuV0mLvq6v0nR+NkMpqoaCmxiHk&#10;DllU7uvpxU55obJPEMpTJVQgTO4wFHs+WI7EpfuQsGA3DFsvYe2Az/F8WH3c5VYRZ2duQ/7Gc0hd&#10;cQhX5m7H1rFz0b9FB9T2Dud7SDgXckX/8369LpTXfRSRdESuS3Xdzt2CaPlb1nrX11XCx2/0R96a&#10;Y3B8cRZYcx5YfByWOQeAlWewfsjHeLXWQ3jrqefJFM53CfC9imC0T766h1jv3XCrocPE5IZq94oL&#10;wbIcVoYvetGmyT4gcWOH596FBGxvp2H0n5QxeW8ilq6fjNzJdt7+1FdCzYj0etDxhcE62RtBI8dG&#10;ibchHZOGCafU9gpE6rr9KFlyANblZ1G2+Bxsc0/CMvcEDDOPwMxP+S7XJDuIWgm96AxKpn2v0vBa&#10;+Sl5KTDzEIpm7odlwwWsHPcxygniKTEiFd7evuRQPVrVegR731+I1CW7UbTyKLD2ArDuKswbr8K4&#10;4RKs64nYNadhWnAcZazbMv847AtOwixreecQ+XP59yw+N/coymbuQ9na45jwai+Ek5tD3DTJ0aRI&#10;JFbHd9LAEvmdNleja+pO1aJXBnSQKUipGPGcoi2BGEg1PJSB0weZbYQpf70coij0KQuG7DAQUJUS&#10;8b2I9DhzOF5ZSY+kIhshBkXvQ10rjaAYUn9X8AzG1vFzYF5+SOUdwPSjPy4Nl6WystpaYJa2xl0Q&#10;USJpWJbwvpXHkbPsIJLn7kHylG+JuOtq/bxh1nGkrziI8c93w3Ned+PtWk3QscpzwIZ4WGbKyu9z&#10;2lLdOUeJvMMwzjmE3AUHUcg6S+c52yGrumWVt4AsT//huwbCAPZ5p4AFp1E2ZR8cK84gafF36Pjg&#10;iwijx+VJafIh4j3EHoUS4dvvUsPK71j91NBFf4XsYLyDMBX8yYpecSGHMh45Zf6qhxO1P18WFLdX&#10;0ZlQTHZjivWVMF35n/SDZSNX12NULdRnAeJCkfLhHv7kCj22jJmNsqXs0FR2cvZRiu95pH11Etlr&#10;T6KEnCbr8x2zj/A3Imgukb6QnMf7bZ/sgYmf9+gqI8CvEiUlAH0ad0DBMiJkliCFyJgpz1AyiBTZ&#10;2GBdRMlZcBa2eWdhXnoaRQsPw/51PEY170415otKukAsi/kUWcs1LpZV6ArZ81gfn5fV70J0SUVT&#10;OP+ISmspC8iFMRyy12DBKcUMpStOY+nAWaxTOJzeToAejSPDEfFFHbx//VVMynwOowv16GlwJ44k&#10;KBOXUa/wFWXxx+KcmBwnan++jLn5pKJaF3EBTeWUfurhqIqBheUwklGe7PgfnHwXDh9Zi/dfGIZX&#10;6z2K+Z2HwvjVaRTPoTpYeJGczY6tvIBHvWuRIL6o6l4RPR5vg+IN7OgCdkYShApQzI2ySWLGSVgF&#10;oUupX6kSIPsWKOamabuBZcdQtPgoCojQkoVEzEIN6VZypn2mbKiQ/Q6yyp7PLj6BW/O+xeDmnTC4&#10;aWfcoLRkT/5OqQ5BrmwJkITpxjlUXbKbZBGfX3EeZz5Yh3MfbgC+vobSRUepetg2yTU6hRIy5Qhy&#10;Fu7CN+PGoCrV5zO1XkG4XmxIEL2kB+gwVIPbc2TO1KoK2XFEshhRUS/dzXUwLv22LO93lgOOZWMH&#10;l4ZQ6Qeqh1yHDUSwEhmQEq4fURiOLaf6IO2LzUQKdeYMWaXPDs9iA4V75+6nTv4e1lk7lf50sANY&#10;cYkdOA/7NHKXeuakxnWLyOHz9iNn5WlkL5ZcppSMZUIMEmDWRRjnnkfZolMqwerJHbMw+2YTLLvS&#10;FEd3D0Hyih0omXdZe7+LgLNJPKoUywIiihxrks0m06hypvKe2WdgXHQB5vnn4Zh+WiVgylp/Fm2f&#10;fZ0q0Q9BQRUQ26obDBsvwDCDjDOTbZ1JySJBb3x1DK/UbIjF0VNRdCARnZo/QdslDgJtmhj0KgwC&#10;b92jdiTIstluqKzwJjuAZUFG2i+tavrWMWX5gGI68tRDCuG2YIV0MZ4SbUkOjJ7WQHyQW5P2qSWO&#10;7B2N+C2bkbjha6Ss3YncFd+hVJLaz4+HcfplcmICSubEI3vJcWQuOkw4iIIlRCoJgslfAZPWAREf&#10;IK9WB2S8MBjF07Ygi8gyzyaXTyVQ10uu+h2HhqqFGJITVsZwhhr9MTO+Cw7uWEq1tAN5q06hmJxq&#10;WUBDOUcQRm4WLqX3g89XA5/xXfxuXLQfhsWHYZ5DQpAAmCL3kFGWkCEWET7TpA005JLpP4ESkvPN&#10;RTR76FFU8PdGRb8adCnDECpRKw2rBH4PdqXEFz+sAiHFnERyf1tlNfcqg2qSSuNc+i/s2t/q+Gij&#10;7IqQIcsfEe6JAQznZQe9jPCJfndNT0Wa/TCgsLYSnzizHgvin8XJXcNQtHwV1coedmYXPZGt7ARV&#10;jEjBgjOwLdU20WDNKRg/XY/U/p8hc+5mFC/7DlbJnDWDnsXn/H3+OsRvG4ZvTrTHiGIZtfNCV0sV&#10;imwlyMLwwdSXY/Oopy/XQdrmj1G6bhFsi+Rd5MrJVGsLaHRpAM2jl+FicAOcCGmA/NcGAB8T+XPp&#10;Ds4TyZC9NVcVkezzRAopVVOP0Dvi79tuYEanEahONSLZ6JST4CP+vD89NBpQ8dICxC/3oNEM1Fxn&#10;gjCm7HGQPG7R/JRVaj9JhHV72YpP1ymE8yGFcIaxMkbclYZSVUTqyeow2f/bzRqqcoOrIVdLHXS1&#10;3ovXHY+juf0tPFs6Bk0zv0LrhCS8w763SU/DmxlZeDs9H28n5uGNSxnonliIztez0fFaBl67nop2&#10;1zPw9uUMdLqVhU5ppzEea/AF334S1THPfh/6l5L48FVDqLJOVoj8OdtqM1XHZdTBaXNDHEzpiU2n&#10;Z2Dh6UOYePwGxp5Px5iLyWh0IRGN41Pxwq1cNLqVgUdzsvBobiqeyknE85nX8c7ZIxh6Ix4fXYtH&#10;r8XLoatQjcilQ+DlDZ2fH+OKMG1XiRqPcafxlECoPIMjT7RdcD/GmcjRhAhU/GH4V3AVY/FDpCX0&#10;lxEe79jSJSqzptLV/c2e6G/S0unIAtyB7KisB4w0PIIOJSPxsmUymhXMRvOEs5h5cTdm5ZzGBmsa&#10;4q1lKDBbkA4TcmSBuLkYkkdYwMF/bwdXyeFfsuhXlmbLZxqsDBpMiCccLsrAuuwsfJZ8CDGJO/BG&#10;wrdokbOe6kUWYS7GKxn7EXV1MSZl7MXK4jTsMgCUESQ4WB9f4ZDXyC4XWGR/iNplImtNzfz7lmoV&#10;kEqQFacpvPcaL3zPPqw352BJQSomnjmDupf2QLd4NHTNm9EtJGczzK/JWERXQ49uBXol9RIEucbl&#10;e1pEh/sqxo0oumNH2O1FDgcZnvy0QrJwtixUk++RZfdTjfjiKTyG+tYVaGvejYMohkNai0TVaDld&#10;o0wd1GCH3WpDKTuVw18EjOyYrPeV9b+SZUpbByybDuQ3C6yOEtjtJdoWIt7gKLOo9cKyxFzuy1Rr&#10;hmWhbiovF6ll62mWEhSZiSoTVYdsJbLLToECQjbvyWadeXxKNiI562WbJDOXrOo18T+zg+2VP6Xx&#10;ahGzBmb+LSxSzHvkoAm5X7igwJpHBgDG8d5Ol89B96AObY7dpRayCsIlOaEgW8bvI1BBcbkw6OCc&#10;+389+FmQE4muDj8lGpKBVh6USYVB/BSjeS/p1qj0G1BbanuS7LIbiMgxEX1EXAZRnMUWFlgz2Mky&#10;NtlB5Oezc4Xsl+zUsqDUUqj+LkYuzucfxdfJ24jKTIUe4TyHRSOc2VJKkhBt1hKUERHyHivvU6uk&#10;SQ1Z/C3cWcrvV5GMkZc+wrSCFTiEa9pyfFlIXWxR26aMgrhS4CbrK1UbRliHkQQym3Gd8pjGVpco&#10;GSuA3ZbB6nNJI4qLbNEivYqRojYPxZSlI/xST2LhPnXAz/gs8buJI3p28qniFUgyQx2GFPtjRt7A&#10;X0f4GceiSb3pf8uD0VZ35drIpMOEAro+NF7NcQ8eLd6AYQVnidws1WHFBfZSJNmOodutKNSMfwQN&#10;r9yNdwqfwT3XquHha03QOLk1OWAkml17EwPwHp5LepUeR0/UvtkQddPq4MniRuSWDnj87GMUzTg0&#10;pvsXSXP0SMKzePRmHQy4OUSpmet865tnO+K+7DfJACNR50oF7MMuTMwajZZXHkPjSw0xlib12YPP&#10;sp6BuNtSH5+e/hRncZrIPocH4vmW7C54ubANRtv6oaW5L1qea4jGJx5S721e9BaeSXuNntpQxJ7q&#10;hyugEaJGEt7aT8K2zNqJVqbm+LiIarfMh9wdjih6cZK7W1Yxi0boREMp+9mGZ5fHwV9K7+oqkrF6&#10;6q3mGGryRheKhBjFSEs5NEIV3I8n8ZxpIlrkncRbVy9jQmoaPiLf5dsllTwLZTSRZq79xQ6UgNVY&#10;WDIdTc89iweTGmA5iJCMTliXOZJix4Ap4zW0YqS2rHQc65iBplefQgd7JN7MeQVPZjVFxzOt0dba&#10;GVHWIdTXr+GVS534pmyRCbx58y30K45Cvxvt8Fj+AwzOYlHpxmN4KvsFPHn0AaI5Fq9faIJxV99B&#10;dEYX9EkfToylI8+SjrCsYMw0j0S1wpr46PocvHbzPnyXt5StG49uSSTytdcw1NwbT59uiOiCQbAX&#10;5LJfDkoQMIrvb56zCG+ZXsWQUrqnxE87mfWREzWcSz9kqq+rrHFx+GBmxuO/zt23l/G3nlRb3SXq&#10;HFPshResMegYX4DjK0juqRdVSJ21KhkX16Yg8tQhDM2SHJegnkvBiH1jkVSwG3tSV2BIwhhMM67A&#10;qC1RGIHp6H6iFTqd6owFhxYRddfQOKknehzpgSu5J7Aocwa2HlqHdeZjGLk7jjo6CV8mrUCv888h&#10;7txwpNpE3BPw6eVpWJ93jBybgi6X+mJz0QL03dkdG7EJMfv7Y0nxOkw8NZmq5QKmZ3zFji+hajCx&#10;fcV452QPJBQdxOSUMfgm/iTZYjUlMAIDro9mffsRd3Maplq3Ylvi13j/8hZsdpRi8dEkLNl+DtfW&#10;nkLK6kPY9N1m9M4Yi14ljytDqUYK+SlzrLKsQnLwjUt/+LcjW8oFeiyj0h4lh7uRaj54lIrlldyd&#10;+GbHTRgXMziY9Y0KJkxL9iF7ZQr6H9qJ1TnxKKHOkw2lBdSIN+zUt1Q3KWKdTLL7JB2yS0/Es0DE&#10;oYB6NIN6MteEXLluJ8noMuZk3aCyyqLxpKaiOi92Gjs5NCnL7oDRxAtlRjjMBlVXkdLuYug0TwcW&#10;+b0UJYYc6mlqcyPrlf0wNjHkmieUR2VYanTAYSUH8z6T2aqljZRSaCYpgbjcNGzddA6lSySSZcAm&#10;QxezrsIx9wpWsr/Nrd3U6KCsWOhBPMnIaoTVD6MyquCgefHvz3K00TptsaxIGmDRqxn6DqiJISnv&#10;Y9Kxq9j19TVGkFdwY0kyVvL7mGv7kUQeQRo7sOhLmKpVU7vzktyqItFdh8PPPksEERFXGWw0a4Fr&#10;oRWRrQvC4VAdMnjfkeo6OKq2wfXwx4mNSzD3mYhj9H3PBlPLdepPo0yM30pAAe8/4a3D99GjSChi&#10;xZKjEEg3iURl/YUkwefLkfbgC9jrHYB89yCc0VVA2sgFvIkWR4h/jWgf9S5yH3kZx0Pr4py3Jy7r&#10;6iK3Gd/DPtiI7kwSt9fRZGzbT8s79RCurj+PjEXX4JhxHbu/OYY2BZ/iLTRVE9vC5d0cAWqphyyx&#10;2PR7Jh/uLDuzZ6KfKVi5PJ0oKr3t9dHHdg+6Gh7Cm7c24LX8r3CMNt9Mb8DCppaZbmJt44bI0wXQ&#10;GgQzeptKBk5Gvo1cRs9lW716gFcYbtSrCmMWuUa4Ny8fOS+2RGmwH04FhALXj6M4Ohq5Xr64HOwD&#10;k06Pi7pA4KXXURTshoRyepzt1ZNeCB8mN4szqDb6laQDT7QE3AJxvGIICr5ZTqKQAGWJMAon591C&#10;SpMnQGcaSf53o/TTqRSJMzhTLxRpDHayu/alWS6ghLIvZgeu0DuZei0Nb6WcQeeEw4i6sRkxWR+g&#10;U+Gr6GqqhzhjAN6n8ZREOaJSIov8sc468fepkp8rh0umLR6RXluNY4iRkEF3eUFbPI265gP4JP07&#10;KgAW8WeFg/KI3KPf4Ju7q6OEAcIJXU3g/bnk/hs499xDsPl4I+0BXks5C6pIIs0AU1MiyiMYKVXv&#10;peN9HNZBkSh1D0G8zgep1/bhytIFOFL+bhgpDUWM+K70eYcElENPWJK015ZQS18c2gGFej0SAvyB&#10;PfuUKsmW6KfIjrxBk3HN0w2FldxwLsgPl7xrwKqrAWMQpSjED0nPv4RCe45SiVKhzchnyOndSYQ2&#10;uR8jsrQmjaHWd9lEJvZNnArh7CHZ9XCy9A/I9OYqV+nejE1qrhbGD7AEUXSC0AaV0ADD8UzpV8gu&#10;LRNjrqK3S/OXApFjgKiBQP3msLnpkO/ni5OjYqmE47HmgQYw6yohLyAcGNkfqHA3Cjy88XWNSrBu&#10;PSMuNmwDRqLYzwdnxXG6kMDYhahNToI5rAocHmFI7xihXGQDA65Uolo8eJEyQXD82PexTxdMwoQg&#10;t1wACpo1xs3ovsDAAZQuN7UFFqe+pb0phD31Fs6H6ZDpGYSbjdtQ4ophk52YRisKHFaaXSseMa7F&#10;c45XlMsXQYRHoDqR7KsicskIMDqxKSTfjxNVf2xZX9QJI+gSSXQl/vmb5tfRJOMbjDdd1cQ6n7Hj&#10;yd04tmoizq54H5eX0AfesRSlidcUFxYLlm4lU52ewL41n+PbvlE4+clcpF/5nq5lNsw0djkUafPh&#10;zTi94BNsm78atuxM2f8JE4l6av0UnF3+CRL279cCG0ktIFaVuBaVLu+ABCylNHvGTOTv2Y9rK1fi&#10;fPxlXrfg0GttcNirJr57pj0ljnLpyMSJNR/CNHUK8ld/QXvAIEvMr92oAp2F5iK8VrQYb5mfUbq6&#10;n8kdA62yL1OHd/O8sLaQseWfXeTwlkn01fsZqqCT1RP3la7CO8Vf4Ah9cKP1MjV5DjtvJJQxpM+j&#10;5NsYhdphs9lgsVA/klutjKHtJptmSE3smuSwMBsFJ2RSB4VYYj2VH0NFiuJBqIwffJ4VqWEF+Ztf&#10;iaIcBUYiSvKNSHRL5tRUHB0YI7nUxKtFDOdlyKGIIPnkk/gtjW9T75DbnR6UipzZLDl2s1feAbQt&#10;fYoc/RDa2TQVMpxqdczF33FayB9Vzji+6jE14V40YXMeK/sELa3XKHZmdCu+hL4FX6Jb/mK0z13J&#10;6I0BUMFUNMubhuZ5Mxk4zUWr/CV4rWQN3jCux0s4Sot/Fd2IglFE3HyiezNRcoR10aehyhDk24ks&#10;IZyVBLQQgXKwlk1kgk8DewnriMSZvHssTlDPbsIrxhmMYCfiVUcbNDW0QHPbi2jmeBGtGEg9i2Z4&#10;hvAkGuNl2xN40f4UfY4X0cT+Jp7Lb4eXc7qxbXF42tibEW0tbYAq3x2TEl7FFceJP3bz7u8ttPMh&#10;n1/thKEGH2VAZFigt8WP3oysohWdp3GGgPwtIFGZa/nwMBONjuzBoTfUy1qFRKuDNxz10crWGC2s&#10;bdC8rB1alA7E6+YVDP+vsJ6beMuyA80Lx6BpaSe8aL0frfEA3sQ9VHPVaczCiaAA3qcFJKL6BLSp&#10;Q619MsgkAYpMlL+bXgtDiqsjxhqG/gZt45a0Vdo90sB7jbLhWJIb/gXLrJQls/sUNFEejSC/n6zf&#10;sHsiQtJBEiQtpFqDbdfSPgnIqJosI5N7JTmo7FCTDOoy8THIXAldHFUQYS+H/mYPjKT9GEPiDCIS&#10;JM9sDwSRA2VUU9uS3ocgkV+cVZ71xmAa+Ti+M87qhRi7FyIdMubhxedkHER7ro/VnxKmV0QZwnpH&#10;G33R03AvonJfw7LC0X9NRN9ZxGrPzemLYSlPq8EdbTJauEZ2p3nR2tN3tQeobHndHbT4twP9WkFe&#10;d94n8OPC/J8HF8K7yKwQJEGpp0JohCNQLWuWcWklWXy/rCQT70JGQ7sRyV0c4Xxe4/r+5PDhaQ9i&#10;SdYAxP83b7BKREHIhoINGH/ldYzOrIqh5GBZaqwG6IkYidaiaZAkh4DkW5SFR5IUQc7rFtBOT/tl&#10;kPwDChgfSM6CH4DXRHq6ELFdSURZYtyHRJHDTUWKZLRvQEk5jE/rhA2WOf8dnPyvlsPm7e3mZkRj&#10;fMKziDFXRKyjPIkQiC5EsOh34ThRSaJ3ZSGSEOeXwGUXhGuVr0wQLpbgRNbUSD7MgSYfDE27Dx/d&#10;aofFiaNxouQ/sHvhv6FcKdjfdGvip1id0g/TE9vig6vN1RnhLogyBpNAoT+BvsVVEVtcB0NzG2Ji&#10;agtMudEZaxLexZ7UZbhp+T+8A/nv8nf5u/xd/i7/N4ok7JLMfpJz6HvHokk7HbNmb3ZM2qadYqOd&#10;DiywkX8f4m9nHctHJuCbdtmOQw8XMPJ1VvN3+aVyBWdqyWLSbxzDzi/Ca5hkaIhBGdUQdStMnSAl&#10;537Jcrqfy5fSuyQUvQvKITKL3krK3fio+EUssvXEZsfI08cc0xZnOL5t/Q9pyP8vFtnaEu/4IupT&#10;Rw8MyHwS/UprI8IoG5Q0f1oiQPHD1SpeddTRT487coEMLInfrYGb8/gjH3Sz+avFpx/l1MQyy1s4&#10;4pg7OQ3x4c7X/98ppxxf9ZhD1AwsrY5eJZ6IKmFwYnfDQFnQzihQghg5ZU5mwf+IBDVyEG10qRsG&#10;F4Th/byGWGvoY7zINvympJ//rYV6tdYJ6uKP81ojRvIgMqSXaFKWikmYLwuOJLwfzGgzxhKgBTWm&#10;8nechyXgCum1k5wE5Hws1xlZPx6crlcHnsqZEpKERkb/RBpkFVm/Uj8MzrgL0wwdsc0xZXmW49Rd&#10;Yi+cTf3vL1tp1N4vaIveuRXUcjAZGpWBpP5EyBiEkQtlkMpPqYEuRkleoGVxcMGPyPb8kdMVh/80&#10;I5CoFCGi3CvIVaE/3yMZgSRJgXC73Cchv1I/JHB3ow4LE7rjLO3Hfz3HX3asHPmpubE6Z0mGTGV/&#10;UA92UFt/ro30/RUyAikmMHhgoqUN9tPAOpv/31OEU9aZ3907Prs+hhcHoC91qywMjRLjR/36V0O4&#10;rHeXRfUDjYEYmXU3vnQMuZ78R6dk/bNKouPgUx8Y30anogBytJwLQb1JRKt8V4J0ire2Dk9DpCb+&#10;tyP35+Afkfh74J8hvK+1JnpS8mTYViaHh+X4Yk5+W5yhX+/s1l+vSKByxvH56g9y6qkEMzK0KrM+&#10;UfQ0BOGS80oMmOQdcS18FPgrILynVbMVsthJZuYH2sjtBZUxOudhbHQMSHF28a9TBNkS9UXmedHL&#10;YIeIcJn+El9apq1+nE6Tjgr8iIy/AsLlHmmHTIZE2IMRYQmkN+OvtZkB1k5DVIFsVnB29/9vEXdv&#10;gf0NdM2U7c/uKndInCFcJRmTTkjg8kPOK4VwrdMuZPwVEH67X/9zScaGp+uw0vAX4PQUx+5Wa81d&#10;VW7xSDZMOLon9bak2ZZjKl2q4weEuzrMay5k/DUQrgVXrvvFbZW5zwjanT50V0XV9E4PwRJThPX/&#10;mzHNdJxosKTkbQzPCcBbRIocoDfYqp0VKmpEprYirOH/XVndHJL4TDK6+dLgM2p1Ptea9keCs8F5&#10;OqzIoXX6TxeJymYUNWUkp2XH72UNUZwg4idiqE5Ctssh88GILivnRKoGkqReAhvptCwKlQ7JzPw7&#10;9BJ6MUIcwkAoptQLA4zeGEzJGcSQXToroAImgiyziLYEaxGmTDpb/NUyCNnAK9wodaqgyVIVseYH&#10;ycGBDPepkxkLxDq8MQj8XuKOAaYgDLKE0FDSkFt90Q9BiDDJ816QAzLF8IvUyvMSNMnfMaYAzLN0&#10;wX/kdGdXWVQ25HpUKRFpcSdIUMNG0gORXCGSRq/rbQuAlDiSSzV9qImopNGTASlZoyJ+uUSH0jFB&#10;lMr4b9eTw9hJ1h3B+1UaPSLqhzR6drnmpyGVoLbrOfSUIi2NnoyhKMITVBTKOuUd6j0ksvymcbU2&#10;5iKL6eWa9CHGEYJeRqpF9knukQhVGEXOxepsp5fF9w5OrYUNxcPOO9Hx55b9dP362ispl0+QNIDI&#10;lQ7LQVjaIhuKJDmor3SC3CceS39a/EEIwSBbKAaYy6GfIQQDyoJUoKGd+uuLWKnHKidN0niRMCI5&#10;kulToKdNDtsSIlH8rQH0gEhsGjohqCBRPpWxoy6W04EFgcKNKowXxFF6Iuht9CZyFfIIstFA2i/3&#10;9SiujDiqk/5sz/DSxzCw8B5yuxCe77ZomdtkHU1Xtl88mWFsy4jkavjWOmW5Ey1/Tjlp29h7ZF5V&#10;1cg2BNnIL52VvIXSAeE2WWMSW+iFoTl1MS6rBYbfbIXPk9vivUuvYOTJlhhx/AX03fE4Ir5+EH23&#10;N8SA757Ex9d6YnJqN0zObY8hiQ9RV9ZCPxJCOqpxqt7Jkew4VYnKW0hOvj1voSwg6kO1EGP2xoBi&#10;H4wqro13S57HqPTmeC/5GYxPboR3cxthouEpDMq9GwOL62GkvQGe/V6Hjt88hfeTH8H4K48itIcO&#10;jeb6YSQlTxYv9TQHqQEvkUztoBESiH0cxfcOvtUA+/+VM6h/S0nEmZABuc8qBIjIyoGtXcjJatDI&#10;4Y/uZZ4Yaq6MYel18MmtVui86Cnc36EuAh+rCF24p8qko9LYebtBzvJ1ZVJTEKxDtUcrIOwRfq+p&#10;w5xLkRh59BlEHb0LH+Y/gzhTTSUpkjigq0mPHjLOzfeKuupu9ON3H/QtK49RhfXxaWYTfHC6Kdp9&#10;dhce7VQNNRqXR6UnQxH+pA9qvOiPezoG4uUP7sHY797Al6Wj8NAovrOCHq9G10H1p/k9kK7svBb4&#10;wFCD0iZDD5XVFm6XZLjG3SVTqBw9PbA0/Led7fR7y5zSviWyMVa8DzWMWhKOWGtFxe0DiiuQm55F&#10;7IGmeDSuLnTV2HBBrqcb9HotTZ6kpvPT+UOOr74zUWSwp14lDFDJvvhc3QerqwQ41Z+rgDbDX8Yb&#10;+x7BEFMlFcFGQDtQXBAgm3WHlgZiREkNjLv1HN5e8ARqtAiBWzm+212rT8BDVx3uOhJe8iTKmcYk&#10;vhvrv79JOB5oGoIgXW22R9JJsS0B9+DJbg3R5kvakbJwdCgL1BJF8l0iYYrDiYfeojbFSBPm5A+5&#10;/odmYD7qmLa4X3J1RVmx1nHkqEFFARheXB0D8xvivcOvo7rkEaxA8AmCp4dk9QlUSBSQc8MF3CQD&#10;nNuPiHD9LhnctL+FKMHqWe1QUEkcGYCaAz3wvrmmMnAd2dG32WGF7Dx3TMl8Dd3mNoBeUvtJxgd1&#10;1ngQ6/AmaBnlXPUIwuX8cTchtpevlpGO79W5yzPCDBX4ScKQyytEkKmKaijvRfLjqpXABDmfXIyt&#10;eExCdPmtY2EYjjv+gCSRrvJewWMYUSYpQYXK/ujKl8jc4sSC+9Fm9l3wreilONrHN1B1NMA9EKE+&#10;/vB2IviHrJySZ/CXMnO6+fG7P5HhqxDi7e2tuNSN3NhjZV18ZNSO3H8bofTzK6N3sSeGX34WlV+r&#10;wnf7wMMrGD6sW5Mijbgq9Z4n3yGZOVWOLgLb4+7mTcRSujz81CnKKjOnt2QElXb5IuAenVI5E8oe&#10;p1OgnZMaYQ7VMnPKSi/+LW2R0L+vOVzFHR+m/0HnJ8209zHGMKgZaK9FfalFY0NLdJiW0BG1ng+C&#10;hz+5U69Xh8pLhk7JhKbyFrr9COqAeQFBgPOgeQE3xYH6HxJDagkmeb+6zxty+LyAT526eO/Cm+iU&#10;TUNNQo8svQd9NzRzZuYsp1Ll3Q6uVHou0A6mlzr5Xv6uDqzXk6ByXd4lxPBiW/hOOT5d2ZUwHWq1&#10;qIbZx6ZhYHIAxrLf2vpyelTmiorhxOsRfz26TDt2b7ojssCJtn+tpDoOPTwo8xG1GLKvMYifFSHI&#10;H5fxKEJeEq4gCMc4s3IKwqXDrjyCLvhXUqFKx/VuPioVqiDF+zk5jvpVehqN0X5lA+gq891EjJzs&#10;L2n8boc7Ee5KgyrvUu+kHtezTtd1qUfartkVvlfUjBBBcqTwPVE7nsSAdEkFS9eQbmlfa6jyXESn&#10;y4R1rOxEpn0ZVvA0LiLrX5+qW1sy9IrsShBKRpgYORaHYnx+I1TqRq7xkQZXRABFWDrF2xXShdPV&#10;ufgESR4pINx7O8i9t4OIvwvhmn53oz53V4ZWIEzUAj2ZRt3rYeBievhVyJV8j6/emSL1NuT+HEjy&#10;R1EzmmHUvvvyutgPT4LkrRLGEGTL+cySASjQk8zDdsmx9aLT43Y1RXR2bUgMIkGQSLpAhNWPcYhe&#10;qZ3I/FCsyB+YyD79/pLiOFdtdOajqtK3Ge72I3UnWO7DKwvqQFdJDFEVBN6Re9ZNTnkXhP7e3LPO&#10;34QYP3A6f5c8gZIfVs4w96LHIyns9L5iVMshyL2KUklBodTf/4TDJfesIjaRq1KsOuuW6642aHln&#10;JeOypGUlMcntkntWiBLiXg262jq8m/ASbUeIch7ELZV0eX3oGvYgQ0oULHmvxqdXx41/5eiCDZaJ&#10;O/uWyHYOHdrLNpFiN3yQ9RR0D7OBPmFsUBVyt45I598E0eMCLqT7+IkhZMckL62zU+ImagQhiD/u&#10;z9/EfaT+dNdr+l9A6pO84zpvzV/3EmNKVSSejg//9lMIEf3Le7y0tKcCLgQL0oVj5VNUnFJ9vmIb&#10;+Mk6VJJf+S66WtohbVO/Ua+L28j63Vi/J8GLUIkEFi6v31+nXFAZKxKk92HwFU13VYt4vVTgJ2di&#10;bnOM/14h8bcWGQkcX/yMWiMiw5RdGeQMoL/bYR39YxpJL3obvrTmPkSepAhV6sOJKOmoJPr1ZGd9&#10;aag8BQGUAsnpLYl8BURdiC71CaKq4LOSyThUH6iS77p+F+KJ2pIcUyrZr0gK9aoXkaeS/SqECcH+&#10;MdmvINp1TUBlDlX16lFO7w9J9CsJf/0U0FuhdKr2+/I+6Ysk+5VEv+yLOw1tMH8Logemu0uHj/Me&#10;V5ws/ngvBmA/TfYrwxj0WLKbSH2/vRyjT9mjUBu0iTXLKKAeo8sq4SFSWOcjWc4q3uZ6ScPYUTZQ&#10;cRavS7JfP2kkDVIIO1SNrl8l9emJ+8ktd9PXDuf3cuTcEEI9XSU84FYZ9+rKq2SM8lugcBc5Tu8p&#10;3grfI1xJBHuQK4XQAgo58rsT0S4QJCtjzU/5uwLfX551PqyvjAFPvI5NAz7FoUnLkLB8N6a068f3&#10;ubMdYlSlPwThfAGnKvKlFHrTR5drXddWxyBDgArCesqMEBlSOFtSMMn4jgqGUkPoly/97dkkVhVF&#10;08HXghxXduWJxrtQ/lWqCOpTX11VZXxU4yS7MhEuVt5H74kAulqSKLcW/dtQ3tOwfA2siPkIF+ds&#10;Q9LifbgxbyeSVh5A/6fbE7m+6NX0baSuPILMtSeQvOwAjn68FvOi3kOz2o+Q47U01x4i8sqFkwz2&#10;kjs8UKkU8TRc2ZVv192CaFdK6/Cwcniz2lM4+MFKODZfgm3pMWDNBZhm7ANWnoV57gF0qt8YUS3a&#10;om5IuCYR6n0EIlv9TUR76O7ju+vgsf6eGJpfTgU8wtEy3iKLmCR7myu78lB7eSws6PbbuPwiLlYa&#10;Xvqk2twklXVyaAlX4kDD0Vk4yxdh1N9K99Jt8mYHxbiUCwxU6eXefrgxksk5Z95biy+7fg7zlwmw&#10;LzkH0/yTKJlzFJbFZ2BfcBqYfwaYI1k9T6kkjaWzj6J02SmVqLdYMmt+eRE3p3+N14LroyLrlbr9&#10;gmkXgoh4qhVvXx91rQqJVpcc3MTjbrT2exSv+D2Gpr4NKUkV8E6lp3Huw7WwLzurUqiaCSoN6rzj&#10;Ks+sSkQsSX8XHodt3Wm8HF4fNbxDFae7+Wi63SNQpEiTWMm1W/clD3zIqFdwEgsPDKA/PqSk0g9j&#10;LIPpPg+mHo/L+o0Jar53bOkSm1dbZQyWYdcONg+1Z7KXIwQNJklwoKWz1rwQQbj3D9wUStH8pGt/&#10;ZCzcBfuqMzAvOY8CSdA79yRMs4/BOOuoyht7Zzprw/SDvHYMhqn7gXknIcmCHTMPwrj8BDLXn8RT&#10;teohzIM+ubyHOlXsQXVy+cdvRuPmgm3IXnoA5tVngS+uqty1pi/jVTprSTYs6VgN844qsC08qXLP&#10;WiQRseSiFaRLiu0p+2BZfhznpm5EQ68qVHUyLHC7cRU7I66kL0Ib6zC6pCa9EtnO6KcmRmSYWVvH&#10;6KkmNWJKibuCMMgaSidaf7ksMw07P9AahjhSUAapZAlaLCkWYfBDj+/qq+jOkw1Showdl0zIokvF&#10;GxDjcnrORpTOJ+KWngMWnIVFMiO78oRLNkxytiDaNv8UrAQLEWxfzM4TsID3fExR//QAMO0wHOTM&#10;LCJi7aTZlCpKETtc1SMUz4c/gOQlfMf6iyj6ZDtMs76DSlstecHnkYsXHNdSWUsu2mnfq5zhws0O&#10;SavN3wXZ4LuFuJIDV9Ji2xeR8EuOIXvFIUQ//joq6/woQT7sF/tJTlcEILE9GYANKapNt1A8OC1H&#10;r2xP7MS/OyIUsVYaUllGTTWztiTC6kTrzxdZ7jAh63kMgT96UVTi7DL4ruXjk2mtgWn14f48KS5j&#10;E54+bEAAjQpdNn8/NsgdjcrfDdNmSXlKPSlcOp0dXh1PRPBvAXK1fApnSfL0Moqyyh++jJ8rDiNz&#10;8Xe4OWMHufQy1cxpOBaeoSo4ozLrN6Iae63iE3ijYiN8HTNNy8I84yiJyfeReyXRsG3mIYXo/EWH&#10;UbzoCAlBIvCaQq4zb7hKay1qRMCZP1zeI8wg3G7kM+b1F7Ay7jPU9ahEYxpEO+KrEC6ID3mZHF76&#10;gJoU6UYky2ipTFZ0QBihnJoPHUCcyZbyT1Ie+nW1UoyT944urqeMgQzQyAyMLBlQU1bk+MG2Suh6&#10;qBYDH77cn94JOVzUip+neBveWE7rX7SAHPU5uXQhuXvuERRSH9uWSPrpY1pe7oXkfElFTa6TnN2i&#10;tzFzP24s+Bb1/GugnHs4nq7QEJavr6OURLNPPYaSGd+hkFxsXXUeRZQE09KzsAuSVCrrU1QXh2Fa&#10;dAyFlIbLs3dg67hFiF/2HUwbLtAw8n1CaEGuC9GitoQIqo7jyq4o9TaZDCK2ZfkF3Jq+GynrTuCZ&#10;kPqo5FZV2QtRLQ91r4lRNx/A4JJaiDZUVOP0w4mfdyxean5AVpZFmLXI84PcBr+O8EzH7hb9GUmJ&#10;dyJzjpKwXURGVptKzleZ9B1oro7wDuIPy0FDMgCko8vni6bl66N0wzmKpyTjoo4m15m+uoTUTSdQ&#10;svYMSimuVhJAErmrhO3zjsFM5KkE74vOYs7bI+lq0kf2rUiXMABnZ2xVSdUxjc9I0naRkAWaGnIl&#10;bLcSOda5Z2BYSsKtOInLs7YrYykJ21vWeBKpa0gEEuLOhO2iUkSPi5oRnV625CSMkmWfhDB/TvUk&#10;SdsXn0be/MOwbbqK5lWfo1tJh8GDDsN9AXj5g2CMOtoYk5LbYmLePRhc4MZoU1YAM+SnOulOh0PG&#10;7MfmPo6bv5a38KLtqx59i7Tlv7JWQ2065fdO1FXRJr1ahSQVjj/wKuqXr049F6L09mP0n+UwjcI5&#10;1L3CSXKMwKy9eLX2s0oPdr3nRWStOg4jEWybzntU50kAqh7hTMw8jsIlx9Htvla4j27f560HABuv&#10;UCXwXupjUP0IAY2zDivjKnrfPPukygFupY0QA1zG349NXIOaRHZ1EqwqIXHu9yiRZ6kqbC5D6Uza&#10;bl90CsVUH+pYhFUkGBnCuJDMQGn84dgCMfDTD+HU7K8ZK9DF1IXBz6s89CGaWtXfo8MbH92LkamP&#10;qHPOZeqtvwxwEWcysjis4EF87xhz2Inefyz7MxZPiDb6q5sle4NkyBeEd7FUxHBjBbVHPo5cvia5&#10;H77+cCm6VH8d3Z5qiTMfrYVlHcVSjJJkx597Fl/FziCy6ca5+7Dz/jg9ayvyFhCB5BwtuTrds7mH&#10;tQz5c86qAzmUl7HhBkWd4k7PAdTFYoALqY+LF2hqw0rDKuc12ElUzJK6RGVcVFyMTfFYFT0JPR95&#10;GUujPkbZCrqjJOadGfKFe+UQDqy9gsKZB3B4zDIUr6T3spZqcAl/FyKLJH7G9s4kMXccRbPyIZSc&#10;Cni4ygt0D30phdWo1++BZ3l/PDGrIgZaQ9Tamz4lWvJfmfweVFwX6w2NflmtfFrcHJGMomQJgqgS&#10;taeGn31NlVXwI4ZgwbWmOL9xMf1q6roFNG4MYoyLviMHiujz2swrMCyIR+rSC2hzTysiuyLebxWF&#10;nJUniTwiUt1DmHsedkmMTgQWraCuldyA1L9YuIc69QgMIuIzSAyRiCnncHzrcuz+7mMkbZrMe3jf&#10;3KMoXnoYBSt3kIsZwFDdmOXMBhLHsOosfyMhliSSIIlUW3tQtPKgdhIKEY9ZVH0f7EYufe+7fWpQ&#10;UgPxWvVHUcjfjSSAaSrVCp+X7Py5S0/j+heH8YyuMr7qPw9p279HBQZEgbq6CHJrpCZZqrRjOG8I&#10;RydKv0xqd3aUV9FnnFGHd42/kmfl48LnEEUO/xHh4muS251HEsi00rQbz+Dkt5NhEVUwi37uNPE8&#10;iEDhCFEpc/dTX+4iJxNZq8hhs+klLLsK2zTeL8cRTCfSpwuXkqNYR96sXchcdgLFi7+nsSLR6J1g&#10;1gWY51xE2fwLMJAbJWDZeKK/OpJg2+mWuL5+JvLJqbbZV0g8ir6SGAG6kpLQkcZYjq/BFCJ3Ot85&#10;lR4PiWJYeJ5SdU4dSWBedgFbP1tHZPijwl33INQtCJeWkggz91KXs43C3Xw/ZpzAkYVf4W7aqysr&#10;jmHfgjVKjeqp+vy974Un1cszU4MxvFibdutgCaK9q6Q8uxgSYIT5uV9G+PtU8tHm2xBuD9AQTjUi&#10;7o8Mtr+f+gC+PdYXWV+uUnpQMsxjOtUAucZBMbUtYIOXkEOk41NFNC8ShKMZmCygoRMdT68C078l&#10;sb5hp3YCk8V1O0T9zOfk3s+u0xdPYN2XYaB/fHjPdEzKeFypt9EMKr442Qvn1u+nmqDL+fk1qgAh&#10;pjAAgarKwvoNs+inTydMo2r6XDymCyhVRxZcIhIJH/KdK69g6Ruj8KL3fVjffrxT3Umf2MbZJNqM&#10;Q+osojaPPItajLATd9/AO8+9ikCJssVh8PeHe30iNuEBeiwaQ/amaxhprqACIlkgFW1/4JcRPj7z&#10;AcTafOlz33YGBD+1A5Q8yOUBGFBcCbNvPY6dh7vj4tbZSNi0FcnrttMo7lWnkUjHzESUdfY1BiA3&#10;kD/rEjIXHVVnQOQsIlIXk3NmEdmfbgSGLwReG4LCOt1RGjcbBfP2IkfC/unXiKjL1LffIXPVBsy6&#10;2VotAJIzIMRl/SD9cXx55BPcXP8N79mPPLp+xsUXSYCLNKTnVVSLhQfg+HQtkcv3fEbCztkF0+KD&#10;JKAQRhBKm/MpmYLSh0VkCtoRdRQC3VDjlP0oZmyQvfk8tn6yGuFengik6qhT/j56ZgH0y+mlBQdB&#10;V57q9qtKtHUVFDPIGHm0PRT9jOUxgEwquOspQyK/VMZl3MsoSUuRpCE8VK12GkhjKYeDanmk9DSe&#10;7vgosw7mxb+KRed6Y+6NV7Dz6GAkbl5G7qVoTyHnTSWXUnwlnBZ/3MSAxDyfHZy3D2WD5+FQvVex&#10;U3c3zgY8grJuHxAB22BcdQxFS8TVO83AZQuu7JyL9UcGYFhZmMqoJks0ZCPUoAJ/fJTaCJtO9MbV&#10;rycztD9E1+4s/XyqmFm3gE9ETx/CjTcHYlu1x1D6YCskPdcep1r3QeHUDUp95dErySVHZ1FH55CL&#10;82hLjHRPi+TwpZVnkbbiCJI3n8Zd7lXUzI/eRwc3jxDIioBwGdPx9EbN1gGYY3xO7ZITGydqN9rh&#10;h/6mAPS3aLNCXcnxTvT+YxmXWU+tnJIVpT9wuCwBM3upk1hlOZkEQVKxTLvFlYarQzfk74mZtfD1&#10;sY5IoX5VB2385NANci1VioMdkkM3wAAFyw4gbfhMZA6eivzFu4gwEoM+NT7jvVP3ouCLqdh3qBMW&#10;JD6ixnRkzWIPe3W2JQSD2T7hoCmJVbD70AsoXrcQ5pXrSTTaAVEXS9Jg/YjqiUHXyeY9cMbvXly5&#10;txUwcA5/p8oTw0lmwCyxAVdhpjrEomuwzaA/Tq/GQolJZ+T7tN9dqEHXV41WylSbtx/cqfN9ZWhY&#10;PLCHdRiZIuMqeiV5wuEyiqjydxHhsqC1u+NXEX6XE+GaOPSW83wE+VQxkkFYjfsSxKnvDHciX46t&#10;1TivpykEozKepZMyABuPL8POPd9j746L2L9NkuPexLfbE7Bl+02s33Edq7+9ilU7L2HNnotYu+8c&#10;1h+4jgN7UnByzXVcWXUZF9dtxMWj7yKhpD32FFRDnIkdsYSgJ0VVYgNZEt2N7VxV6o+Mogdx82hb&#10;XNnWGze/nE04hDPrr+D4phvYQ6RdZhuOrvsexzYcx+lt8Tj4zVUc+CYRJzYlIv6LRCStTETy8stI&#10;IjPkrr0Kw9ab2DxuCe7zrklPxJfqQ+ZV/TWEy8mH7nJCoYwnhakJiWEJdyPSSGakY9GLGkDwo0YS&#10;5Rx/a6AasnWi9x/LDxzOhxTC6czLyldJ3iVEEF0ufrhsp1annPA3QXgv0714x/ogWtlb4nlLFJ4r&#10;nIWXko/jzXijOuWkbUa6OuHkneQCdLiZiw7xOeiZVIz2l1LRk9fa3ExHuytp6HQtB52SExBZsgNz&#10;8RF2ojFOoQbGWKqrrMWyCMd1ykk3qrmDCFennJzDPTiW9wr2XhmDZUc2YvrJeIw9kYgJV3Iw6Hg8&#10;nrqUhGY3MvF8Ug4a3kzBo7npeDTvFhpnXsdLqVfQ//IFjIuPx0enz+KZSDq/IeFUGUSyTLn5BzCe&#10;CNFm8Aky7l7Ow4vXqkD3gDtGpzyGgabyiLJVoRSKytXwF2NzU8wRaa70ywifmdmOvra/0keDjD4Y&#10;aPRTq1hfh2wnCVZDtrJF+xV7bTyDMDzJCLR1aRTus36D6vZteDDvW/S+ehBjEs7g48Kb+MaQiasl&#10;hUiyWpBsMyPJwU9Y1fcUqxUpJoLRgdx84FYRcCS/DOtyMzEx5Qo6XzuINzKOo032abxRtAyPYDTq&#10;sRUt0RQDTO6YXqjDd2iIb6z9MRKL0at4Kd5K2Y4304+hXdJhDE05jEUZJ7Et+wKOl6TgoKMYOyQr&#10;Z5oZF6wluGQowFYU40JWKb7KSsasxFuIJdJb3TyDh859C99ln0HXjQq09mNEWFVyehXU1QWruU11&#10;+J9MvDyvw8cGb6VmRfrFMxH7191aVWWiFlXYv7DxLyN8blZXPhTIbvFGk89Pj5Uh5wvFupW+gTfK&#10;PsNLhjl4NnU13rx1BQuuH8CSshvYjTxkmM0otFiRoTK4luC3HisjidYFJBd4Miy4DhPOWYuwKycR&#10;8zOSMDpxD7om7kDLhK1oWTifjDAHbxpWoE3qfoy6uRpz8i7iq1IjDkiyX9aRxurVqSbqNZIs3g6V&#10;AZqE/fFYGbBVQArfn8bPJCvkxAfsMBdhTVkGpiddx7DvDiNw3xrohhETte4hx7sjmDq8OlVKw8m1&#10;1DSbhnC9QrAs+pdjZTqLjePfo4p+ZUXW8uw46h/Zik3kSmJF57Eyst9dTo19yfYGWhatQsebe/D+&#10;tSv4Khc4wQ6ZjSaVZFcajxL22Cx/C7rlrBGiUY51uR3I6QokQy8hn3cWExNm/qvS4ptJqDJ+txjV&#10;UQJymEyqJQ9Xi834gljrdzULUSnx+CArCTuJpGs2O4mmXutMAOwENkWdG2NiGyxEsSSULWCdthI4&#10;yPEF0mL+XybtkDy1cj8/JRN6Nv9I44/X+dN6dmNY0Xm8dvEUKnz7DXQvP67WyQy88DwG2SS/IhHt&#10;0NbJi5PRzRqulk7IhPKnvzYmvjZ7HHW4pCJlBbKtw4nwvqX3oTV8KNYRaGDZhE9wTctKL/hCApvm&#10;QIHFoBL6SpZcSe4ryXTlDJ88gnTUbHfAxM793Dk+6gwfKxGhfpQfFFuyBi3xbyZRYlLHeqTybjmQ&#10;yY4UM1tgTeb9DLrkGYUtSQ+cDbuDb7cX8kox8U7MU31JYmBqL4VgOcdH6lGZmLWGaBl++WngPZIy&#10;WM7x4as1wmXLsTU5lGAgMgXQDW0Bn/aiMh5TJwfIjg05VkaiSxnOloX74sUNMXphnmHUaSd6/7Ec&#10;KFzwSUyRuHmys0u2V8iQow7vU1+KfnoOzVHXtBgjKHjSNTmrqAR0raRhquG8YOIX+S69EW4jsI8w&#10;sf0W6Rg7LpmRBZnSR3UWhBy4JBcKiWgytp2dtLFOOadHZEQIVMKqreoveTNJxWtlrFydr2K081s6&#10;TjoO4HvLHqqOTDaBdZLI8jITP6ysS5Au2ZOlueoPaaP0QVJisz4D3yttKuazVvlBkM32y0cuiV3C&#10;KidcMirdPfJiRaoMyR8gEabstA5SelyMZk+EIqJMjuGpjl2OX0ninmja1nZIXkOqFA81ay9crtZa&#10;SLDBzxfxOOpZZtNFiyeiWKQlDnIKG+swl7GxRex2NkUxg8glYuyiK+3sVwE5p4gdJV9ZJUdyKdKM&#10;iaoTG0+voYzIE3JwEbHN+20mdlskxWbgEwaUWO1KH5vkBA6HaOIC1qMYT+leoeOalK8wKXkWJqUs&#10;pP7P1dJZC3aLLYqWZSVEM5GXyrvN/N0iBzAZitk2M27w7dmqNpE0UU65KDVKMmsWoQA5JRVJ+I40&#10;eDqBOv1KAxrqyipr6IdFor/dFYeLZycOR0eqGZkHfjf9AbLmr2QikjRFI9Ieo/7RK0rJaXlSyYsI&#10;UZuJ2jvq0C8Yi1fyD2gGiMYFRjP75WCzC3BGjnHBBqqcJdiOTdiIlViGNdjC72fp4O2kn3CAvsU6&#10;4xpMvDoO67AKo1KH4mNMweC0YXxyAw5jP/bavub9B3ESe7G5bCnW4nO+T476MiHXfgwnrJspV1dx&#10;CCdwDLv4PR1L+bbRlg/pTq7CV9jDt52j4juLPY4NVAZy/g/5vuwK79vO3/ZhM+9LxVF8yVYtxiI+&#10;sQ2nef0QW3uefx217ZWdDWQNkrNIzpYzYDO9rWZ5a9AMD6IrObgzObsDkS2cLfiRWR41Fm71ZnDm&#10;iXHXfmVo1lU+LXoRPW0awuWYQtdJVe/l61Rm/GdIw4dyt7CbBjYiUx2/IjoSjlSsLlqMhy43RcXz&#10;NdE29ym0uHkvHkiohXrHH6f4jUHz628xaBmOJ843xxBMQP3kJ/FA5iOonVKL+q8v6h2pi16WCDx/&#10;sRnFNBYt8l7H48nPoOHpikTTGb4P2OLYxvsYTuM93JvxFNrnNyJZdqLdmVZ48tR91Ktd8Oa1NmiX&#10;/A4R0hP6q/7UvbvBcAqbchfirgsvkTuH4cGLj2E2CVnnUnO0uf40Gl94ilI8DvUuPMN3j8Jrx9ph&#10;h2Mr0h20ERTn63z3pOxsPJ87CR2twZhiJHLNPvSWQtQuCDmpSnAmNk/OrRtO+Dz9tX+O8B1FAzAi&#10;X1sn14uujsxixBnqMFTVYWx+JbQt/AR1yo4Tgc7TqehTo7RMfc+z5mKOaQ7aZw8gb3+LXicHYyb9&#10;5wYJT+JdayxqJnSkDBzB3Zda0qePwHPnnsG3tg0YfCoKbdj0qmlNUTkzHFVNNdGPJAk8X5eo3IKR&#10;if351GEiPAM7y/bgwbNNoDfWhs5WFa0cTRF18WW0t76NbqY3GPG9iSccL6BB1qNolPo0QgobYR6l&#10;BkXFWFt6Gr6OQDx28Qn2LgzDS+fh9fw6OE5Ob5jVAu3IWvXi70fN/PqokleHkrqYsktsmzKo9oC3&#10;HGcYYnVTG8rEtok72K+0sgrhZQWWcHhn6u9uqEnS6bA5g+j/Z+UKVmNsVkUaA7G2mk7qa6xGIboL&#10;D/A1LxSsxwtJZxF98xY+zc8hlzioB50+rikPK8tmIzI9hjz1Jdp83wYvF7VCo+wnKMKz0PBcC4r/&#10;CjS4+RwR2h8vn3+ZkjIXr2S059998OiVZrzaF48kN8EE41A8dPVp8uBc3J91P5XNHqrTbCKe9V5r&#10;i6i0bhic8iaa259Gy6SXUD3pKTwa/wR6lb6NVqkvYXReT3yU3Acdr71BhO+ivi7EopLDqFFWFcNv&#10;dEa5jAqYnUUXN+txtmkbml1+Eh84erDNTyDa0A3199fBF5J3X46uoa2Sw/7aZB9Ea8cY9DDVxlBy&#10;uKybf1M2dFGdSHQpCFdpte3eGJanw0XHsrFOtP5ykV3Gn6W3QrRZC9vfJoePzamCBuTp+oadmHLg&#10;LL7aFo/NWxIw4dt4xFxKoZ7Oo15k22xZWGSYj34pAxl8fI1O59rTbYrAswnP4Bvede+VZ6lD4/DQ&#10;zcaYTO5pda4nBrPZTW61wEr7NLzxXSsSZiM6XBiAr6wz0edYF7QueROVbRXwGSUmzZ6CoyXz0Tr+&#10;baqIs9iZvADNSl8iAeQgvCFolxOB/oZhaH2lC8m6gtZiN9442JNv/paGugjz7CfwjKEFibYazc4/&#10;Rpm5hocPPcQWvY/HTz2L5fgQ75zuSpuxET03tyeSLygPJ5m2dEFOKcYd2oOPjk3BsMxuGFFQF6NM&#10;2vZJ13C2DO7JRLKkdRpPqXai9J+XL/Im7hxZGqQhnDCmoBJeKFyLDw4WomgKPYlp59QU1s11adj1&#10;ZQKi4o9iAY1LCtXM13k78fnFyUgr3YPRu+Iwn92IOz4SS69+hM7GGPQ89QrePhyN06azmJn3BZ64&#10;2hFrkqcjyXAJQ/fHIKnoMgZ9Nw070hcju/gaJsUPQadjjxFpJ1BqKEJKyh6MOvQuTWIWdqftQlza&#10;cIzbE4spaZPxacoUTE2dg/cv8Hn7QSL0CoYcm04EH6fzY8H24ovoe30AMq2nMeBQV1yxFmBwzofq&#10;LLYvshYw3N+HDsfeozSdxNQds7DRnoFFqZlY9e01fPXNKdxac0Sd/fzJxVmIyH1HbdCVgSqZGRNv&#10;TvaNCuJH89qawnG/PHl8Z0nEmVoTMxqooUZB+JuojsfKtmDebjqzkxlgTP0etgU7UTr3CArmnsK6&#10;HZcw8cpx5SUWltIjNmTR/WWYb0lFGcO/M5kFyLyxjWbve1yz36Ttp69lY8BTlEY+TUOmWU5uA7mW&#10;QXlGPv2PIlyimSqm51bEWq1lNFni9Cu/2KHO7il2yCmduUiw3sD59ANIMcQzVL+lXEtTERWcyQC7&#10;RKt0rsvAAEm8PgZWyRLQW8vYhjMw0A9Psl/iNcYShfTxM0tVkJXBWs7TcRyZex3zD5/B2Q1nYZ1/&#10;iIx2EPjsGL7bdwpdssbhNdTHsGLaOiJYEC5DyJHk7sG3dL//YI4Pz7dFTLG2J7IjEf4oxW7suXNI&#10;W0bzIVNhM78GZu9C/orjOLv2Joac2EGEERHEi/jouQxSksWvJiYlXIGZvi1lQFxsGTMxyNUc+h1Z&#10;VlhKHerwOxj499kM1kKiOdJVlJ+fbyEKWOgIFTNMl8Pv+DCRb2A0KSfJyk/iadvVeyTkQTGfMNJ/&#10;dx1+ZyO2eUkiW/Gy5f1iBtUpWQaa+7xkdYyMBFOkpqr/C37vcuMSUmX8fv4R9pd9lgVF0y8jZ/kV&#10;xCR9jBZ4ApEWLUuG7N2U89gGFgdgZtq/sKNte96c6WPKniTl3DGsJBSvoiliMj7E17sP4aYsnJxF&#10;is88hMR18VixJwH9knaQMxluSxSSxy6lUqvf4j0HzzEuPs0O5yHPQuwL9tJTgfM7gfUrQWMAfP0t&#10;r51DYcwkbKn0CHKu8rlTVwmHgWtJdDnJiQYj7Hk3gZSjQDwRUOBQwzYZRDRprOrNM8s5PaRoFjk8&#10;n1ydQVVycR9w5pI6eCmV6BY31k5VghK6e0lEduIF4BIl9lYuinlPjoNixYBrfmYZep5PgHmyTJQf&#10;QdHCwyhafB622fE48PV+ROSMwctyaiwZUjy6bnQDJUIfkl8d20vnTHei8feV0dkt1MJzOV1Exgz6&#10;FL+J9y9ux6J913Bl7Q1kLb6MQ+uSMPnQNUwvJZIsbOzFTBg7RSLTx0udNpiqr4FUbx1Klmzk78Tc&#10;mpUovu8hxHsFI1vnjwNBOuR7uuFKAz+kuTdCaac4iv95HAp4Asf9KJrlwoFV3wsDI3/8CFxhnWvD&#10;dUQiiUu6FplTtXGdIqo7M1F/gerhnUE4U74uDvj5IM8tEN9WfhRI4M0OEk858yTCW11wscojOBZa&#10;FVc8vXBD14jXj5J4VxkVZ2ALeSLyZDrOLSbhZx7D5TUXUDb/JixTrmDyiS/wprkvVW0Fta5QPJSu&#10;dm1lw4ic+v/6VvBvi2iIkp9De/rgMhKmZoIKnkLn/NboWTADbS+cQFTxSuzLpc6mfqRiQPb0MbhF&#10;pCC8Eg7XrIzch5/FgcaNkDJqHHD8FHYEVAHCamKHXoftrR7BnjdexunqDyEn0Acn5SjHtXTA8vNh&#10;rfYQ7G465IXRvaqoB46tR9awTshk3UW6EGB/PHEsbzTDaioi0ik9pbm49mBjFHhXRLK7H/bXq4bL&#10;b7fFFy1ikPUtOdmcg/TJ0UgI84dBF4aTId747oUAGB57FuZ7mqFw3hIKaAmlxIJk6vPhR+j+Jqbj&#10;0rq9uLQhE9u2ZeOTUxvQKacvXqGj/AojTbFxcbZKSvV2N/tjde6/kWEi0bG/6SfnX0IfuoYiOuLo&#10;dzPWQ09TXXQubYVXbn1Bn3MfCkT3me3UpCW4eJDuWPlQFLgFobB5E3LWYXYgmx0pwMWZnyDJuzys&#10;Om9yzUhNt8rw6X52yNMD+b56HG/RknJ9DenV70GBbwAuBHjCrvNFRnhd4LlnUUiJ2F6Oz5+8RART&#10;YkzasdSZgvAtm5Cm06v6L7R7kRcTqVZy4CiIh8FC7f3lOiTwd3hXwq3Gb9JKH8fetcORWqcCjPWe&#10;Ao4cUehWQxXUTFvoCg66HI/WNw+iT9JBRCfPR/fMXuhU9ih6WstjmMFDHe/YxezOuFiPkemP49q/&#10;m4xsb96iSUMK/BXCZVFnO7pCsk6lB/XVSwzlnzGfoGa0qBFBlFKki1NwvkcnpHlXQJ4uFKeffwLm&#10;1ByYy7Jw5vPhKAgORKFIwKHNKBT7R52fZUqj6iGn8XpBIxIp6yyyKtZBiXt5lDzSHBcaPYk0n/tg&#10;0wUAvjp8U5nPXzirznGToWDBeL6Yz28WIdfXA6WsJ2f+h8i12DV1QzkA7ceZp58HqMZQrgawjEHN&#10;5kMwjZyAlHI6pHiXoxQdYS3amKTYIhmX3E9mesByC03Nn+AN89N0IMLJ1dqK4n5muoBlWjg/OLMW&#10;9hin/n5j+XNlTsbLiLV4KT3+FsVIxnpl0UtTBhs1SvcqN055EuKelEqon4qTUe1xNCSM4h9GJHYA&#10;jtJ4rpuJ7710sHh5wjZhqFIdFvau8NAW5HmFwKHzQ3qvPqyH3lCFaihxC4bt1fYw5l7Gl41eRL6P&#10;SIcOZwIE4ScVsg1Catq/UqqWtOzvsIMSkM57LG93pF4vRQk5VSHwTD72hNZGVqg7cojg06wr1bMO&#10;2xeoztM0e4QR4adRYClVTpCcvylHu1+m+/JyzlV0K+2MKAY6cl6QIFuYT3S2Nn7ig+kpvPJHlcvF&#10;29oOS63LKMpTvSSKOl0scxO+tqppLdY55FhbNaJK5UG3qowWJ/84Ukf3odEqDzMRkNfiBXocxzCr&#10;XnnkhVeDo+59DOHocllpxfp0ppnxxOqAAOR8vxfXDDdxq25tFIb4IPW1R8mcOTDlZeDIs42Q50GE&#10;+rrRHtBTkTHaMivy6KOLuyde+4XWbwH+d/GdQcBwIeo1FIlffvg6jpevgfwQHW7U0+HCOy/h6Gut&#10;kHTP/bDTnjh05PA9x1iHNlkizo4w0ffWXDQp24kOjscRS9UqXN3H5K4yW8TQpklitajCRyBnSDvR&#10;9ceUL3JHIC6zBl/oo47slfUWTekW3V+2gAb1nOIK8QiP5iYgLXY0EDsK6B6DAh3Ft4ofdvr7UDff&#10;wI5Fn+GgZ3k4PCsDLzQD+nZBic4D2eVCsLvdO6qXJvpwt8pXRVkgjdtbVDH5dJiJBMPYCTC4B6GM&#10;Ol10eJlVPHAzblL47WJHpAGXb2Ffo6a47h6IXC8flDasA2OPnsCi+ThMrwVErumRe6hicvksTeSM&#10;JUgP9UCGW1Xqj1MoLSlQR1BKh8g2WGpMxYOW99AaNRQ3y9bArpCsSO5KyocU18SqvLF/HHe7imxH&#10;mXIxCu8aKiHO6kuK+9EP9UTj4ilo6jioRgsd1CbIS8cXYbVxke7gJc/qOONZk0/SvesVoyK8IkYb&#10;8TEDsNO3HE4HVMRVT3oSfnWx48mH6GPTbUsxwpaVg10Va+BgeEWcfqub4mJxC6+PeR8nw6rjmG8F&#10;GrjLyGekUiRYNhYRgfwgY4rONmVcwcE+HaleQnHOMxTnRfevWIYLXTqgMLASMivWhzkhTY1LHfxg&#10;MjbVrYDt4XcDJ86xNhOsNrI3X0kliHfzrqF5SSyRXF7ZMVl/I3asIxHeyxKOUfkd/nhku0p8cXz4&#10;+5nhiKJoiTskC4Bey/sYzbJ2MWhn6w3sdWEurqyfjiMr3sPllZ8i86tlSD3NKC1P7D+JIuFcQRoS&#10;DqzFik+GYG/MUJz/YhN/S2LQTfVCvZRJrXttzXRcXbkQF/dTzA1FKnBJOn8ChxdOxLEFE2lYKQoy&#10;HpBPY8n/xQBrBpL1y2HUNnI9I8WUTV/j5po1KKHbkbTnO+yveD9uVHscxvmb+Gwerl3+GtcXTYJt&#10;xny2K5d1GGCUOVbqSIZd6H3rNF42xFJvh6jzkAfQ9Ysz+mM4VcvklAY4Y1s90ImeP6dcp676KKk8&#10;+hPpb5Lqz9MbDS7cgC/EpotI57DnxKzMR8oEvaiIQptN4aaUyCy2iRKQWx0wOSzsnJm/mRjAyGmy&#10;/IH4gkVmkoi0YnJ8ISNGezYJRVGnhIi6sbAOq1WQIuaQlloMCJ+T02PNNKRWsrv402VEXxHJR2ZV&#10;ernUZMa27buQdCtNDePLD0aGl4XysARNFiPRbYCZ7SpjkLaS318oO4F2eEyl7ZCBKhmy7k31Epf0&#10;GE7kr4tzouXPLVtLx2N4Rl21k0uc/wfN6/C5ZTu7d5l9SGBHi2jEDESFdkSvOp6XYKXONZuJMHZc&#10;jugVt+7HI3qJPBMNFjtaSmLIeIeMsQsIIeyCNSGI/MF6ZHpTrsnjcjyvvE1GXVSgL0TTqKqMn8yr&#10;FjFcl7UpriN6s/iEjPVk8CYZ15LjeeURmQYV+slwwhZ7Jt68sQVv2xugg62yyn8oa036JVbHxrzF&#10;v31r9x9RlmWOw9DMymov59O21ehSuBPb2E4G4TIYioPs3Hfs4nfs2E7+vd0Jcg89YJmD4T10xwlq&#10;togg/CrLFEgLNTjIR5W0qJUAZEkLUWIkyCIHxZ5WfpIzSxwyFCZIlFPH6TESpB3biLrNxNzH/P4e&#10;vw8jaXoYktHBmIC3HbfQxnEdrzqu4UVcI+PE4zUySxukIZpoH0QCtqQ5LscedDJXQweZiSeyx5bq&#10;sTFl4J+nt3+trMrsjc/S6+PRskFoYt2MtkRbD0sZ+hYeRq/8FeiYtxBtC1aiWeE0PJ8/Bc1yZ+KF&#10;/LlombcIrxSuRJuyL/Cm8Su8ShR1pDMdy85+yjrWUD3tIfedJaJuErIUx9uJf+1MZAH5nkfEp/KT&#10;FgJfE5YQSZ/hOpG1D2/blqJJ6cd4ongUXjS/gmbGlnjB/hJd2RepBl9CY7yAJ/mXnI0sZyK/YH8e&#10;Te2vobG1A14s6IzWeb3RyhCF5ujHIM8fEXSFB9yqhOUJ4/7/INtVtl6dgY5lr+NVa3u6iZ3YkTf5&#10;/QW8YXsKr1P3vYSHyTV1+L022jruZfD0ANo5HkJ7+6MasLNN2fmmaI9mthg0M49C48IJaFE8D+3s&#10;+6kvExWHbiCcJ1Cj4yalYA8/p5LX+1OdvGLbSF27CM2KP0CLkn54xfAO2thaUvc+SeP+EHqaaxFq&#10;IIKc2stcGX2M4Yg2l4ecgRxHj0P8adlIJqm434Y3exHCzxBeC8Y7dn8V5IzPugfbb3y6ztnt/79l&#10;Q8aM+e+lPYpeNKTiq8o8qJwzLAl9ZWBeRFGuKz/WCeJiyWCYgBxCPdDkhWhTBfSw1ia334fX7E+g&#10;pe0ltLC8jRdKe+Plsk/R3rqP7tl1Bl8X0ap0Lp4vikAL04tEuBDyfpLsLiKnMiO/UL7Ll+/RDmGS&#10;VQeCUAnaZPI3gu9UCRsIMi/5XkZt9DdWRLTVD/0MWjQpfZDFT0OLeH+pDl+lf77a2d2/Rtl76/PV&#10;M9MaYmRxIKLMXirfnwzrDiUytfOKvYksObtHO/NYSyuqgYxFdFFRrJZzVjhKQNxOGU6Q4c+2RGYj&#10;hdbeaMCQ4yVyr6xPl+VlQxj1ydkNsvhGlixoe2005ErdKqeJE8kxEiFKxChAxA4gDDSU47vlbGV+&#10;5z2CaAnfoyy+eD+lPLbkz/z/q0Z+qewvuNJ0VGo0OtkqKa4STv5np37L2hfVeRJJO/XbTZ2zJtcG&#10;moMxmGpATv2OpFsmJ3KPLNNhFLkwht8j6CFFUPTlEGo5tLoXiRnFT1mIKieGy9q+337qt4bk4ax/&#10;RFEl9Cx+GqOz++Jg6a8sVfurlBUpExGX+JDirraEwY5gxfW9rXoiRRKka0cTyCIj4ThZZeo6NFrE&#10;WRazR7uSvEsyRtbxazDE4INBRO5ASlR/crkQS6tHwIMc74PejiD0smlZmdUcpAts3lQnwfRMtHWU&#10;PR16DMlsgBVpI/+aXP1LZYd5GsanNMPA3Dpq8kIGu2QJb19yoagRLQf4n3XMuqiuAMgR67IxTFSM&#10;IFeGlX96zLr/D8esR1HlDS2qjdHxTfBt0ez/LmS7ipxrueXaAkRl16AxqkJ3LQg9yYGiX4XLJfO8&#10;cF1XftcQoBkrl1FVhlX9LYtKfxnEIAqoWReCGEp51qW25Lum18WQ+vMe99uQLlmPAhGXej+WpQ2j&#10;C/o/cCbbITp00xJGYOT1hhhVRhEmp8kyX82D+ZPOteffyjYQxGArqZL0Gg53lUCmP23AoBLaiPza&#10;mJ4xHmcc+5s6m/u/U645vm29KKEr3k96EKOKKquEALHUqXEIQ18L3Uir9w/ntomRjLLJqt0wxaEa&#10;cTSQ77fD4OKKGFRWTqU/iqOqEsMZQd3dndCRBvgdUzWqk3K0Ix4YQqP4XmEgJsY/gqUpY3DRceou&#10;Z/P+d0s84sO/LJiMj1JexojkexFrLc94TvL/eaEdOU+bRdG2m4uqkG2CdxrK28FFDFEP8px8l2XD&#10;4ilJMDOUHD8orzLGJjWlpEVjc/rsf3/u8b+xyHKCJOzH8uI4fHijFd5NfhzvFd+LwUWhdBHJqXTf&#10;xHuIc/irfCQukK0wt4MgWHS0GGZJvNu/NBiD8qtgSHY9jCloiDnJDbAhcxhOmv7ApOr/K+Vo5hps&#10;TBmNBcld8YkQ4dpzjEBDfoAounDqcNPbobAuOfh+jMl8Fh8ltsG8GzH4OnEqTmdv/98wgv/pklYc&#10;H3698NRdF9IPPX4mZX/Tc0n7n7sdnLf9Xf4uf5e/y9/l7/J3+bv8Xf4uf5e/y9/lXy+y0K8Y8eFp&#10;1lO4Vvw9zmbuwKHETdh/bR1mZg3AjMz+mJoeg89TIvFxYnd8cKMDJl5rh/fi38QHN13wxs9AO8xP&#10;7o1Ft+KwJLkfVqeOxIbU8diS9jG2p07D3uT5OJG1HlfzdiK55HCDAiSGOJv0d/m7/PYio2jnHNeq&#10;7bfuwlcFi7E4bSymJPRQI2oTk5/HuJSHMCK5HganVMfA9KoYllMLo4rqYlzZPWqUTaC/xVcDmVC1&#10;eRM8FMjM9k/A+lPoj3D0t1dFP1sV9DdXxwBjTQwquRtDi+7DsLyHMDr7MYzLfA7vpjXF+IQXMO56&#10;C0y6+RqmZryDRQV9sCvzPZwoWogb+AZZ/xfGmv8uv1xk5PCydXeLfflLsSnhcyy9NgQjsrpgSMbL&#10;GJDWEkNyn8Vww+MYZrsP/W2V1USITH7I8K9ryYXMfwq4pvVUfl4FnneAhwZyz6+AjNsLSP3/CDL1&#10;SHDoNbD7aGDz56efyq43OisIE9IqY2JqXXyS8hxmpLXDsvRB+DJrCrZlrI278p88LPvv8p8tl0oP&#10;Pfx11vKRyzM/wGcpPTDiVlPEptyH6LwKiDaGYQBCMcjqr/KEybGZMv0pa4QU2GUi//YJJVnE5amW&#10;s8iCAMkqKCBnbmvgp4Gswvg5cP0u2/IFnPPfkvRUQFuWI3ndPBW45r8lE5aALBYTcDG/a/67HzzQ&#10;n/X1s3uqpTiDTP4YUVoR40tq44P8hzH++iP4OP5FzL4WgTUJ72JP1mJcNhx86k85Vfjv8ucV8U+v&#10;mXbg26xZWJwwAJ/cfBvjU5pjeM4jGFBWR21dlcPf5UgMYVhhEtGcWsJpnVrcJiCMLesH1DoCi57M&#10;5oMYSwDkNIwf5pdM5X8A1zT2z8PtawtklaW20vJ2cLk4Loi1+PwEtGSGXmyTpxM8FLgEoLvNHT34&#10;KbPAYml+APahl0nb/jbAEIBBhVUwLPsejExrRJfrRUxIfw2fpvbCjvypOGX4Crdw6O+5sb9iWVc6&#10;f/KUnH4YdfVtDLrZBEPyH8NQWz1EOYLQlUzqWrIr7oBoY2FgOVt3QBl9ZUI3eNPl0KOjXY9OdC26&#10;Qo4MlPRskhMviMwi7ofmasgM9Z1wJ8NqTEwhUpr6No3+gwZ3aXxNk7tcHhe4VjKJ8MmKKNeqKGFa&#10;Vx8UyDIGgrxP9i92IXRifzvwmtSjuT1uP4BL46t6ea/UGUXB+zypKWZcehszL3fE6psj8H3+CiT+&#10;kceX/11+e8kqvVjpWOGysV/mj8KsvA6YUPg4+tKc96GmFZDv0WRYAVmhG2GWBaMeCu5ci+jSqHde&#10;//3wU5/6Pw0/MLwLnIz/IwgOfsTDnSCMLoIqaz/lZITY4joYktMUE3IjMSP7M3zr2N86HmnhThL8&#10;Xf6Mcp4+4/qMaZia0Acfpr2IifkNMS6/Ogbn+yDK7q2Cwb6y5NwJkkz0TkLeyZh/M7gTGLT2sYlC&#10;oGKgOxZnC8AQSwiD7coYX/AAxt16FFOT2mNd1jgcN37V42/f/Q8qGQVnau3MXDRpamI0hqS3RNeC&#10;e9GtLAQ9rN4Mtty1vRH8FIbWFsN5q0/F3MLoJJ742y4C38mQLpfip8z6r8BPGe4/Df8ug/ex1EBv&#10;c3VEWALRx8prrEO0uWwx609XbiTxPKYoGO+m18UHN5pg6rUeWJc2DSccu1s4SfV3+a1FVu6fzV2G&#10;9TejMe1GUyK1NoabwlQeVln+KjusZLeVbPDvQuKIf9yLbogwdSwZPE4WmZOpJfgSokq64x8Z/KeM&#10;8TeDayAjNBJj9CGupD4ZqRGfXj5lB1o/Xo8z+WKgIRQjjbUxpvh+jMpuiJFZD+Hd7Ga4btzf9O/g&#10;9J+US+ZDD3+ZNQNTkjtjTPajGGQMUVv7IoloF/SxaSBBlwRKwuQCrtGEH0HbhPUjYTVC38kYfzO4&#10;Bq56XPiQoVDZjSKnlkfYg6lcAtHLGqROCJNU3Zo7SMVBmsgIzcyE+7Dk2mvYlvMebjoOPe4k6d9F&#10;ihyiujA5Eh9mNcawnAcQWVxJaWnZ8CCaWk2k2P3UkWaDSispkGE7IYj8LuBi6DvhTkK7CHknQX+e&#10;aX8P/GPd/0n4dxn8l8bpJV+xQG81xKmdi9WD9QnId8lw3pvCMJJMPqGIrkxiXUy4+BqWJ09ZfgaJ&#10;/3cnl1Ic56qdwhpsyBmJT64/j5jSMPqA3uhl8VDDV9rwljak1Z1uh0yqyCHBfa1OYFAkBHMR+B+Y&#10;mwQQ+IHAvEfgdqYQ+JvBXQwe7ARhctk2/KNWF5ANPGp36w/AZygAsvFSQDE+IZpafxhdmOHpD+G9&#10;6y2xMnsUzuDrfz036X9juWD9tvX6jGF4P/5ZfJB4Nz6yVcdbZJJ21BCSklg2wA+y6NUZkrHUDLJl&#10;TcZ0ZQuabIAX6CQm1BqOuJI6Cn6RwXnv7XA70QT+ZnAng/OZ20H1ycHgXIJ1USYM6iNtjG3I/DGM&#10;eaKpuV0zvEKf1lRCbyFI0ak7/5bg/z3Cx9k18OGZJtiYOGnLxaxfOd7lf6Gctxx86sv8Efgk80kM&#10;LQhCX7PHDy5IhCVYA5u/0iA9icSeZHjXlPSP278l+4Qn+pj9EGUMRIwhHLF0XVwzd64JnR8JpT3j&#10;WhMiAacGTsLLJ+FtZTXkdG45dsGLwWogieiPiFIGXiV6xFn8ESs7pg1eGGzxwxBJRWLQEzz4t3YE&#10;mJoBdX4qwhPk/a62KGah9YlmP2VGVM1akgkE+rN+AUlHKFkuYhn0yUmOwkQuRpI2y3f5lGwXvQwV&#10;EVF4N3oW3IWe8rc9kO+UiakQgq8aOu1lYdBo5PNmBomsVzYCR5dReVgCVGaOfoYAtXk4VtwQtkM2&#10;IceyjhjSoWcJXRI+G8u65Fy5PlQqfQQnaqu8D62r/gc3Um3ZJwidxOoKo8tv4srEmAIwpLAe3k97&#10;CSvzx+LC/+IO72+LV478LC0CMSn1EVVajkjzI6PqEUHES7oSmSqPIpOpM1EZJMr5qBLgSEZ/gQ4G&#10;T7XASBJP9CUTCsMoP5AgjC2IFRDt0Z11dGN9ckpuNwESTeoT6ENN05fEkUQRGngq4onP77ISkqlb&#10;ZhJVfSS6MJQknVAaTT3vRzfKi/V7oCuZVhINqWRHkgjD7q/6IwfGCohQaSMUNOeMI9ThJxKkiZVh&#10;vS6QNAMCyvKw/1KXgMs3lsVWXfmbuG6u2UjXjOQPbb0NBD8iYCIQql6C4Mm1V1i+S99kpMQ1A6qA&#10;7xC8imCKppYd+AKxCEWULUil+epBy9qF+NUUj9CCdOQz8k5NybgrRSEjXHLelgSlcaWhGJt/Pz5I&#10;fgZTLnXAN6kz5v9PjLpcLd7WdmlSHAbefIgMXZFM5E9XRBvuE4aSZaVxZu3USdF8GqG1sWstT482&#10;pS2MLT5fTxKlO5HcSwSC90ou+iEE0U6i/frRjPZjpD+A0N8chDhjADVvMIbaK2KIrQKGmMM0kEkM&#10;ezmMRDhGowIiTe7ox/dEmhhUlZDAZe7qs2sxhc7qSe0mJ9HpFVPJNLhrqFI+RSi6OYJUxkZxsWSK&#10;3mUxetnYbrZFzj4RcPm52iiFxpgCLsujgaQNpgZlfS4BFyFyaUZhapeVctXRh0wXKcLItgkOXZpe&#10;3cNrcn9XEVL5m/CO4JBtEIFvzeCwbUYAoq11MJCxTl8TmdvMwBEVEZN5L1465InKc3R45bibWpAm&#10;J/CJMpL6+ziozU3SX83KaH46rznKUSGFUQgooGx7DGkqhyoPL/bH+/n34rNbL2P+jQHYZ9kQ5WSV&#10;/76yJWXW7M8SXsWYwhoYTKIJcV4nyKlC7xC53aghXIGLGo4SEOag9Ash+hCJfUk0GYYS5Aws88eI&#10;sqp41/Agxhc9jcEJT6PToYfwyubqePRzHR6cqEOd4TqUj9LBv5sOnu/ooG+vg0c7fhJ0bQmvEl4m&#10;vEJ4nffwd79OvL8znx2swzNTyqHjVw8g7tDTeGtLNdT9UAf3ODJGfGUMyq2JEbaaGEzCRVmplZ0M&#10;I8zTjczcnZrMpT1/cE1kBSBdkt6WSgokHVGEQ0x5gALJFiwgaZkFJKuapD+S8+v7UGDlWPUYBt+D&#10;zL4YQndiKDXhqOLaGFVYH0MyHkNk/GPocep+9PiuJjruCkebr/3x6iY9Xt/mjY6HqXWv1MLA1Hvw&#10;geUpDC+6HyPLHkD/wrsQlVcdY9AQvbIrovoK4uIJ4qgrFc82PeYaWmJKXhO8uITXXyM0IDysw1Pz&#10;AzDBUJvP6dGzkH0jXSKpILpTifSR71Q64v71oYXrSSaXZDTdydgu6yICIOc5D7WGYEB2VQxKrI93&#10;s5/HgqJfOVz0r1hOOvY/NyNnMAbkPkutLSMgGrGVdrKJFmbHKfmdHX5qDFu0YB8iqif93o7UBt1K&#10;9QwugzDSXh3Diqog7mZlvLHVHU1m6VAjhgz7AhF+P6EqIZwQTAgg+BPUsedO8HaDztdDA093J/D6&#10;z4E8L8+6QA6VlnorEPiemhSEiGVkpi8eQFgPXqPwtN7gQ7/yOYwgoSLJcIPsd1GQ6QOT8cXKiPCK&#10;39qTWu8d8WepueWaciOo8eR7NPvdxx5CwfZFZwpD5zJPxhYVyUT18b7lCfS/URsdtweh3ii2IVKH&#10;4DfIiM/w/fUJNQjlCUGEMELobZ+CFzkUuxqhNuFewiM6hJBha/emIE+gD76jMUYceAEtp4VpfZUT&#10;zPmMey1+ynMhBMEF69I/QndrVVvMLm6L98uqM+6g4iFDdzaFUpirqJgihrGJTLa5hNvF2AJifTTh&#10;lzkKf8RY6ffzWYGBpeFYnPARZCmGk4X+umVv0dIJ795sy+DnXmojL2cWUa1zsoJvGAOjIaXlGZyV&#10;J0IqqEBEGDyODD3EUAX98qui67kqaLzaG1UHEblNCYJwFyGFiQPc4BnsBZ9AX7h7k3l1JIATPAne&#10;bp7w1XnDW+cDL34KeOt8nSDfveGj83SCXoG3PEfwIfh7uMGPwuDtTmHi3zo3gp4ggiCCI4xTjiDt&#10;IWO4CfM0IfON0eGNoyEY5aiBoWTYLgzQ3jbKCEUIGTlM9VVAEjGLJlOuAF2gMdZwDCkLxOD8yoi4&#10;Eobmq9xRIZZ1Pk2oThCmFWaTd3sRpF0eOviyTf5e7vDT69n3Gux7TUINeLlXhadHJXi4k3HdAnm/&#10;J5lXT4Hns9JmlzJgvV7CyBQID11l+OmqI9jTC0F6TwQQh/7En7cc06+ryPv9tbZQk/tQQFp9L1kQ&#10;q9P1qIludL2iTLRqBImrZFRF3CABF4MLiPvmSjHWW2IZp1sjOTwHpz6Gide7Y4d9KnL+iqsY5WSf&#10;L4uGYfzVZzE4ow594yAltcLg8inSLMN/anlqgR9NZSVMsN+L0dZ7MTC/IbpsqobHR5FZhaFFM4vm&#10;FKIKQXyCiGQSS0EIiRFA0JNxSWASOYRaxp2fbiT6T0AYgcyp56dLAFwgz94OvmQcH70bfPicl85d&#10;Mb0vCezvFkBih6p3evPdel0w2xCgwMO7HNx9wqHzCIZXEz+8uaoRpue3xrt0o/oUkHDscyT92Lep&#10;wV83upG5tfHi3tR8o/g5FdUxlj5u1+3V0WCYDmHiNt1FEGEWjUrGcw8Kghff4eleju8PI/BvCqqX&#10;zkuBJ9sp4OMVCi99GPtK/LgFw13hKVS119MtBL6e5ViHP9wo1G7sn17nxt81ARZw0/vCw4v36gNY&#10;XyD7Ho5AXVVCDX6vTkGhkJAu93XzReTWRzEhu4k65aJnfjB6lDHesNGtFGCs0pvxUIQT5HR/AS0I&#10;dbqeTpDvwuRylGJfWu/OxeEYk/0MNprG4uZfbY3L7JL+KUNT7sXQtOoYZ62IwTI6Qg0mQUgPEjhC&#10;+WP03Wja5Ezf4WVB6HXWH3UmkZCPE0RLiYl0gZ7uBAnnTiYL9AxRjOajCKsxtmhqLyfzChPrPEgA&#10;vR81HJnPk0wo4B6qBEKDHwVEAxEaAY1ZdT6834vazoN18D06HZmB2s+T9fh5h6l26N38FIOwu5pW&#10;FyGiYLiLZr1bh4eH0L88EYbPbRRgEk/clPYkYBcyeTtUwusMbsUNG0K3pPMFT9QYy+fE3RCLEEQN&#10;q/dS2tZNz/d6hLKPQWSuIGrUYH6KVaLl4ntFcHVuxI8H7ydT6nzYT8HZ7S6WgFPju1Nw5X5v4saT&#10;OPJgXd7uvmRyL4Jof75b3BqlTAjeZHZ9BfY5jP2VtgTBTbQ+rZaebo64OM2WeKHXlYoYVkb3hHR2&#10;aWzJURhhpttSVlsDY1X05t8qnuLvEpiK4CvhlyUVlvLoaw7Ha/xbtHx0aRUMv/w0NqZ/tOUvMcpy&#10;yPFNhw8L30E/Bh2x7KikNY02VKYUl2engpSUdiORe5TqMJ4dGptyP1rPr4AqDPA86hJpwtg0/R4e&#10;Hgr0Ym4Jrr89SBgBL3cPBd5uPw9Kw9wOYpZvByHibeDmBLEEAu5kHAE3J+jcyRQKWLcCZz1uwoTe&#10;vIfukbvfD6DzpJCEUsOSYZvOKIf+abUxiBpbNFVH4kV2Cw0rugvtt1dD2Nusn66BWyg1sD/NPwVM&#10;z3f8GriTuX8NFLMLiJCIsAu4s68eLuDf6je5x1sD1zPSL3FfFHMTvIgbT+KF/dQTPNhnvRfvERdN&#10;BEfiE7GudFnKNw7Dw73qI+7Ag/jUVg/jqcg65erQgf0Vqy0umWwekRG0GFMFxJm81UYTCUglSO/q&#10;8FLQn8F0rFGvRoDUUHGRPyYZu2C340grJ6v958tFMvfkjL4k5kMMFuhHMYCQTP59DIGIhYx1l1ND&#10;VwMp1SPpb7fe5o6Q7kSMMLYgicj0UuBOJtHAzY3EEpPJT/nbk8Txok/oYvRfAjcy+a+BjmZZQMzz&#10;7eDhBJfr4mL0H+AHJhImE5C2ePEZEt+NPr4T9B7U+p4+mmtB5vXtRM29tyY+NbbCB0XN8dL6MPh3&#10;0JhCTL1HFX6KBaBwBfiJS/Ejs/4r4HJVBPRsp4D0y9VPabuHG5mWoCdDe1EJ3H7/DzGGU9mIUGmx&#10;ihc/eb+6j+3lfR7iv7t8efkUd5I09WrHmGN7ID5GA8Ygshla3JAQdepOhDUEfSwhKjCVBXTimkgg&#10;KifKyUbqPgYqR4eP8t9lCFgC1n4Zj+Cz1ME4ZDn+n1+8ddW6re2sxJ6ISroHA+3hahy7GzVVT0pn&#10;lCNAJewfaKKrQn+03816CBtIJDxBkODMh9rAvzqRVokI9Kfp9fmBUMLYt4MwuSD8R4368+DSvL8E&#10;bPKvgph9gTsZ3MX44rMKeBLERxeCSzDrAnEhwjzp8pBpPYTgtEzeDXV4dWRjVH+5nDaqIdYqgIJA&#10;CyXC5u3upQWJnj9l1n8FfNlGF0igLOAKnG8PoAXE1fEmbl3xh7h70m4lcNJ+KgxPgjC3rxNcwbg/&#10;hSOA7qOX3MfnlLskz4rCkv7V1qEiXZi+p+9jfPUIepfWQC+6Id3IDz0c2gTd7T54L5s/mV9LbCuT&#10;XypGIcTCB7HF5TE0+WFMvdEV56hMSaf/TLnkOPTwvLQYjM58FHEMHLrRpMh+v7fKpOGe9Kv06Jah&#10;wwTLfYi7dC/Ks8NKawtze1YjcatQq1Rk1F4RQURSsJNIShs7XZMftLkwp8CdTO1xJ/CenwMhwM+B&#10;63fRXC7tdftzBBGMOxleXePzAh58r/i3AgEU0nAGeCIAbuyTXyhdGF+2i/fpfSUwDSJDhJGhJFCU&#10;gJF/K3eH75K6nJbol+BOhr4TXIG1tMvVbmmHK4iUvz342+3tlvtV3539deHCzYO4J4i1cld+uidp&#10;JSNQEthKDCSjTm7wozUQYREh8dNVIA4qwcOp0d1b6NDu6+r4wNYMkWXl1KyyazRFmFgYXGaQ+zIu&#10;6aOGGqkgqfFdM8CdnG7deIThvcyaWJLRBedsG3s7WfDPKxcchx5fXjgSQ5IfRWRpsAoaxM/qTJPU&#10;kVLXm5+RJe4YJUN+5+ugWiQ7LOOwSnMzaHGrSqRUIfgRITpG6Rq4GPpO7e3S4F4+9BlJpH8AMru7&#10;nhqebo5iUifDKCCxPDypjbypMfm3G7VlQFgQvEL9fzDHatgtiEQMZlDpLX4r/3bWLQwiLpK/rx8C&#10;A2lpfMV35W9yj4spxGf1E3MeQEL7k5kYJIpbxN9kZEfPd/gQ/IQhFKN4K43oLv4x3QCdF4WAIO+6&#10;E25nYJcvLsz+c/fqAtl28aGlT9JGfsoQqvTZhQcBvS8tTgAtpj+Fy3WvANvrwX64+/J+F/7IwArE&#10;X2fbXeDG9kuw7clPEVIZzQll/wW8aZmU60IXLLANeWNnBYwqq4W+ZHDxyV1LDST9Rm97AKJNlRQI&#10;g0uQ2gNywows09UCUjnVYATd33dTa+KLooH4U/O7JDoOPrW8aBAGpz9E37qCaoBIpjSmvU0WRoWo&#10;SZzBxhCMzbkXTaaSgDJGLD6bDGO5hyrN5UttoMwlmcibiBUQJlWaQ7S2EMwJLgKLFhKz6e/toz5/&#10;dB00cPnSAt70KX0IAdQ0QUR+sPIl6QqQGH56+ss0s3pPEs2TBOM7Bfw8/Pmc5muKKfZzQiCvlfcK&#10;RDlCkKcf2yruBdsmQiAMTvdCJ4xEDS6gAjaxKMI8ZH53gqcMQfJeNQQpIMyjmJB1ebMdhNuZ+edA&#10;BO12hr5duwvjq34wEPQPDUVQcKjWR4UL4oy4KK8PQDX/cqgbVgX3V66NR+s1wNMNHkODOveiSnB5&#10;5bIoUDRg20TA/dg2X/ZJ6vbkO1wgCkVA3ksQgQ5jm8LZL1++K9gvCJ6i0MrrUL0XGfTGXRhm9FUa&#10;WbS30uTklwhxTUxhiDbL4QdOl8W1Hp3xnLgzavaTz40yhWDE9YZYVTD+e0mhRxr8sQVI9Nll/ZSM&#10;2xC9Sn6crYoyeKu1H9r6CA/0LNVhjKEy+p+si6oMtNTwExHvRRPmq0CYTWNK5b85kfSD1iQyPUh4&#10;idqFqEJAMfsCLl8ygEQr5+6DEDKfP/8WCOP3yhScR8Pq4o0GTRDzwtuY8HYMZkSOwaJBkzCdnzFN&#10;2+EezwoI573BBGFe0apV/MrjhdpPYcBLPTEtZgLmxH2AyT1H49234tD9iVfROPx+9Vxt9zC+I4BC&#10;I5NFoklJePmkNlZmX/ojs6UyLCcMIAxMhlCanH1TfjA/BdxFOBRTkoEItzOswM8xuYu5XXhx/S0M&#10;HkyLGEYBq+wWjEYV7kFE4zaYHTUO+yavxNUlOxC/eDtyvzyK/E3Hkb7mexR+cxo4mICsTUexf9IS&#10;vPHg0yhP5hRGrcCAOYxt8lLWkX2RfomlExDBdWl+6YP8Ju3gpwivL90UPV0wd7ZD3feADs9OoquR&#10;XUsttZBFawLa2LhsDPfQFpiRfwS0RXE/LjJTTM7fByAQA3Iq4v30Fthu/xyyn0DjzD+oJDn2P7cg&#10;oztiimQ1nbboR1yTYaYaKpAUsyOr2nqRwT+03ovIPbVRoTU7WJE+mj6MHRfXpKpibiE0q3Qip6YG&#10;whhCcCJVtLi4Jb6eXgjw8UWItx9eef4FvNH8JbR74WW0fPhJ1A4oh6pufmjzVFPMG/chrq7cj+R1&#10;R5C1+TTyN58lMU8i94vjCvLXn0TG6sPI5rXrK/bjzPxt2P7xCnzYZSgmdBuK3fM2IevLM8j64iTS&#10;Vx9TkLX2OHLWnUTOhhMKMsgYiZuO4OzqndgybTk+6jcabzR9BXUr1GR/aPZJXHFHNMLT/LuFEsIJ&#10;MgxYkUQX6xXI/vsQD5ovK1pWp9fA5YK43JA7mdzFzPLdm3gRJpd7y4WG4Z6762Fu9PvY/cFyJK49&#10;hNKtF1HItmct3I/sWbtRPHsfymbug3H6XlhmfQfMPww7wTLnAKzzDwFLT6BgxylsnTQX+2Ysx4VN&#10;u/B+1ABUpyZWQimzxdIvFyjhJIhCcrVLrDT7761rwL7ezz7XJdSCrrIOD0bp8N6tBzEkLwyRZtmo&#10;4kEFKTuBNKbWFthpPrc6L8gSyuCzvALXGqVeZl+MRXUMy6mLyUltEf9HnlkvBwdNsQ7BwPxHEFvi&#10;pkyGnOotIye9EICOdnc19CPwDqE3wvFmYjUEx7DTDDhkqjyMfneorrLy15QmEH+RoGllGQXwQCB9&#10;PZfLIYGL+OhV3b0Q0+INJG/aj9wNh1G89hjM688DW27A9EU8cpeeQ96y87AuOqPAsvA0DHOPk6hH&#10;FBjmn4Bl8RmY5p+Edd5J2OafAuY6YTZh5kkN5pzlNcLic8CKSzCvPo/SZadQsPgI8hcdhnn5SZQu&#10;OgLbaj7zxVkY1xyH6cvTSF20BztGzsZrdzegBtSxj5pFEZfKy5/MKz66+Mfy6U8B9qfZFy1OzV8n&#10;tCKev+9htHv8BUx4JxafdxqG+RHv4ou4Kdg2ZC52jViG3aNXYc+Y1dg0fLGC9UPnYGW/qVgb9zn2&#10;jF2Cmwt3wrblAqxLTsO86CSMC46zz8dg4qd5Ifs+n5/zjsEyVwPrnH8Ex+xjwLwjcMz8HpYFZPov&#10;TuH6vK34sG0UHvKvTOvgjmAPbwT5+TOeEUXEvpDR3QPI+GpSToB9pOCJG+bHvgfRFQ2gtfNgv2s0&#10;pxbeVhPvG6ohyqzxjaw9j4GsUddhIN3coaWVMaSkktLY4sK41q7EmgPp8gZhuI33GXifORixmQ0x&#10;t2jiTid7/vtlq2P5yCFpryAuvw4GsEFygKqsp5A1BHKEmWSCkqPR5IhLWWPQ3RKA/sWPoPXqu5SJ&#10;kug9WBeuwFP5qTR7Ti3gWhvi0gQy5i2fvtTgwfy8h5p69ahPkb7he2Qu2g3D8sMwLT2OlE92IPWT&#10;PSgjQ1pWXIZtLhl4zgmY55DxSDABy9wT1FCnYF9Ixud3AblPwDHHCbNPKMDKywCFwzrvOIWAz807&#10;CvOMAyQ6NRwFAzOPAtP4fdZhCsJRMtARlC09hpJVJ5FJC3Fp007EvdURdQPCSVwZQhS/nH0UN8Y5&#10;Di/Di/Wr3o3x3fvj4IIvkfLlQWR/dRTFX51AHjVvwaqjKFp5FCXsX9li1r3gBIrIqIVk2OI155G/&#10;4jRy+M7cZcdRtIzPUfCKqKGzJ29VzGzkfQa2W8DKZ20LT8K+QAPzrCOwzD4KB4UfFHYB+W6fdRS2&#10;mUco7Idhm/690uiGxYeRt/R75K4/hlNzNmFa39F4rEIdVKDFFOZVSxlcATlBZnN1EsjTCkt8obmR&#10;AVRavkqZBTzFGG1DRYwsqo7eFpmW91Zr6WUZrcxwCi8NMgVhoDHwB+YWb0AOhYy20DWR3ygEMfQO&#10;/l97bwEf5dltiwd3dyleL1Ba2gItDi1QimtwAqG4O5RSKMXdCe6uxd0lEBISYoSEuM9MxnXdtZ+Z&#10;afud3z3nf/sdvffPS3cn884rj6y999qPTnMVxFhdWfLx1rhq/Q/YVD3Qdb7r+oyRGJ/VENNRERMF&#10;2HyZGrtNUA9wFmCQWUzt4TreTkvOxA8zF8EU44cY+7QR6voT0OThwuekQyRP7sLkZ8x4bloySj7p&#10;CqaoYEZ4K7msAKMIg8DyBP7Uzv2RevohDEcfQrvxKvSrr7JSCDICEQG0tttf0NXSqm4hp/wrYOX7&#10;1iC38G8voMWCiwjwRWwEr4iGz7XSbdsDHsK48TasmwnmPfQUe8P5DFr2DXzHthcEOt+74rYCh1jJ&#10;rI13kBBwF9Hn7iPwyGUMbPYDvVVelGHlllQBbj71WYUWbfr3Q/F8y3lkHXmCtC3Xkb32CtN0l88l&#10;yLbcU4LNBNsmKpMXiNv57p3BbqssFnmnW5wBYnUp6lp+0pNhO/PJe5xbWAYCYLmffzvFSsvz+LdS&#10;VuZbifxNpQeNgm09KQsFO3h+dxAMW+5Cs/k2FYlgP/CQFO4R7q0+ggX9x6NFzQbMl3QASecPlZnB&#10;t5tqEdw0WuKBpY1ftRSRuhRu5YOeZ6pimr42hpCiyBhxGZ8zAMXVmHpppFDb0xJPsj9vP57vi5L8&#10;rZTaSXWMvYjaz3ccDaqM/xcDOyWlNLYl90Ki614DD1T//iHR6m2swdzErzFUV0R1PYt7kWlM40FA&#10;8/sgu7RbFlG9TzK+QGZ7yMTT8fby+CmnMSY9+RrV+lPDK1KkM0DahqXHL18h8uxiLISiSoR/5y8p&#10;40ekhSQ3qhWrgC71miFq31VoDz8gPbhJQLOS1jCIFksaQPBteATtcvJKWiZVefzuWkeAiLXdyGtp&#10;0eUceE7OO3idXCsuW6ydfiutIMGl28rnE2zGdVfpHe4r+vF6/QWc8l+Cxc38MO2TrtjQagxCZ+6H&#10;mcol4lUUM5XJuTsUmmNPEb/3NrYPnItpX/fF4q4TcHH+Lrw+SOCvOY27Cw8ibvN1GPc8g5EW1rKW&#10;wBZF3EQFXCvgkzx4wPoXsTGNZiqd9VAwzAeCYNz3FKbdT2DZzrxSwUBvgwAPYAlWoRuKchC0XvCq&#10;756///gu5SJl5CknF70c9kdQOZ7CsprlK8/jteLFsPs59JvpbajI2uPPkX3hJa6sOoShrXqjRr6K&#10;pGQyrkVGbRZi3OQGuAq4hbqU9UG5znkw+OqH+MlcD/764moJij72wrTUAmT3lEUZXSngHYAS/F4a&#10;fSh9ZWtJBp0jnYVoTPOrnW1lFpJY/Nn2/Fjw6gPc0vw7NqPOQeAH+3N+xAxNbcWNvCJBplptVZZu&#10;ID2RNk0JOsWtqJGD1EaZtDDRVh5jNe9gYsTneH86M0u6Im2kBcsUQd4CBHUuarm0x5LX5ctbCCUK&#10;y2i9vLR4BTCkRVc82nQGhhPPkbXpOq0cK4IcWyrDvuQachZfIg25B8vep6QKj2Hf81xZVOOGe27L&#10;tZvWlpXnWkUgbXBXohKxaHTZNvJVy86nimeLmJdfpPXidUef4+yk1WhVvj7K0s2WyV2WbrkIKviU&#10;Q23GEPPaj8brTTeg3U5KIMq0JQSuNXT1VBjzpnvQr7ulwCDPtu59DtPeIOTQ4holfbuekys/h0us&#10;8lZaXOH86+lpKFZaZNt2egUC10hPYtr5GJrdj3Br5g7Mb+mHdqU+xdd5a6PHO02xpNskBC07xfjj&#10;ARJXXYJRvI0XrF4RQP9V5J3bxMuxrNbRU1G89MS29p6KU5yMZbCL5SaecQvLWtInnpDxim3VHUXd&#10;TDsZeDMWSTv4BElU6qcbz2P/rI34supXjD/KqvijOL2watYtXkQ1FdbuUQbLXvbEguSGmJP9Pibl&#10;VGcs9w5GGsurlXKFDXg3BuhvI+UloKVfZSAtvZoQTVCP5Hc/a16FPbH4Eyy5sTDjExxOWXTeA9e/&#10;f8QretIZYzTFVDOgiHAkmV/oXka4mLtphyJaKO5GTWogwAfSkku3vSyfNtH6DpaZuqDdihooJrND&#10;VJOZm3vnk2CTbq0IrbY0331QqCKWDJiCuCN3oTv8DGnrCW4GSqBlweq7cK6hRdkbAvOeJ7g0cSPm&#10;thuGGa0HYeeA+QicfwjafQQTAa9ZfxN2cfd02xDXK1ZLWTIKLbh9G10+wWTY6Rb1GyvfyMo7P20z&#10;un3UhjxSeiBlIJQoXlF8UPp9rPSfj+TDfMdBWtR1BJZQFhGhSUqoXGIR+TzlLQguoUDeANi6LUiJ&#10;jcARsW9mcEwxUWFyCPKMjTdhOUglOBeJ6wwie1X/Bu/QMtbwKYP38lTiZzlU8ymJSd/0R2TAdeiO&#10;hCBdWkMIWAGriAD3DyuuaAnTQ4pi9/BwZSgoDp6zkuKIwsu7zbuZJtITMRRCc5RSBFDEMMgnFUeC&#10;Uud2GpUdT5BBRc7cxsB/fxBSL8Vgmd+v+KpCVdIzqc+8pKQFkKcwPbIMf/6QQi6ev6MPygzxwbtz&#10;fNB6Z3GMCqyJRdqPsMheAnMssqBQQTXfVYxlf1ISf3suMgL3vNkhZAnSWSTGdKStCOZkNMSWZH+E&#10;EKceyP6947F238xf4lpipL6geqiIcCSZV+hdI1uN/qL0Iw/vLUGDOT/G2PIrlzNWEshEDadmTkr8&#10;CLsSx2LP2SXw79wbH/hURyVWlHTVS9vrV0XfwcyWvgjedhb2i5FIDbgJHQsQe0IJ6nuwL79FC8RC&#10;3hOMu5MDMKBWK1Z2SXLBoiifvwwq8rM2ZXyjPni1+Rocp8KRQ05rWk+FYAX+AXBWkIiDdMDr/kWw&#10;lrKB1n0Xwbb/OeJ23Mb1xYewc+JKrBv+C07/tB0v1p2H5mAgKYIo0A1abd5D9w1abxcDTxF5riiW&#10;ZaNbBECq9YIuX4Bu3UjPwfdYKTb+badSODaTtgjt2vNSgUezjjHAwSBoDj/FnhEL0L7q58xrCeax&#10;AGr6lMYPtZrh0PjV0BwKgeHgC3qvEAVqJQJAD+dWQaR4LIpYX1F2eb5QNCPTaBe+TWOB/aGwUFH0&#10;+wlcUiD7geew7nmqPJFBWlY2kZaJMgtnpxcQ5VGBqXgGD4+P33EHmb+HYPv4SfiieAkqZWkUo+eT&#10;Ht5clD9azkqSvlTip4x5lxGJAv5PffDN6vzoc6cUJurLkWO7R6EOI35kTfSRtNzSte81sjJBxs9W&#10;AVOz62Jh0uf4XT8x1gPZv3dcjt+6cmbUF6qpxsuVBpAXyT7koy1u8QJ8GKphiKsKphkrYpatEmY4&#10;cmGSSRLoDgp+1jRAQLgfbt3ei8SLwYjbFYIrs4/jwM8rcGf7EaQfo5s8+wIZ+24jlQB17fUETCtY&#10;sBLcbQ+DbSmjfFbKgwVH0KVOUypHUeQjrfGhpSjBwnzfpwLmdh2DyF03oT8erEACUgT7GiqHBGNe&#10;IfAkmLNvZsWRDohgAy39Rlo10hnVlLiTQN9I67T6htuDELyqBUU4KWkQaLlcAfdg3nwTmg1XSEMY&#10;D9D6Z28jTQl4oCiGfRcBvNMNKkVLaLmF4yorv9H9PmwROsD8bQiG/VemczXfQT5sXH8L2Vtuw3D8&#10;KbS/B+Plget4vusiog4xqD0WCMOpMJj2hSBtBT2VeA6hZVJeHkD/Fdgi5k3M8+5guKiQ0soiTYpO&#10;/p289BLu/rgJ4+q0h3/VlljQeCDuTA1ANumPbifzs+m2okwSeArQHdKqpN7F/KylsVgt5fIU2Tuv&#10;I/HgBRydOhmty5ei8cqHRpUaYcOs/djw0yE0+egr1Cj5Dgoy2M5PL5RbtZPXopRjIMq4jKCv+XNu&#10;DIspi9FG8nODWG9yc0cxjDC4OxYF3GLZ1Qwxay1M1NXCnMQqOKD7jM/5m8dd14GJS3WtMMVQRq0/&#10;MkJe5JDpRm5K8sceNJ7v/uaKSlQ3LEW4uqzr8ZOuNLZGtsD5exMQemoX0nbTqokl3sxK3RLKir8O&#10;BwvHvIOy/ZZqh3VsYWXQumEDAbCB160PJ9ijkLOJwdyOl8g+EoMIBlrHFx7AsjHLsGD4POyfvg5P&#10;Vp8ifXjMoDQYelogy45gWlkCSHju1jACSwJTPnMdAUELqtrCSRtAbpyzL5SV+hy6LXcIrmv8/QJ/&#10;v0y5xLRcIEjvEBRUBrpvadFwCmDEiq0l4NfR06xhOlcFI/HA73j8+x5cublYybPzixF3YgU57l4C&#10;7nc+S+gSn0Pl0O28B82+i0q0pACGbcEwKgpDK0vKIGKmsugD7kNLwBn3BcFALp9Fj5S9jp5kLfOz&#10;imWz8iX5+1VSravI3nMd2bupHJSsXYwFmB+I9V1BMIqsFEAyBqEBCVx6AsNa+dKDFiF/zseAsSyq&#10;+BTEuz6FsbDtYCRvJT08Su/A/KpAVgWzvJceSfoXTDueIYfcPZXBf9zxZ4g4cAdjv+iET3j/9C8H&#10;I2jlRVhuRiPiyO+YNaCz8tRF6IVK5HoX+XzqoZDPZ6R+xVFErDtjs4/9C2LS7dpYkFMSU4gdoSO9&#10;kYeGVVpUypOylFPnhBbLsNuxZh+1tsvP5u+QYv6bY1Ruunb9siirCSbpS2CURdbo+JcA92y65Pnu&#10;R04k4qUyEmzKUgLTNWWwOroJzjz1R+CllUg+coZWWLhhKAuaFbSOAFvjBbOIWDePlSW3BC2kWwi6&#10;bfykOBnkWRl4Sm8caClBWuEOQINgXk3ruYxKslqsLkEnIs+XjhwRCbR28HMXqQGDP0vAHeRsvYkE&#10;gihZrPC+xzDvJZh23KQFv6LeI02SqvlxfQh5bCjP0aXT6pq2hZKzP1UVrYJWgj/w4gYcfzwOG141&#10;w/roptgZ1hznAtvg/uVJiDqyDm/2XEA2waHf8hKOjeFUEk+ePa0mSoRGeRQBDFylKdHFtLl20OqS&#10;qytev45ltJaAE5CvY1muoMKulHKkx2CAaNnBNFLsATQiTKdjtZTBC0WNssjF0xhMhxx+gDkjZqFi&#10;xTr4YxIEAfjFu59h6/QViDv6ANpDT1k+d6FZfoXPZrrW8z0sY2ym4ZDylBYglvurU4+wbcJCfF2i&#10;BuqROl5edAzp518h5VIYdsxahLrlCqJsXunKl4Fa5ZAvVy2ULl5f9X7mLeGDEq1ooc9+hmVZDTFF&#10;44NxjOMEyL6uXPAlPx+MyuTg7kFZ0lonyzqPkRYVYm6a+WvEGv5mc+FV16a189M+IycqpPam8S5Y&#10;8wfAnUXd4vkufEnEC3AFcldejKUHWJj4MXaFt8OFB8Px7NJCgnwPcvaeVx0RUvjY9IoF5ZH1tLR0&#10;124OyaBp6y04ttHKb7tKcBLkW4Ru0GJuZoUp1y6Wk7xxLQteCpwVKpRG3LZwXNWps1WCOVbKFgKG&#10;FALbeX/AbQKI1nn1SWDZUWD2GWDcfmgm7oLp11MMvPgecm0QuNJSglUvgeXRvPY1P2N5XyTTynNM&#10;q5EWLP4gXf2V1aS0gxUvFNomg/fH0tLMprvd8PoLHA4chitXNiH46E0k75LOqQg+i89ZEcX08F0i&#10;0lokbfzSEiKAIq8WZZd2edOG2zBvlPJgPrbzvMQAIgQ91hFwa8VLhbHMSF+2hzNdL0kvSO02skzW&#10;sGzoYbCGCiXXEuhmPlu7hYHijvsIo8e6v+gQni8+rjqQsJ/XCC1bRSMj8ckWuZ/n1/FdVEi7BPyi&#10;iLtDVGC6acZveK9gaVSnB6hKbzC0+SCsHL0Mg1v0QWVa6VKeMTgFchVB/kKklTIGJ18+5K7mg099&#10;CejHrTEzszGmGyuoyTPuXnJSEsZvP8q6Na5K+NFaXq3HIq0uIvK3GNkf7R/iZerfnMN5ybVqz08p&#10;H2G8Lo/a0kKtTycDYfhgJY4SbvFYcWmbFEoiiZK1MGRGfX8UhZ+jOJWkEn7NrI4NsQ1xILgNLtwZ&#10;gDuXp+P56bUIO3kCr46fReyxs4g/cgEJhy4jbf91ZO69Bd2OhzBQCWy0wnZWnG1DOJybqQQBcQzY&#10;XkG3gRW4JQqOvQkwHSV1odtNZeWk73xIt/+EtCNQdVSYafXNa84jecpmPO8+FU9b+CHs60GI+bwP&#10;nr/7HZ6UaYxnuZog451+cPVbStCRSuyhZQ+4xcp/CNOBSPJPgnAdAb6Gn2tpeQk+UT7TtstI2XcU&#10;F+5OwfpXHTEvra5a6EfmGIrIIkdSJlNMdPtJDbEuvD+O3luM2+d3IPrwGQZ8vzN/pBUHniF7fwgV&#10;P4R0LZRUjUDdTAtMq2vbyHO0nDLUwLWNtGXNRSTO2IoXg+ciYuB0JPnPh3P2TmDOPlgIUtPyU4wL&#10;LiKHz9WT8hm2ScBLxZa+A/J+1zIq+Eoq/FbxcM9VbKMom3BqAbD8tlj6G/i3xAlLxBiQywv/PhKu&#10;2uOjN1xG5tlQRO+7i1mdR5N+5EHZ/LJKgQxDkCHQZWmtS6ogs3iuMihGGlI4j7SPywjK/KoDqPQX&#10;RTBq65fYmdoFUw00CobSagaYWG5pjZNyU0vGMQaU7RxldWGZ7jaBwFbd/RRZPk5iv+eJl37wQPf/&#10;7PjdteTETykfYLIpr9plzL0I45+ce7ijlFsUVcmDSdQ0WSxTGuRl0ZoBKMKgQEYZyhqDMmosF6ZY&#10;cmGOrih+S6mJ1bFfYnP49wh4PkzJxqj2SvY/98UF8vVHlxbh1YkdyNxHa8rgBmtpUVbR4q0iwFYT&#10;aKQKYrGlS1rEKU1bFMd2Ak/JAzgJzj+s9WZ6gBVnCYKdsPf/BXFf+iKkYlOElfoKMZWaA31/Ambt&#10;olXmNVsvKz5rJFURLp/JIFNaPhx0/Q5yYTNpxusjOxF4cgVun/sNR+6Px/KEygywS6uu5T7IrRY4&#10;kkVChaqpnjpa8umGkpitq40lSY2wJbwT7xuMa1f8EXLsN8QdvgrN/sfIORAIM62iQ8C3nvkVr7aO&#10;XmMd8804BJtYDsuZl6X0OD/vwOse4/B7lc/xtEAtPM5bHVcKVsO5kh/i4gfN8azTCKTNXAvL5nMM&#10;eG+oYQ6GPY+h28vAlcG3dk8IshioimgOhCKdljiNXiSbRsVAbm1mYKza7fe8UM2CCauvIoP5d16J&#10;RfSe2/il6zh8UaA2ypHDqwnRuUk3SENk/IlMnM6Vp6QaVZiHFlw6f4rL+jQ+BLiAvDgB3oKW+1hd&#10;LM/8jJSjkgK0F9jCtSWoHMpyk6bDMdaiGE+qPF56zCkyAlFwKN35A1EGQbF/s6nwd9fiEz+lvofJ&#10;ZoKWWuVdhfRPgHstuDvYlL0ZZZ9H2fJOVmMaRmWQdaUlkd6xBSISgIrrlnbMccZyKhIWkeuE1oyx&#10;5MH85GrY8rIJTj/og8eXptCyr4Nuz36C9DwrmpxYZD05IcW16XclihcK15YAUnoHGaxJy4W0YjjI&#10;0aVZT7f2Mt0y7yO/xi7KDv69hc+kmA7cQM4eXsPzZlp94bvYJPEBXfNqWr61/L7kAszLtiFl92K8&#10;uTEPIRHjcCdqOHYTsNN1bpep1v5wlcBAW2UMsldhxVRg2ZRSE7LVOB5xsTQEczKLYmNyTZxM/BRP&#10;X/ZE0ukl0Bzcgux9m0gR9sG8+RTzxzRKgEzPhRUCeAJ8A2nICir8UgbAy5n2JaRY87YDLQcBLQYC&#10;3/8I+C0k+Pcw3fyd1h7L+LlZ4hmhP3ye4s9C7yQGEKoVSd4uVIaKRa+BAJ6jggnts9Kqi2JjH6+n&#10;9Y5Yfga/thqOr/PUIB0phJoEt7TLS/CoRlN6V0VQ49wLwydPEeRWzYUyhkUGoRUiyCky8+d9H7w7&#10;ht7tdWVSjsIYojp63OAWkIsI1sSKj3bkwTibSC4lsoXiCGd+4qmgWibunwA4LXhqnb8A3C1/AryY&#10;WwT0FH9XIdWtqhaOZCXKteJqhIvK9QJgbzPPAEVhZKmzPKoXVERcuVg8tVKprTTGEvSzUr7Botc9&#10;SC3HYdvThTh0dxuO3TiKcxeu4sL5u7h0NghXz4RSwnHp9EtcPhONi6ejcO5MJE6ejsCRk2HYfzwE&#10;u44/x8Hz4Th4OQqHr0fi0LUI7Dr/FFtO3sf2c/dx4FoQdl4MxK6Lz3H8Yiiu/B6Nm8ej8WDPSwTt&#10;CkUoLVj4ocd4c+EK0p6dgjYxAJn6eUiyDUCMvTWeoS4W0ssJgGU4qEyuHUZgD6VL/ZFWfaRZ1jOX&#10;zgpaJJaLTBKZx3I94SyLKLwHjfVLZKR2RlbEECQHDUL8rQmIv/AL3pzeitcnTiD66B1EMi9hp2Pw&#10;9EwsHp98hcenwhF4Jox/P8PDI/fx/MxjBJ1+hKenH+PJiUA8OPYE944H4e6pF7hzNgLXToRRInHj&#10;WCTuHY5EIGlXyN5IRO6MRPSOSEQEBOH1jhDVfJu8JwxZh6OUvCLff7DoBJZ2moSetVqjtk8ZZbHL&#10;k3qUoXUuTk5dJFdhFM1dDAVlyIUX4CIFZQAWg8rcMq/TPcqwgE8pUphy7hGWH/qg4YL8mBX/IWbR&#10;CsvGVyMk3qOBkMWShgroBQ8UwZGMVh1Diz7GLpPbhXsXoyGlOMr9EwDHsiP/YME9L/kD4E4GnCIE&#10;p8hAFCBo3VONBNyyipVwcplyNJYyzEbLxsQPZOUrcRRQq6V6dwvws9SAn/l9BhXvo4+9Hjq7vkA7&#10;R1u0tHdDU7M/mpl+QvOcTWiTcRbfJz1FlzeJ6BVtQz8aof705L0yM9BXk42BOQb4G50YaWHMSBlv&#10;BiaZANo0zHMBM3lutg2Y6wBmyG85vEbjIP9zYpjOhsHJOegdmYK+EWkYHKvFwIRM9I17hb4Jgegd&#10;fxAD4xZhSuIwrNZ1xDH7p7hN63EHZbEbDfCzqyYmGEuqgh+hVm/Kr3rfZPyEe1ofhXmV9VLWOvLi&#10;ESrBZasOm6kKwlATIfgAofgSwcbueJo5GndjfsGZ4I3Y/eAENj26iQXXHmEalXHmg2hMexKLifej&#10;MPVpNOYzvR1TDWj7JgutXqXiO352zjCja44D7XOsaJGlR5McLZrosygZaGJIQYucZLTVxOM7SueM&#10;1xgaFYwp0REYFxaMMffvY8bjh5h37wH6b9yKur6D8GGnHijzaUPkr1YLxWq8h8LVqpNHF2ewSD5d&#10;vASK5S6tFkj6A9yyvIR85nePbZcu/PL5ZSZXOQK9kgowfermxdBjXxPgn2OathRG55TASEM5grwi&#10;BjvKYqAar/KnNRf8Ca5GO3KpWffS0Shjx3+0Vvz7AA91HRq7Ia0XRqZVdLsPPlxkkiUfJpkLYqK5&#10;sBIBtFjdLuTbnVGc/LMkLXMJFQRIb+Z4VugE8m9fex38gNpohopoxYptTlA05vXtLV/hB8NINMg+&#10;gvcsp1Ed53jVVdQjbNogiFwrEgstCdiJHILIQDHiAGw4CwcB4kQiXEgjeNM9kuER73fvuUyPZHk+&#10;sz1/e8VAJTAS8Ho7v1MRknmOTB8kPEwJ+D4XGMJhDbRYwCdORwq9VRx8DRHolvkc3bLOonP2Dnxt&#10;WoZ6zumow7D7PZbEp4T2t2jJMqquFvVfxjI5QLnE8rqCj3DW2Q6HNH5U7tHwy1mMofrlGKLZjgGZ&#10;x9Av/Tr6Zj1Bf00IpjKXM5mbBUzZRr77AOUSUnGX54OYoyim6xXLJoplQhIDRh9KwHzxNBL4ISL5&#10;SqKQ0IFEB0nMrwjJCa+34bbTjjMOJ/bYHFhps+EnpwnjWO5DmOe+9gR00UagQ/xTtHt2D63On0e9&#10;7Qfw+cJNqNesD6rXbob8Rd8jJSmPKj6l1RCDfCXJx2WpDO9aiT4y6bwafN4phnIDS2DOax8s0IqB&#10;dFNZAbJ4Om9LieBIvN9QS2Uaiir8vSj6EVNynfw2KCcPJua0YE7+5jS2SNfpvlszBmNUWg0+SPZk&#10;d/Pn8dZ8JPsFKYWVeLn1ZGqWyERarAm0UDJwRmmY6TMMMnRDX/1MdM5ZgjaGxWitW4vW2k3okHMO&#10;fQ3J5KRanDO8wlVHIistRwGKbJGFDlYjoKFobXYlSTCzkgysVj3Pa1l5hCrF5rD+q2J32uBw2f9B&#10;nE7nP4hXATIIZLc4POJUkgQ73sCKWMpr/h3Ha+MpbygxFDJbqiVwlCq32RGFX60hmGx4isGZD9A5&#10;5To6aE+hZcYGtNDNRTvrr+hgXIa2qRvQLvEafLMfY6HhEjZab2Mv1eo88yZlIM8kIwYZsZJYioBU&#10;FJo5h8kJOOmJmEwKzzh1TLmVmHYQ+lCiCo9FZOZ5t1iUSB4YusLGZ4jEM48iAn4pc+/98j7JHx2l&#10;Sg/DddygXOS1J10W7NNqsS05gwYuHe2pAG0yH6HNs9/RfdtWfDNuKir+0BYlG3yAAmUKoXzBAqhD&#10;6y3d+HneL4auJ1vCTy9LYxf8C8BlkwL3ctoiagUsabiwV8ZQWyV6xUJqDXOx5qIAw3IKYp6JIf3f&#10;PWSK2r7M8ZiUXJfcp/QfHFrIvnvfdPdoQi/AvXu2D2XA2ZeBVie8T4rRDW3Nc9FWuw9dMs5grPY5&#10;VtgScIgAu8ZCYtgGhnCq8FgzcNodyHZakOUwQ+uwwOKgabF4xE5eQbGqCjIQAlqqgobfs3grbbDL&#10;ykom//ir2GmSveLk715x8Vm0Vn+VbD5RRJ6qp5j5fzvf4zaBFAf/ttMUquf+Raz8zWIkOOxK0nlf&#10;Fq/XMFWiMJK3e5QjlDUE4nybHr/x90289iDPXaAwhANZlgKXWFjxLlpea5Gk6/mFNEolRf4W8SaL&#10;v7MAeBERauFdSphGGxXb5VQCLctOy3Q6eKPTAJcrR4mUnEY0g5eImPm3iNyiisSTbfUOyarVBoPd&#10;gAwqUTITlMgfkj0KISJKIB5jD93FCqrgQpcGk6056KTLRPP4GHQIuY7ioxhplWaAWdUHjed+gN/I&#10;EOaYS2K00b3FuBhQWQNe1oX/K8ClEcOPnn+QvSwVILeKY8TKyxjy0bqyWGkeoffA9v/8yHQFVz2c&#10;Me/29Pgm5OCV/wCy8G1ZIld2wxXxnv/R+BF57IfkmYVIRQqSfjTEZ0zWJ/a9qGs7iY6GC3TP0bTM&#10;FlWBdqsLDqOYHrGBb1gZUp4uFo8UtIvVrzBPLLKyTDxL620j4OV3LQtWWXWPSP1LPStD9heRZzhF&#10;cSh/PSdi5TNELPwm4hQ/7hVRAgEyKxVmfhp5h4U1zzRLQu0ElJUu3EzLb+adgoEMPiODTzIQ1hba&#10;QKdT8iX2T8/3igK5jWkWr0slwAwOsZOEs4N2WUTAJMCit4FLcpnJV6XA6kzkp0BI1MWdcydzbPUo&#10;ocHzz51m5pCZFZAy1apMVKb53eb5J2kRkTSLOKSQ3QXiFrnRA2oRK+838ZpMnsxi2WTzXVomln6R&#10;BskFp7gRqQThgXQtWkc2wa5RHk4U+1fKaGaz4ckj8BnSAD6NfPDRDHr69LYYYv1INSxIA4MYz2HO&#10;vKrzcKSjmAK2iAyycjdElGfcVkpRE1nyTbZ9mWLOj8kZHyHAPPuxB7Z/73hs2TNzWWo3jNXXJnDz&#10;KFGrE8lqoPZ8ynV4qcsCjQ8Wan0wR6Jcfu9OLt4UrfEuw7s61p1oZjuFqY5gUhCBAAuOFSp1aafj&#10;NRP4VgGOAEiAJIVLALlFwMWSl0qQgtdRBClixbzCc3qzjRafFSaVyeeK8ZeKlXo3UQMcPEd6yUe5&#10;WL28jS83sKqTTZmI0ybDqMuG06iHPovewMQHyf2iOZ6KFgDaPc8RUOh5ifwsyUnj3wYBA9+nssBz&#10;AgAHf7XQ0btJj5ZZoVfgzW5MEaYurYKCQWygngmlItkd6Uh3xrBEAvHQdgP7Y3bhtxu/kKqE8qpE&#10;PkXAbWUa+DJ5kMtBS2+kdXUnW3TRxHKyMhFmpjmd3zN5nZZeTC630ntZjSw0b76YAcmX/CZFLY6S&#10;j1RlJeUnl2TbLMh0ijKJT7Mi25gFm5HplR8F3KwPqSqpiiymMo0GS8fvaTy/mzxuyoM0fLVtHvJN&#10;roqBpz7Cmsz6xFRltYnAIE+vpQDZn0H5j05ZX132GXJbaWnQkLZxP5RWu2j8SLD7854JpjyYo62C&#10;XzO74a7rn1wQKMV1s+U+w0RMyqiHgS4ZgJ5HuRI/4UAO917w3ghX2oClM0OmtIn0J035Dl/gA7Kl&#10;DxybGUSewABdEHmbXeHzD4NJSgJyOa/xgJV/2UwsWylKPeGRSXuYQVuYwqJLIcY96HbwGgLSQgsv&#10;dWFmTYlYeI+Vv8un3SWValOiJZDNTg2S9W9wO/Qqkmg1MwmYMN0T7Li+CftDD5GTJpEqvMKTzKdI&#10;sCcR00Y+i4pjEW100KgTOUJ6CS6rjemjEF5KDC4TmYAN4pQkL8oIUrscrG4nrbVLWWymXcBGtpBM&#10;EavuDfr0tLyS2nACPiBiP4bdnIy5kcvJ6a+R24fQ/ccwgMzgPU6wCMUx8AFEoJ5fjPQ/YiB4Siyu&#10;Uc+XSAJYTNHMRSLTJ+VmZGmaKQ4Jvc1Mi5amhuVt5p0vmPtopkbKWsN/ZiqSkwoIl9f3iFlKJ1tM&#10;ZioF1SxXvoZV5TYG8j4qmo5ELZU5kvjkFpVltDEZzeIf4wvTAjR09aDxq6eW9fMz+TBQ98EvmTSO&#10;WW5OLbvA/WgvqkRa4gRXXgM6RGb62N2bKUhfwiRtIcx+8x62GmaEUPn/uVVoGeIUve5acWBuemMM&#10;sZdQGwrJC0SjRPuksd3bo/QdLbbICHshJUMdJdHLVQsNaMsb4Cd8mnYSbVKuYlP2a+W4Fbm00nwI&#10;eIxS/GLvJEQSnq2hXY/CGcN5TItfjh4h49A7dgK+Dx2MIc+GYF7cdKxIWYB5kVMxNGgYBj4ehgn3&#10;R2P6oynYlLaekLiM33EGq1+uxMLHv2BTzAb87jyLmfenYfK9CdiYuQY7nQGYHTMNI58Nw5An/dEr&#10;uj96RvVDr+D+mKv5Gct0KzAucBwWhP3MoO8ULtIDrX72K5Y9mIfTWftxC2dxPGsnlgfNw9RLwzD6&#10;bheMvN0JOyK3IML5ivgzEVYCrHi8ybmOvQ/mY/nVSdgVvYVgCsNT/n9jWAB+vTMLuyLXEsJvlJzC&#10;dazMCcCYjBnoEz4MvpH+mK5biO1k8YvC1uHXG8txMOYo73+MJ0zFzriVmHNtNE49O4NoYxQhmEb4&#10;ZbEMMxEWfxdjXizFyJCfccK0j8HhaWxOW46Zj8fiSkoAU3YfR0zHMPbxLPgFDVUy4oEflsT9wjI8&#10;y5ScxJaoxVjCctsbvwa3HMdwLnsP1j9cij3B2/HC/IIKkYU0u3g91mmOXRmFZP5fYo992VnooXmA&#10;Zml70YLIaQbSWA9/7k1LLNSkl9q2Jb86r8SDHxnXJDjzUuBBKKZm+gwWasLrp6QVx4LYb/C7a/dc&#10;D1z/uSPCdWDiOmtnDLeUIWj/BPgoAlwCTlnLQkTtTkaZn+2WuTofzDD4oA1t+Ne8q7HlDOplnMb4&#10;1Ec4xwAknnZFLHIiC0IsGHFN0NMUSDDkSqQdeUHLdQ4LGLL4Uu8/TWuNr3KaM7PdMIspmEj21kf7&#10;Nb6zfUPP0h3d7INR/0UzNAhrgf720RjkGI/W0T3QK3sEVmEXr/8FLWM6oXVKN7rCKWjwphk+Tf4G&#10;7dGH3saPn+3Q0PQ5PstswCd3QxdbZ3wV0RDfhH+NVhEtMdQ0DK3D2+KH5C4Yi8no4xiE+uGN0SS5&#10;DRV8NMYzFQMdbRlEryFsXjN/DuYOVNNknLSfhW/4EHzxsiPeS+mCxvb++MrcA3USvkCD5HcxyNwC&#10;Z2wncNJ8FKOeD0WHu83gz9/97b3RI+NbPn0Ay2Em+if0RZvANugS0x09bL5o7WiP6ob3UCa1MlY8&#10;X0EA32DQ/ozq84L2PhinsrajblR/fBjxA5o/b02rORitUtuhSVwLzGcZzLCMxyexP+CL1F6YYPfF&#10;YkzCSBOfG9EM/c0D+d7paGfqy2e0wkehTdHN4o8B+tHo+bw/poXPwAXnOb4rhOaINailOaexF8om&#10;zavXWJXzk5LQNvUSWmuWoAs6oB+N3q+01kuk11eTG0Nky0hURndHIbVCg4jsxynyLwHe15mfJVxE&#10;rVg7nXHezMwK2JDdi2//d+4GITTlnmsuFie+gxnZ+VUzoJB/GeUl2/XJ5v2yUtFocy2MMdYk6BkA&#10;8Lc5utyYk1UBY9L7oAsz+KHrPmoaHqFBzgtmLB37WBrhFg1SnHR30hqRQ2AzoBPXJsAQg6CjLQrE&#10;A2w0b8R30UPgmz2FUL2IQ7QvK2374Ht7JEYGD8RvOePQxtgZ9WIbY1K2L1ZjDkHkj5px/bEvZjOt&#10;yROqyA7UJcC/y2rJNPviq5cN0OplC5w1HaAtvMZ/pzGDnuK7V42oqIOVUlZKaI6Pbe+RaH2KKpbq&#10;qGqtgW+jOyqAN6VSVXpdH+veLKOtO4qp0aPhe7MLJt4YjYumC/RSibTH8QT4K1zIuQz/sHH4MuI7&#10;VOOdhZ3vI5ezKgozQilprIF2zhbYQrUdE/4DPg9vhNapbTDY4YtOKS3xdcjHGGrtRqUbis9sLVA9&#10;4SM0MjTDV0lfollGS5QzNUIFczM0MU7CRuYCGamkLaRODi2OmoOR11qQtq8Uuut7omlMc9ZcSUoR&#10;jE5dgWn6zWgZVxZ9LZ/grv02gugXhtMcvB/3DT5Jqk8L2wvfWb9HvbjP8KmrJcuiEUolVkLR2LL0&#10;1r7YjGO035mkMkS2i1bcTgpDiiQtKhtIVDoY7qGWbRneIzRbkpp05ZuF4oqRlKBSqMcEUxWMM1Ry&#10;D8cmiIX2elmB9LG4Y79S6OUoz8+qiqvLtuFL04vhunF0hgem//whDehJrtN9t2d1wbyMSphokC3+&#10;mFCCWkQlVjRPVgllYr+iRtZDHTqjRviYWWhmXYg2mqNomxWIdkmhpAIR8HsZiXHPgzHhxXOMSonE&#10;dGMsYrNToCFnFk4qAi1NuimDIHmGg5Yt8I0YgBFJo3DWuU+5zv2ObfAN9EVbWuzvsr+lJfoYX2c3&#10;wXEsIkHZgW9T+qHus1Y4nDKDVmY3Od501I9tjo4pnQil2RigGYz2we2xIm4UTmAZf/0FrWM7oXn4&#10;V7Rjo5ivCfgq+lv01nTGXExFZ1r6r1LaYFBoNyzHPFbvcNQlGPtmDOOdK1gZfvjS+CU6RQzEYddl&#10;0t8UZLveEOaPcct+ED1e90TP2F4MuedhDX7DeqbhN/MINMqpj9bOJnTbo9Am9lu886YxPtG2Q3tb&#10;DzSJbYqvn9TDKNsApm8S2iV8h15R36p7d9pmUq2WYJ5jEvpE0Ktk/UQac4PgJsAN2UgzxWOb7i7K&#10;ZZbGe87avHY1Ntpnoy6VtVJWVaxP2YvDjovonfwZWodUw8XETXhqPYZxfE+L0C8xXteVd4zByOjO&#10;6H6PhsM0FL+y5PpkdsLnDz7E8PSx2EtjY8tMc/NvCaDI+YP5cZhUc4IlDh2Tb6J1xnb84JqD3vbO&#10;8LPVxlSjrIYmO60R3MROT8gOyaQlnuHYajdmnvcCXHadGyDjTaimfa151Brik9J8sEPXHMn/Uatb&#10;yVYSz8h1Nmq7Y1JyGYyyykRQbwJITahRP2nz4afMKgT3d5RxqOvajHqWqxgZ+Qhr7oXg8KUXOHMx&#10;Chcvv8HFS0k4cCUZy26/wYjgWCU/hl7GovQQ7CF9kfZxiVuMrgy63CfYkkMLfrUDfowZTbgfpgM+&#10;gT1Zi9Hx9ndopPuBtm0yvrV1RePoRpgROZzwXkY4TkbdVy3R9+57GP2yEVrmtEKNZ/XRJ/hHWroD&#10;tFP70ev1eHzz4kt0TG2PT4M/R4eMLtioWUAevB1zMiaj/cUWmBM0FRdIldbyvT88GIYRZ77HEeNK&#10;3KT1Ws5ru73ogc8jG9MyV0GhzPz4KKkP4X6Zdi2dNCuNduw+As070CXaF22COmGL4SAD2RACPxDn&#10;X2/CJ68/Q1NNa8L+F3QI/QENotozP7OoCJvgq/0R39xtAf+ssZjBMx1f9kefZ/2xk/8uM8a4iSv4&#10;Wb8c31/rh/EJP2MPz1poUyWaecn3b3Y8Rp3Yevg0owke0e8FEuZDdN2pNHWxLeokfWM0VXcCAd0M&#10;zUN7oS3pTCu+v11cZ2zDzyylZRgW7YfO93pinn4hn3ACAZlU5jO9MSfwV8L7JXR2G1JpwF/GAnfD&#10;9FgRk4xF/LIg+AUWPL6NpfePY/nTdZiV/DOmpw3G1IzmmJ5dCzNySmGm2b2lpIy8/JfDsWWgnogs&#10;yy0iWJO9jSbpi2FF5re459q21APP/7jjpH7xCdk2b7appNI+2VjUuyHqXH0BzNFURBvy37a6w+gX&#10;qcWiezo82adHzmrSj41RwLoXsG58iuyAp0jd9wZxx1MRfjQZ107GYWpUCIYG38KA4Ov41RqPSIeJ&#10;Dt6IOMLkjvMxjuacwiHNYaSa7rD6HtHx38a+xI1YY99CqB5nZVzEnMjFmHh4MDYG/YR1PLeaQFjr&#10;nI1VthlYZPkNSywBuJRwBc9tIazaBN7xlDxzFfq55mGpdimfeg5prhi+MZa/ncDO9A14HncPSQze&#10;rtPxBmRcwb6UzbjD/GnMsQRSJunPUwah+/i+MVhmHYb1lh1UiDeEmYV2TNQ0EXr9Uxw1ncaWxJ18&#10;zivCIptn0/HCEYK5RqaLd9+mwqwLmY8ZTyZiQ8Z6PvMC9jsPY1XiOlKgy5Tr2G84g90Zx+gTXlLx&#10;X/PNr7HXcgvbtJew33KK514wlqE5paTTrD6mF5mtWcinByDNEcTSjMYB+3qsS52PZznJLFsL83mR&#10;qnSUSrWeXPhXrLRuwR2G6Cm8+zUeYrHlGBboj9Jo3KFKkfEaH1Exr2Br5kMcsSZgV1YCFge9wPrr&#10;4dj9+0vsuhiCcxeD8epIEOIOPkDc3tuI3XceJ2+dxtLQDRiWPAdDM3rDL6ehGlQnA6ikBU6anGXo&#10;tbdVzruPqIBcAC/XzefnT8kNcM655IQHkv+xR7TraZ1D2ZOj5755n66mMF2Om0sJyPvSjXTHO2hI&#10;F9fQeAb9wq3YctWB2ABW8koy6lXPgNW3gS2XYd96CZYtt9QCOLL4jm5rEB4di8CRi2GYdPcmZgTe&#10;wKVkgsTpVG3LRquFlWMnI6eiqDBGx3/ZqrXAznNmsSI8K30N0NCU2MMQSXv1gtYzhYCKYVVKZUbz&#10;WouGnN8snTl8DuUVnyTi7i5x911K+3YYoSv8GTqe0ZioDqJsFlZxBM/HQbUFUqSlM0vFEW/4XTpt&#10;PDGFdEXKwzzXURv4nxNGuxnZNsmJ5EGj7Hw2FUXawtNd0Uh1RDJfScxZuvqXwpxl85tqF5RWJyq+&#10;aoz39qLa+GmSJtVkJbzY3Zcvn0YTnyD3Z8JO2iL3pjP1ScydtJFLX0EOf9dS3bKZwwzJlyOTz+OP&#10;2XyHzsnzdiS6dHykkU+x8Co7ntlNWMqnTEgIwfRnD7H1fhDOXgrCi5MvkHroiXvG0Zq7NGjyKTOB&#10;AqHZF4Sb1wOxMPIUBqT9hO/N3dEJn2CmUJYc94A+CSzFUiuAu0q4d3h25sJIUpoZZhrQtNw4mDM+&#10;IfY/c43wRNfdxutjB2Ly608wwVxWAVxEeJIvAf45A5PP6U47ZFzCnOfPcfbCKyTuilHrfmDTTUYf&#10;56AmFcik3k1XYd11E9r9gcjYn4iQI7GY8vgGZofcwFFtDCFmgY7gENFIkO6SFlgDYaGndc9mZbES&#10;pPWFQBIISOssNOms2FQGqUnQueLcbbW8P43XZVJZDKoZkmDJIBioREiXF/A+4ZFSp/xQHThOwuDh&#10;RaTPW4PXk5bg1IndSNTH8d0CSr6ZF1rlhQSJdCDmiCLyqwIzMSf9MEZKOt8vaeOH+zcrb6A4zAaY&#10;rQaFw0wmMtslKZPMOOEkgLP4t5ANGQ+TJueN9AgapkyQSYV2MCciRK5bnFRvK8NzSbwoltPB1zmZ&#10;UiCWz5NW7DTekUK7nEYgM8kq7XAyBTkJFN6rkzZuT9r5GhEpP9V7pWMa+F0aAXbqjRjwKgx9I4Jx&#10;+dxLJOx8BsPOh8DWB/TUdwhs1vNGmVoo09sigbUy/zQMqTtDsffuJYyJX4o2jsFow/B9pLWoanJW&#10;SyhTZO97GVM/iLx8kKwsay+saMm0hPLYo++DUNepIR4o/ucdoQw6lyf6Yq6pMfpb3c05000FGJWX&#10;wveMdL93tUBP4xCMSl6Etc+O4MyVu7h78hle7Q9SFltNppWZ6OvvQb+d5w+G4f6RGOy8FAW/0IuY&#10;lHQVp52RtJ9aN2ik3k0WZDwJRMz+lbi/cjpOzxum5P60Bbgz+WdcmzsF1xbOxLOAdXDGhhOvJgKc&#10;qJXKkQoPfoXUM6dwY/UcHJ7th6cDe+Ner8641LE9zrb9Fje69FJyevJARG5bBMuKnXjQagCOlPwI&#10;1+s0Q9C1w8iJC0TSoeO4N3keHk0ajcCp4xD80yy8+GUJdM/iiT13F4jqEjFlIuT2GVxbOh5nmM4z&#10;P4/AidmjqMRHgQSikBmTITYpBGECoSi4NAvqcvg/Jlv0TUQGTpmlALJ1cD59itgTB/Fw83IcWDoJ&#10;uxeNxMVfRuHK3B9xaeooPJz/GxLuEkx8bjLVI55Q9o6oFMVVBZETCoRcQcLRE3i2Yh0Cf/sFYSvm&#10;4/H8cbgzawSOzvmFz96IG7/fRLpORv3okOGif5TuTque5Ig4TjWif2AEhoXGIfZ4OstKZhnRO6+6&#10;B0vAPWi33UPWtifQbg8msCNgXUdw7wjCrdPXycf3wC9jDjq6uqE9PqBxdK95Ig0X0j4uwB7IQNLb&#10;c+5vLYKpmmpYn90Pj1yHxnog+J9/3OfLpiQ0YzhZWI1vnmDLi/GMcrsxkSJ9UR3Ddd0wJWEhFrw4&#10;j18fRmD7jShcORuF8EOvkL4zHKnbwxC1PQ63D77G7lPhWPc4FisyghnOvVL2GQ5KJN3mjRe41nUI&#10;LlT5AGE+PkgpkA/ZxQogtUAuxPlUxiuf8kgu5INo/nakRg2EL1gLo5YWzmzHm3MncKNXdwQWKY6Q&#10;QiXwslgZxBQpizSfYkj0yYf7pXzwrJIPsvL6wFKiCG6U88FZ9ay6SMnbGGg9DCCHRCaBITJ2KUIq&#10;tUZkpdwIKe2DoOI+eFm6DO6V+xDmSavwJjoGZp0erpehSJs1GYbyuZBamM+r4IPDfPbloZOAR7SW&#10;wqmESjjctlqsvAIhrSSy6AIMNPdWWuoo0pYDR3Dx83a4UupjXMtfFQ+KVcGTspWYjgrIyV8ayT75&#10;EZWvJg4Xqo3bvWbAcucFnFbSK7G3otxxLsTuPIXAwWNxr3INXClQEo9KvI/gCvXxpHQd3ClSDsEs&#10;0/iSpfA6z8d45vMhAmt1hn3DUSrXSxr6KKoZSZozWSnvRVbLsIfxGP4oAeeu6xC8g1Za1jNc/wiR&#10;R0niDochbecrGLfGwLUuGrZV4bh67hFWPD6EztlL0d06Aj3RipS2vKImsiahDO9QAKfVHugs8sf4&#10;eZkAMTOzLm65/h1rEP4zRwp50D3ntqU7Y4djYfSXdCul1d6IMjDGq40ioywfwF/bBMNMTTFQ2xn9&#10;dAMxMGMVekcGo+uLJ/Bl0DbGeBCnXFqE0kHaDLS4dgdsTrFd6XAmPULamtlIKV8VqXkKQpOnADJ9&#10;8uLOOyXg7NUFWLwOWLGZHoGfW9ZStgK/X6LFDoV130E8aNcdN8vWQrZPBRjyl0Fm6VIwtvyc1mYy&#10;cGgNcPUYcJZWdd0WYOAEArIUEvL5ILVcYTwheK/UehfhI6cBb0hnMkgYhkyEpdIncPnkgSu3D/RF&#10;fZBcxAfp5X3wuJgPNtYtgfiZ/ZiGzdDMGcL35YejWEE48hSCzqckMnuMBG5GwGVwQucgNSFgMj28&#10;xmHNoQcw8RzpiksDxIQhfvIs3ChTGzkFa0JToALifQoio0gZONq2BGaMYz4WANs2kA5cgm2jzOuk&#10;hwzjveRH5sSXeLb/VxztXh+nqudFTKnCTEMxaHyKwFKuGtCxNSyzW0M7+WvYerYCuvkCLTsDbQbB&#10;NHQCcP4qmVEC6ZcMs5IYxQYDqU+axo4zKVmqtWTIyxglLw5dxfP9lxByIBwvjiTj/qFknD2bgr13&#10;QvDb48MYH70I/TJG4Adbe3r5euiAKvzMr1pQZCGfUdZy+NFcRtFdYQQiA82FGOB2xxXXvpke2P3X&#10;HqmuJ3Wfuw6P3BzXC6ONRdUSbQJuCRJ8PW3k/q66GGCsA3/H+xhqqc2/66Gfvh16vDmOzonH0UV7&#10;Br62q7jFgC/DSncsQzvVuAonRYLKVFhSHyBy/BA8qFIBCT654SxRFUnFy+FayaJ41bElzPtXIDlH&#10;hvtn8BnxvIsmxpaM4DW/4RQtemLhikCRCjDx3riPqhN8VAJziOKsJm0ODNkkFpm0oZHhwOBBCKc1&#10;0xR2S3DJcnj+fUfYQ8ktM6JgmTABCZXrIC1PfmgKFUVY8QKIr1IWKFweyFcKmeXeRULJ6ggtUByv&#10;qUzmcgWQQoV5XSYvLpYtiODhfsBTOnpRZBEZjG22KWojRj2Zap1Ing89Y4TDB4D6zZGTqxRstNIW&#10;KnbMR7Xh+pleIPoRQUx7qhHaQbOvj+GzEni3joF5NswxzxH981w8qF2ZXi4/7AQ1fEpAW7khMH8j&#10;8OwFg5ZE3heKk1t+xO1KeRFULBetdz5EFaqKlx26A/fu0YLLIGI3uGUohQzGYtWQWgFk2DjGVy/T&#10;6NA/Ixxd4h7A99Vd+L2+Bf/IExgRuwmjUhdiaLo/+ut+QH9TQwy0vIeh9nIYay6KaaY8WKCVCQ/S&#10;YVjEs1JxLtVl75eZH0tMbXHHtW1pLGJLeiD333NE4ELPzYavMUNfAuOMuVWzjnucgbSwVEJPu3Tz&#10;UytFmHiZZd/TNhgd9Lvwhf4ePtfdoUUIU0GVeFQVALEQrdn8ZqLjNrE406KB07S0XXrjTZ7SiKUF&#10;NeavhMQK1XCkamks8SUHPXuZl3taHHJiELaOFVznHSTlywMH6YuZ8vLrd4FzuwihZGQ7aOWECZCz&#10;Ct+N07yCa8AYpBYsCeTOT1DRktPi5TShdXt5jQgMAqaMRWp5WlOfUgReWUTlrUoa0wM4eAiY9zMS&#10;qn9FkJQGctUC8paDgc8AKU8SqdA5UqFnIwcAoeSsZgG3Z2ShDOCSJiBmU/KfIzzFRmp27QBszRsh&#10;Rp4hCsfPm5+WR+K6n2ExSiMqkMj0y6050oJCX2AwUE1MGmTv2I3jFashR+7NU9ydjnwlkVGjITTf&#10;+uFJjx9xp+NgBPcZgYuNW+E5vU8UqVRikfyIJ+0J+7YDFfEJQS3jF+0K3BInSAAtiZTRlMKwZFAw&#10;VY0BoxX1nAloaDqFltalaGcYjG7WJqQaH8EXZYmDQpTcpK7u3kyZeD6O8dssg1vUOjoUWQt8SlpN&#10;bM7uiRekJQR3QQ/M/nuPSCZmR3ZXzEiuqRbfFIBLI353RsSyKKfQFcmUn0c6oxFaYDJqWW6jas5V&#10;LIq/hkgWo1gGrQzgF68tJSqcNIfw07LiDLQ4aWHA5YOwjhqK5xUr06LnhaPQO4gr0BD3itXHg8++&#10;pUlZD0QRRPdOIrNPB9xnxdny54Mlbx5EVCuNGL9eQGwgn82H8z0OeY/ViMgT25BcvyFScxVRFlNP&#10;UKTVrAfbjFkM8p4TP89gHDMUCWUrw5K/LPS5SuA5r7G064b0uHuwachFX4XD+dsmRL7/Fa08FYXv&#10;Bvm9jp9BpDMRI/oS4E8F1QrYkk0hY6S4qo9bQCuhtY4nzI4X0K2dhkfVS0JfoACyc5P3832BH36C&#10;7KXLmQdybBaNdI8LN04R8yoAvBOPmKE/4WnNBogpmBepJXMhpYQP4pmGl2VKIIweMLJILcYulZFF&#10;2oQCNaEt4I5DbIxrNKRBr5u2BYJC+Tg9xQmtw6HSpv7nsUKSdmndCmM+fO1paJscih/SFmGwcQBG&#10;mWqq5j2ZJDySQBavLgCWJmV3s7Ib1F46It/7uvJiYkpt7Mj2s79x/c11Tv4rDllt/7hlRsh8TT0M&#10;NOXCAJeMFMulOoIkmBCRpiCJmrugKpoR+tWdh1DFcgiD0s9ir/kli9OpLLiMTJXmKnHdMdKGyyje&#10;lRZBsJNG6GlJUxnUnA6g6fgeGT5l3BaqYHG8ofW99w75+jKCMvw+cHQbLnVojORSFZBUtCwiqRCv&#10;yYdf+3ZSigJNFJAeBuNvMxBRtzZC+ZzkEkURWaEcbr73HsKn/wK8dg9UjXMkIG3GBERUqcRA14dc&#10;OA8e5aJ17kyrmBYDp4npdFFpzPQ6168g228gLKQwWXl8kF04F+JJVaIHk58HUblUJuk6cohIGQvO&#10;I8tpU9Y4ndYyU4aqEuaIoEIvWkGO/wnzWImKV4L8vww9wjsI+bQeFaY34nYuQ1xcKLKyklhYtKlP&#10;45Ezeg5uMpjWlsyL5IKMEar4wNicVC1gLvN9hOVC+nPuJLCZ/L1nH1h4jXga5M5L71MRulZdgbtU&#10;askP64TOhorECpGvFAeplWBdmh6v0cM2N17G17rz+M7sT6B+oQyaLL82XhogWO9i9GTNHNVLKRig&#10;yPJrE/mbrKczLKcwJlqa4Ihravgr19X/vv3p/78OCT5vudbsWKHrjrGp1TAiJxcmu4phkqMkxltL&#10;MiourmZmdEYFWvAPUBfT8bEpAF9qjpKjP0Q8ubCRhSnlKLRB5g4+0bzBtsH+2FKjPq5V+Bj3Kr2P&#10;CwTr/dKkH8XqwJi3Dq2QD1wE0msCNKR2DWRsWUbw0CxaU6ENu4vQPr54XqomjD7ky0VrIDlfMYSU&#10;KIa7H9XAxWpl6cqF4xakpSyCuEL58ahhPVjW0BO8YkpYkzKbyESts42bTj5dCfoihWAsVoR0hNSn&#10;Zwv66VBaeQNcMmtAeEdCPLKnzoKGCmclN0feMnx3IST0HsxrQ1TLp95q9YwZt9HVy6ThDMV11SGW&#10;WEQKIo2U6z6t/tzfkP5xE7wm1UhhejPyFaDS5kN4mXy4X6kcLtWug6ONvmDQLatzLUNsbcmv24Mk&#10;8TO9TiVYjzEgNyQj05DGxxvhSnqDrBVbEEkOnlmhEDILlabnoUdsKRxcZsUyT5JGpwU2mUki7kIc&#10;KlMtbeLS6bMpOxr1DftR1/ozmrq+RydUV0M4xDILmP0c5NeOSrTyFWipC6jmv6E0fGLofnQUxjRD&#10;TazM6cFgct3WeNfTOh4o/c8+wmjN96b9dP/X5PcxW1cG0y2F1aJAQ8mxfBlQdCN1kSj6W0dfNNev&#10;Rv2sk/jach0HyC1lCK00mck0S8j0EmsOdOsDENykPZLK1Ye+dlOY328O47tNkflOY2jebQ5t3Y/h&#10;aPkN4Dca2EsLlUBOatVDQ/4hE6wQz+q4SB49ajziG3yNmA/qI6pibYTnrYBYuuv40p/A/HEbmDt2&#10;I0AW8noBLB1/HO+V8f6Slkxa6Lm/IvKLbxD27gd4Xa8B7rxXF29GMOh79cptiQWfYp1TyF3XbUPC&#10;l9/gVS1eQ6ojEj9lPi041ZbXSB51VGCNMokekWlyAmwPS/PYcf7N3yykaa8JussnaNXnw961B7SN&#10;m8Hx6TfIrPgeUsrURPy0KeTuV2jFH8M4bzYScxWFvmQVxOQqhrC8lbCqfhMEn7+mjIee74DBgZB1&#10;AdjZtBauNaiDh+9/gqBPmiLQdxjw8Bk9qkx+cE9Vtjt4lwxp5n9CJWUu6XGLDtMTg9Feuwvfmsaj&#10;q605BqKcsuBirYfac8PPWoqAr4jeznKKnvQjwAex/odaSmOc/TMstvvrY/8nW+1/67jtmhT7W0YF&#10;1R3741+69qVpSHh6D1sX1TbaIvV3NE08j+naYFxndUqoCDNLMpPmM4PFKV3w6eTVWYzdk+8SfCxe&#10;PenFG1q2RLpxAwFmoYM3EI0mN19UdFEqUSxqDoljGp+RzWtt/DTx+lSCJfQlaQDBH82QKZ4AcqYS&#10;oymIQDT/z1SQJxl10nkuM/kJtSzSJJEkKoAmBY44KoG8RMf3CgD4LulosRj4di2fqeP7csjNJX3J&#10;z3iPNOExPYJcEZnrls0gIJ0nJRbwAF/yL3RF4hG7nVAX2mPluywsCyOpiNkdTCKLD0nk3yk8n5mJ&#10;lKwM6hnTIXPO4pNhX7gItyt9grgajYF+BH/ABeA575f3ytQ1RzK9DmmfkelMZflGMa3hr0msmUeT&#10;tEdJR34Wc69jsTKBooR2Fz2rezmNzcYsDI5+hE66HWhvHI3upBmDUFJNQ5PxShPt+TDZURwT6LnH&#10;mApjnIwkNPvg56z82JDeEJdcM0LSXTebeuDyf+eRQO28bh2fsD6rJiank5eRd41g4NkZpdDOXolU&#10;5XtUwxWUNZ5GL81N7GaRxomN8U5olcZiAQVP6QggEYniZV6wAgU9uPzMopdLlMhP8inn6Ij5/R/F&#10;3Qz5p0goxSqEjsDQswJNNKRirJQ1FiWRMR+qf55AMtM7mOhnDKRAeoIlR3wOQeYiJF0EoVPLADKH&#10;Fo++gy7cKl3rVBQJKm1UAodDxmsz4TIeRmVOo+anKuE7RaT7X0S4r8yOt8hcSqZRLKlMybMytSIW&#10;3itipLuT5ApPNlistA0OlXQjM5KUnA6d1gib9OoyLzLlTXlHuUHyRpHuJhl3ojyIiIx1sUlPpneU&#10;jnuWqZGFIo+RSQ17eP4HVyiaae6hlUGmiTSgdX6PdKQYRgjvJsBHIzdG0lqPkH4Se2n4ZpfGrOyW&#10;OONccFmGfXgg8n//kcrMhLi2Ld3nGoLpjJSHpss2FTJLujja0WV9oN+HhjiFHtn7qd1HcBsPWOgM&#10;Os0hrCzpScsg/HJ4zgL3DG+CkZ8OVq6IgMcNIFYAAWUVfmshHMx0sBSZle8WBrEUl/UfBdY4Viot&#10;uQw2kllFYjUtDK4oZvJOPZ8r4JemTFmoQqyrNJN5RbrZhaIKBVcgFXQJgJRLp3gRK4Dy/O4Fsrw+&#10;h7bSKzJ33UjNdrdgGJkvUUkevE7Nx6TmSuznlNYM6Sqg6Kk4MjtUSkRHxcokrcuy0QLbdUixZCPB&#10;moVkB62xS4c39mxEWdMRaUlDhEei+TyRNOpcJiWL+iettCnMUwq1LItlYFRG3waT0c54wYrDhlgM&#10;Sr2ObtGn0cP8DXo5PkFfZ134OiujtyuXexUvglz6RvyyabmT62CbfnTGE9ffXOr4/6ZDGu3vu/bM&#10;3GodgElJ5TE2yz1JuaF1FRqadqFF+m70y76IJYjFYVbWadbfBVbvOZMRZwxaHNen4YguAfsZ2OzN&#10;jMTu9JfYlRaGTamxSjYkx2B90itsSHztEZ6jbElKwNbkRGxPS8MuuvJ92Toc1BlwWG/CUdbcU40O&#10;YTkmRLGS4wigN3QJyfw7izgnTaUFJS7FAFIUyDxAU6K8C2tfRKaz0/o5aSLF5v654I7YXxtvI2IU&#10;wkUbhHq47zO7xFrKQhBmQlsUyQ4Z+hRPkRkyz3n/fT7hCr3I0Zx07MyMx/rkKKx6E4alceEYl5EA&#10;/9TXGJIQiQEJERiYHAHflHB0Iz/uEPsE38Y9RPOYu2gScxONYm/hy9jr+CzuGj5/cx0Nk2+jfvZt&#10;1M28ic+Sb6BB0nU0SLmFz9Pu4POsh/hC8xjNMp+gXVYQOqU8QffM5+hkC8UXtkCUwS1UwD344TMM&#10;dFQnyKuSfpZQFLSf0wf+pCOzdLkQoG+FQNeqPfif0q79n33Eum62fOBadGZfzjdYEFMbrcncGugn&#10;4EvzcjS1nsSnSXfxaVwgWiS/QpuYCHR6cxe9486j75ud6JuwGb2SNqBHykZ0TdmJHzJ2oaVmNVpk&#10;r0LzrJWsjBVombkarTLXo3XWerTJ3ox22m1op9nJStpB2f2PkrlfBbkNqFhfZl5Bk5SraPrmBtq9&#10;voXeCQ8xKjkQU5IeYWHiI6xNDaJiReAsqcktSw4eUgnDCPoEmtc0ZdkdtL9CeWQCrngVgvovIjPY&#10;5bwbxDbe4x6CeoU4P02FOqJ1YGtaNpbFv8LsV08wJvIqhkaeRp+YA+jGvHdI3oC26SvRWrMMLU0U&#10;+3KW3W/43tkZHRyd0M7ZER3QCe3xAz1jR3xL+teWfzdHG9Xz0AjN+HdbNOX3r/j352oFmybo6GrE&#10;u5pQWvDq9vzXmfd2R0tGSs0dvmhj7I9OJj901g5DV91I9LCOR3vTSDQxD+f7x6EHg0jZoEwmJ8ju&#10;xSN0+TArvRZ2GP3s91y75/6P6bD5rz6SEFE20n6+6xzXYPTO6Yjvs9qjk7MPq2AQ6PTQxNWNBdgH&#10;3zq/R0d7GxWld3M0RlfnV6yChjJVmNIAXVFbSRfUUtIVddDV9QF54fuUj1lNn6Cnqz56iTg//0dx&#10;fMmKbEppQ/me0gutSKVaOUajlX0SWlln4VvbPLQxLUbrHCpP9ga0zNiD1hkn0DbzHDqkU/nSXtGC&#10;xmEaLemKrDQc0GpwTW/EC4Md4QRvFI32C4MVl7RZ2JGWiAWJkRibEIbBCcHonhKEltqjaKXfz+fv&#10;RWtDAFob16GtcTG+M81FO9NEih86mvviBwblXRzfMn/NCKqvCMEvmNp6GGSrgaFWkWpK/KxVlQyz&#10;VlLiZy1La1oWIy1l1biPUbZSGE1OPNZeRol38rhQChnoJAvyuBflyU3JR8mPvqSTfWmde/KzO4qq&#10;v2VX4t6Owuqe7pThGlkK4iMc04/JiHT8k+uV/L96BLnOdz1invlsftLnGJXhHqzl7QGTcS0iw22F&#10;4W8vAn9HATV/T373igyWF/H2jnkHz0tzlfca+Vvkj2UKPCLzBEWmUCZa8mOMRfYmKo9h9soYYq/J&#10;AKkaK/I9dHN9QgVqRCvXiqrwA6UXZQAt6AB0sI0mICejrXYRPccmtE49hpbJ1z1yFa1SL6NtxmF8&#10;q9uAdsb5+M4yCt/ZhqADra4MQOpERZRJAN3wEQH8LgFWC91dldHTUR6+KEcLWZplUYx5K0SR2S/u&#10;qVwy/EGWYXCLe4aViLRFS6uVlJuUh+Rf2p5ldoyIbPMogaAskDo/paaSKTnvYJypvFKAUfbCGG/K&#10;g/GkGbKzwijbn+Uqz5FdPWaayK11fB/raxzTtNc1Qv/iP2qu5P+rRwou9LzrnPksIKsR5qeWwzRN&#10;YYwxy36J+eFvK6jWzRgti4Ba82CqNDtRZMKFW2QZ5z9FLZCupLCSIf+KeJcncE9yzQdZuEjECxYB&#10;zl9FmjhVM6dHZGUB9x5FhQnQd+nem9Hh9yRsR6IuVfUzjKafGaVIQBt6Henokq5qAZ0AZSrvncJn&#10;SM/eeIJJFi+VhZRkKKn8LoGagMqroAI0NeHbI/L7X8W7tp9awlqEzxKRJc+UyN8UadESmUTrPtFU&#10;hmmSveL/XO55Iu+dxM/JFEmHt5wGUZlGWApgjr4YVmtq4rJr3u2nBHYsQit6qvHt8dfjX1v+9qbr&#10;Ycvl5jn3/TXN0c9RUYFKBnFJBQg4xlkLKlE7SjjyKhlqz6NE/h7OT39+erdgkQX6/6Wo3QO8FS+7&#10;CFCRvM8dZ8undhSQipYVlQR0attpc16MMVDx9KUxJqccK7wqgVZF7SE6QnavsOTGNAL1J8rPvGc2&#10;reAc8RJ8xwR+FxAOowLKWh8i/fi3gGsQFUQWfhfx43dZi2YY0yRL5cmip9LlLbtpTLIWUGvzqfX5&#10;TPkwltcp4TUio51ukYUsRWRRS5EhfKaI8GURr2EYZi2kvKPQEVmMR/oqhK5MFgutlzVu+K6sshik&#10;fxdDc5pgnK47FpumRF9yrdsqQzQ81fX2+GcPsQz3Xfun7rFNip2na4kR+opqgI4AXj6HkfuNNAgI&#10;CEpXEVqbQu6KhUxaJUhocdzioSX8FM4pY2NkUXWvRZNd0f4QglHWeZHNbL0Lr49yukX2HHKLW0nU&#10;0mP/DpliKqhkEgErMpHeSUTGcoh4FdBriVW6/hB3HodTSYa5Cnt2PSgDP3Js2QRMusr9eI14mf+t&#10;UCGmOMqSmhTHMAJatmAXcAsVkU/ZkWKorhhmaxpim2Uobro2bEx23fvCUzVvj//IIwmBH0TQFcqS&#10;cgG0d/MyW2N0clXlPr2zQgTAf/JtqXxZ006sF60iASA7UwxzytaIsg5eMSWDnLSe/4Z4Kc6flEcW&#10;Hv1TvDtd/LMi1lvkT6ol+7XLak6yyVI+vkPEbX3VbHNXMYKzlBLZDMyrKJJvoUpeEZAqnu4Rbyzj&#10;Lg/mG+WViMVWw1gpP9LS++cUwsSsd7BA1wQb9b544Nq8MpIxkjQKeKri7fFfcciaLdGuu41XktvO&#10;I7edoKsN/+zSGK4rjBG0gLLU7jBaOS93VQAgoJTL9lg6kUF0yyJisf4qXmC47/vzOV75E1iyEOk/&#10;L2q46F/EGySKeNPiBav33X+lWfJdwOmV4cyLPxVyOJVBZCCvkQWavJzd+2yvyDt72wqp3aoX2lvi&#10;sGtK9BPX7rkyqcVT1G+P/84jFigonUhBCKpx0bXrlwDj2JTF6c3xU0Y1zNDnw1S6XVkwXaz8n/vr&#10;C2AKKvnD3fMatb+QR/4IxjyihndSZNvEv4pQoX+PeKnHH+J9//9O+LsSD20RcU/Slb1J6V1chZQI&#10;XZHF44VKScApeyVJHibZcmOSpQimmkqTY5fHNF0dbHNNC7ng2jcz2HW1fZQruOrf3hLk7fFff6S5&#10;ntaJdZ0aEsJA6LTLX7/L2QGLDfUxJaMMRqYVhr82H8ZYC2MiSimaMtzC4M6YH36mAvCX8csEyFgG&#10;gOPpyofTG/jb8qrz/rxHRIb+yo5qIl6r+i8t6T9Qh39Dphlln83KmGysQNCVxXhzKUoxBrNFMIpB&#10;pRpLbZcAOrdbCFwJUocx1hhOS+1rq4b+jhqQTVGHo5xaSF72N51AxZ7GAHd8qg/mZhbCGv0n2Gvp&#10;hjPOGSG3XTt+eeG62fItmP8fOiRYfUkueYeB0jHXuJQtll5Yom8MP10JDNOTspiKqZncowjskQTO&#10;CNIHoShCEcSVS+uN8FXvarreZkJv85yKASgyoF/okZcieYH+r8m/BPyfXNktPfkcea803XnTIpNJ&#10;5LuIeB9prx6jz4MJGRUwO6M+lmu7YJdlbMpJ5+ITz1yHR0YTzAm0zp6ieHv8/+EQ65WhAtdjI1+4&#10;ti+661q155xravge1yCszmmrtuaeyiB2hq4ypurLYCKt6jhab9nefCR5vGyYpLabNufFCAvpgDW/&#10;2ghXtncZzWvGMKAV8W758q+JgFaCPPlUCkUFGUrq40cLPNxIWuEsjsmWMhivK4OxaeUYWFfClPT3&#10;MNfYEEscTXES7XAFXfHQNfNZhHSNv226e3v8nxwyOEhLqiNjlhNcZwaE063fcy0+8TuV4KDVX79T&#10;PwCbdD0wE9UxA9UwDVUxGZUwwVVedYHLTnOjLCXV578ppuqYYPwAk60fYq7lCyywNcMK6w/YaO6D&#10;AP1w8xXX4jNPqICx9D7SRCczpyTAFvEk9e3x9nh7vD3eHm+Pt8fb4+3x9nh7vD3eHm+Pt8d//uHj&#10;878AHQGCibEt/MgAAAAASUVORK5CYII="/>
  <p:tag name="ISPRING_PRESENTERDATA_0" val="Tmd1eeG7hW4gVGjhu4sgVGh1IFBoxrDGoW5n|R2nDoW8gdmnDqm4=|cGh1b25nbmd1eWVueW1AZ21haWwuY29t||e0RCNUEwNjM0LUMzQTItNEIwQS1CQTc0LTM1ODU4MEM0MjA1OX0=||SVNQUklOR19QUkVTRU5URVJfUEhPVE9fMA==|MQ==||SVNQUklOR19QUkVTRU5URVJfUEhPVE9fMQ==|MDM2NjIzMTgxNQ=="/>
  <p:tag name="ISPRING_PRESENTATION_COURSE_TITLE" val="pp a a a"/>
  <p:tag name="FLASHSPRING_PRESENTATION_REFERENCES" val=""/>
  <p:tag name="ISPRING_PLAYERS_CUSTOMIZATION_2" val="UEsDBBQAAgAIAA6GP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zqWpT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Opal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6lqU1meMImVAwAA3hAAACcAAAB1bml2ZXJzYWwvZmxhc2hfcHVibGlzaGluZ19zZXR0aW5ncy54bWztWM1yGkcQvvMUU5vy0axky7GjWlA5sFQoS0BpN7Z1Ug07Azul+dnMDxif/DR+sDxJenYAQyTbK9skqkoOFGxP99ffdPd075CcvRMcLag2TMlOdNw+ihCVhSJMzjvR7/ng8YsIGYslwVxJ2omkitBZt5VUbsqZKTNqLagaBDDSnFa2E5XWVqdxvFwu28xU2q8q7izgm3ahRFxpaqi0VMcVxyv4squKmmiN0AAAPkLJtVm31UIoCUgXijhOESPAXDK/KcwHHJsyioPaFBc3c62cJD3FlUZ6Pu1EP/XS/nH/6UYnQPWZoNLHxHRB6MX2FBPCPAvMM/aeopKyeQl0n5xEaMmILeufsddP4tsoNXbYOvYoPQUxkHYNL6jFBFscHoM/S99ZsxEEEVlJLFiRwwry++9E/fz6t6tJenk+HL26zsfj83w4CSRqm3gfJ4n3HSVASDld0K2fBFuLixJ4g80Mc0OTeFe0UWM+g7iwbAExoX+jOXOcZ66qlLZdqx2taewKt/Q+A5PMlNzbu39GU8UhtTUpqFIxpWSEBd1JdnbD5AA0jyM0gzjxVScaV1SiDEsoMGYxZ8UWwLipsczWhTVYa7/UDHMEeHACKLrIok8Uws6KEmtDd6ltVoxPa9F9oxwnaKUc4uyGIqsQhNgJ+FVStJt/NNNK1FKoUIsMZ+BxweiSkrM6XmvAzzm6AhfCgSUch4pTGzz84dh7NKUzpQGX4gUcHpAzE/Db9wKusDGfQPGG46PsfNhPr4ejfvr2kd8gJgssi3uCQ01RUdmD4OMVkspu7CAcBXaG1kkhjNRrTfbW/vY0bMsa8vyDsrGHb5hwHP9I+G1AdqAPmPLDeLlP4r/KoLHbEi/qg+4Pbw0NR5xBSgImLBTQkphct8EGgAWWSEm+QriAzmx821gw5QxIQoMI0ObbGQZ7KNP6aQ7tEzxqQnUjyKPjJ09Pnv38/MUvp+34zw8fH3/RaD2zJhx7d2Fo9b44tW7ZDpQWvnrIjv1wlKeXL3v58PUwv7rO07f5PkDN6Xa7TmI/Su6eLH5UPdjBMrlMXzdJzggi0agu0qwR3LiJ1vhVE63LMAknO1OwEQXobPNwUqG3cSYYVMLB6vQfqrXvfosJxXqYWnvIgfveQ/pfjdvDfm0+UOSy9GL46/i8//+Z/bciGJ6218+9+2YS33kh9iuCSSYgrP49ZXuL7j47OYIb7J1LrRag7f8n0W39BVBLAwQUAAIACADzqWpTpvwAXIYDAADpDAAAIQAAAHVuaXZlcnNhbC9mbGFzaF9za2luX3NldHRpbmdzLnhtbJVXbW/aMBD+3l+B2Pey0m6sUopEgUnTOlqtqNI+TYYcYNWxI9uhY79+55ckNiQla1Spvnue8735Tk3UK+W9PUhFBb/rD/vji14vWRdSAtdLyHJGNPRoetefPi6W88Xy9+Pi4Vd/4GCCCfkMWlO+VUZSyixhVWgt+OVacI22LrmQGWH98Yev9icZWOQ5lkDXunI2ZA31NZ+GX+5nnSj+jpv70Wx620ZYiywn/PAgtuJyRdavWykKnhrXrs3XRtsdcpCM8tezHjGq9DcNWeTT/Go+nA+7UXIJSoFx6XY2GU4+n2UxsgJWRT+6+XIz6cipr3q/MEe0PVVUW9poOLoe3bTRcrKFOMnT+exqdt2O52g9rsq7fjmChj/6bOT4AA4g/8u4yIv8f3okl2JrEnrEGZnvLIcJkuLzQ8Ls1nxnCSYgc9HZhlSMplgGIVPXih/N1wZuy6X/MxwSiXnbUrAnU4Sj6WE6ZMVgvCFMQTIoj06pduLtsdD4mipAKKpBTxjiEykUjLUsPKqW1bif8EZ5GtrykhryIliRwdR5HJiL5TV+Or23kyU0WskCDyXsvTBwsRbWyAUm9gQZCGvks6nXI2eHE/ixxnHKjrgnvpxB/h03Sj9qgRM8pl5bnkqtuenBvHMVXO0FJSYTKYxtYy1pBqZsycDKnEuDE58STvZ0SzRupx8GtzrYYFQyOFL4XmvurERTzaCp4daikAqdQfVL3HsNGkdxq0NN9ANsdImOhXVRzL4Ie8GeO/S6t1clzp17GtfJXT8j8hXkUgim+j3PwyeISXeL+ZRhBjauU5Df+EYEHHt3G4kLDaorWLhX2BVOtCbrXYY+tYVQ5dSVtrmCib+2qbS8yFYg59gRFFSZ5VjogDu63TH81S8U3iA9YrRoHVXv0B4ntOr5QOCbAIhc78oX4Q5OkxVMUwZ7KOdKILAht8WWKHwBTRGbBovbMpB06kk/hupeicdTIG/Av6BbkeEjTYe212SlbGTRVCknfO1LNPPLSWnaNRyS9ux7KTKM+qYMYq2idJJCi2dNpPZG67MPnuxhwmlmhxAqgusbNI7DhMh9WqyyTMOJvHbBbK7KWNWWDZo2ihm142ETxWqO5+wSH+h4IwHCGWuFF8EW+A6HlSAyXVSQaC00qB0bY8TFaUc2Dvss18kgELnihDXJKKfmf5RpobTI6F9rax4tonchF2gPdeN/UEsDBBQAAgAIAPOpalMYvDeIjQMAAGgQAAAmAAAAdW5pdmVyc2FsL2h0bWxfcHVibGlzaGluZ19zZXR0aW5ncy54bWztWFuT0kgUfudXdMXyUeKou+pUYMqFTEk5A9QkXuZpqkk3pMu+ZPsC4pO/xh/mL/F0GhAcHDMq7m7VPlCkT/f5zu3rcwjJyTvB0Zxqw5TsREft+xGislCEyVknepmf3nsSIWOxJJgrSTuRVBE66baSyk04M2VGrYWjBgGMNMeV7USltdVxHC8WizYzlfa7ijsL+KZdKBFXmhoqLdVxxfESvuyyoiZaITQAgI9QcqXWbbUQSgLSuSKOU8QIeC6ZDwrz51bwKA6nJrh4O9PKSdJTXGmkZ5NOdKeX9o/6D9dnAlKfCSp9SkwXhF5sjzEhzDuBecbeU1RSNivB2wePIrRgxJb1Y+zPJ/F1lBo7RI49Sk9BCqRdwQtqMcEWh2WwZ+k7a9aCICJLiQUrcthBPvxO1M+vnl+O04uzwfDFVT4aneWDcXCi1ol3cZJ411ACDimnC7qxk2BrcVGC36AzxdzQJN4WrY8xX0BcWDaHnNCv3Jw6zjNXVUrbrtWO1m5sCzfufQMmmSq5E7tfo4niUNnaKSCpmFAyxAJyMD6VEZpCYviyE40qKlGGJRCKWcxZsdEwbmIsszWRTlenn2mGOQKyAOMpOs+iLzZDKEWJtaHbvqx3jK9j0X2tHCdoqRzi7C1FViHIqRPwVFK0XXA01UrUUo6NRYYzsDhndEHJSZ2gFeC3DF2CCeFAE+hfcWqDhb8de48mdKo04FI8h8sCcmYCfvtWwBU25gsoXvt4Nzsb9NOrwbCfvrnrA8RkjmVxS3AgERWVPQg+XiKp7FoP0lFgZ2hdFMJIvdcktvaPl2HDY6jzL6rGDr5hwnH8K+E3CdmCPmDJD2PlNoX/rgeNzZZ4Xl90f3lraLjiDEoSMGGjgG7F5KrvNQAssERK8iXCBbRi49vGnClnQBIaRIA2P+5h0Aea1qsZzEawqAnVjSDvHz14+OiPPx8/eXrcjj99+HjvRqXVkBpz7M2FKdW7cUxd0z1VWnj2kC39wTBPL5718sGrQX55ladv8l2A2qfr7TqJ/ezYP0r8bPp6kkz+uVEyvkhfNSnHEGJvxIQ0awQ3anJq9KLJqYsw+8Zbc6+RC9DLZuFuQjfjTDCo/cGY+ZvYtfeHCruRXoGQh2HXvzlVey/i/6lqzCqzr2uhjArmlX5T+zpQ1rL0fPDX6Kx/0PSxZvn7D5LuZ9MXVpv3x50XxiTe+0bbAvnuvwPd1mdQSwMEFAACAAgA86lqU6mijoa0AQAAfgYAAB8AAAB1bml2ZXJzYWwvaHRtbF9za2luX3NldHRpbmdzLmpzjZRPb4IwGMbvfgrCrouZyIbupuKSJR6WzNuyQ8FXJJa2aavTGb/7KDpt4WWTXuzjr8/7B/oeOl75+KnvPXuH6ne1f3P3lQZG03ID965OW/TC6L6i+QLmeQE0Z+DXkO3v0Yt8vBKYsc8q02T/bmyV5edz88+SUGXjArGQiKaww1tM/EJO7zDw26ntXNepJqvRyUZrzropZxqY7jIuC1Ix/t1L9dgl1mC+BfkPuiQpOKaPwWAct5JXx3AcxZOhzaW8EITtZzzj3YSk60zyDVuc4/fNsunVXoAsX/m6LSzNlX7VUNQDT3vTYBq0k0KCUnCOO4xHwegJhSlJgNoFReEgHP2BOsbNhtboba5y/UtHQdSPQpsWJINGlybTuBf3XYyVXo1uNoKfOA073VaMoGQP8hYrLjbihhcoJM9MR5poZBaKUk4WOctOXDw0C+VMssa27duoZkY34XJx+SoezLKZRjOca1a4t/Q0HKxrt8JubNE2b+qgQkCNXndVizvD7CgmMiQGRzRswl0Hl5OMrs8es/8o6yZyDXLOOS0HqucTrUm6KsoJU2b/aU8KNNH05pLqaXWOP1BLAwQUAAIACADzqWpTNfmkRGYAAABrAAAAHAAAAHVuaXZlcnNhbC9sb2NhbF9zZXR0aW5ncy54bWwNyjsOg0AMBcCeU1ju8+tSsFBESkkKyAEssCIk73PEWlG4PdtNMW3/z0Y/3crqSHw7X5kUsy8rPonf0/N0ZyohWMQcmhjO1HdNaz6LjRpRY6Gvya7bpLkidJBc58MRiqAXbOdL1xxQSwMEFAACAAgA9KlqU1r0ZTkOAQAANhEAABcAAAB1bml2ZXJzYWwvdW5pdmVyc2FsLnBuZ+sM8HPn5ZLiYmBg4PX0cAliYGDew8DAdJmDDShiOo2PB0gxFge5OzGsOyfzEshhSXf0dWRg2NjP/SeRFcjnLPCILGZgECoBYcZ7afIVDAwCpz1dHEMq4t5ed+RtMGA44PBn9ZzGTAl5lg3nOc7GBgnuFQMZJBkHJCfx6ANJzzZxBoYGlcPcDAwOkx4CjVU4+YGJgWFCSgUjA4OHEdBFDCoYypesfSib7DFJxXPSF8/d29qBQgx+xtiVkmjyqPJR5aPKR5WPKh9VPqp8VPmo8lHlo8pHlY8qH1U+qnwQK5eVjPMEDQj4mT+vOfdl71qQsob9BmTb3HRtF6Pyt9L6gAsM8xlAGl39XNY5JTQBAFBLAwQUAAIACAD0qWpTq4WSD0oAAABqAAAAGwAAAHVuaXZlcnNhbC91bml2ZXJzYWwucG5nLnhtbLOxr8jNUShLLSrOzM+zVTLUM1Cyt+PlsikoSi3LTC1XqACKAQUhQEmhEsg1QnDLM1NKMmyVLI2RxDJSM9MzSmyVzCwt4YL6QCMBUEsBAgAAFAACAAgADoY+U8PEmHZHAwAA4QkAABQAAAAAAAAAAQAAAAAAAAAAAHVuaXZlcnNhbC9wbGF5ZXIueG1sUEsBAgAAFAACAAgA86lqU8qjA25sBgAAKBkAAB0AAAAAAAAAAQAAAAAAeQMAAHVuaXZlcnNhbC9jb21tb25fbWVzc2FnZXMubG5nUEsBAgAAFAACAAgA86lqUxUeYBujAAAAfwEAAC4AAAAAAAAAAQAAAAAAIAoAAHVuaXZlcnNhbC9wbGF5YmFja19hbmRfbmF2aWdhdGlvbl9zZXR0aW5ncy54bWxQSwECAAAUAAIACADzqWpTWZ4wiZUDAADeEAAAJwAAAAAAAAABAAAAAAAPCwAAdW5pdmVyc2FsL2ZsYXNoX3B1Ymxpc2hpbmdfc2V0dGluZ3MueG1sUEsBAgAAFAACAAgA86lqU6b8AFyGAwAA6QwAACEAAAAAAAAAAQAAAAAA6Q4AAHVuaXZlcnNhbC9mbGFzaF9za2luX3NldHRpbmdzLnhtbFBLAQIAABQAAgAIAPOpalMYvDeIjQMAAGgQAAAmAAAAAAAAAAEAAAAAAK4SAAB1bml2ZXJzYWwvaHRtbF9wdWJsaXNoaW5nX3NldHRpbmdzLnhtbFBLAQIAABQAAgAIAPOpalOpoo6GtAEAAH4GAAAfAAAAAAAAAAEAAAAAAH8WAAB1bml2ZXJzYWwvaHRtbF9za2luX3NldHRpbmdzLmpzUEsBAgAAFAACAAgA86lqUzX5pERmAAAAawAAABwAAAAAAAAAAQAAAAAAcBgAAHVuaXZlcnNhbC9sb2NhbF9zZXR0aW5ncy54bWxQSwECAAAUAAIACAD0qWpTWvRlOQ4BAAA2EQAAFwAAAAAAAAAAAAAAAAAQGQAAdW5pdmVyc2FsL3VuaXZlcnNhbC5wbmdQSwECAAAUAAIACAD0qWpTq4WSD0oAAABqAAAAGwAAAAAAAAABAAAAAABTGgAAdW5pdmVyc2FsL3VuaXZlcnNhbC5wbmcueG1sUEsFBgAAAAAKAAoABgMAANYaAAAAAA=="/>
  <p:tag name="ISPRING_LMS_API_VERSION" val="SCORM 2004 (4th edition)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_SCORM_RATE_QUIZZES" val="0"/>
  <p:tag name="ISPRING_SCORM_PASSING_SCORE" val="100.000000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1.4|1.7|2.3|2.7"/>
  <p:tag name="GENSWF_SLIDE_UID" val="{827D672E-0078-4DD1-9B19-3FE03EF6969C}:2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|1.2|1.3"/>
  <p:tag name="GENSWF_SLIDE_UID" val="{1C75C2B8-E3B9-45E7-8803-1B822881CF89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2|2|2.1|1.7"/>
  <p:tag name="GENSWF_SLIDE_UID" val="{DC61516C-2448-461C-B23A-EE82F1EA4A55}:2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1|29.5|3.2|4.6|2.2|3.9|2.7"/>
  <p:tag name="GENSWF_SLIDE_UID" val="{05A4C6F9-B7EA-46A3-9637-C7EF7C0FB779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16636F-DF38-4A8F-96D8-EF7DE1869273}:30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9|1.8"/>
  <p:tag name="GENSWF_SLIDE_UID" val="{69939D9B-6387-4E92-9FAE-12D2C1C3D7DC}:3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0A7B8B-F30E-4111-81BB-7A634638830C}:29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4"/>
  <p:tag name="GENSWF_SLIDE_UID" val="{797E8797-4203-4334-AB60-19D7B7F09DF4}:3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  <p:tag name="GENSWF_SLIDE_UID" val="{63AE5794-4141-4CCD-8B3F-EAB708C58A95}:30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  <p:tag name="GENSWF_SLIDE_UID" val="{7DA0368F-CE6F-46DE-AC80-690ED593EC00}:3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DAC2F8-5D8C-45B6-8735-48F22A369F69}:29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F5718B-EEEC-493D-B79C-A46D33002515}:3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60D2CD-75F1-48DB-841D-24BDBBAA1689}:3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16161E-0C38-4243-B05E-7F3AC376E99A}:3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8972A4-56A5-4D49-A1ED-3963019E6AC4}:2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|1.6|5.4|9.2|1.7|3.5|2.7|4"/>
  <p:tag name="GENSWF_SLIDE_UID" val="{C112699B-C967-407D-A640-F2709E44ECEA}:2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  <p:tag name="GENSWF_SLIDE_UID" val="{761CCB19-5CD5-4C06-8775-1D1C1F200A26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368533-E566-42F0-BB7B-E1645EFAD047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  <p:tag name="GENSWF_SLIDE_UID" val="{29AAA285-0F16-4B33-A120-3C711BCE2E8A}:2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1|1.2|1.4"/>
  <p:tag name="GENSWF_SLIDE_UID" val="{BF0784E7-D484-46E4-8A94-37896D2C4C03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1.7|2|2.3"/>
  <p:tag name="GENSWF_SLIDE_UID" val="{6ED1138C-7D24-4CF1-A7DA-DCB70182DE45}:2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2|1.2|1.3"/>
  <p:tag name="GENSWF_SLIDE_UID" val="{FA2DCB84-C667-482D-9B24-2C00D95098A1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498</Words>
  <Application>Microsoft Office PowerPoint</Application>
  <PresentationFormat>Widescreen</PresentationFormat>
  <Paragraphs>137</Paragraphs>
  <Slides>22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.VNAVANT</vt:lpstr>
      <vt:lpstr>.VNAVANT</vt:lpstr>
      <vt:lpstr>arial</vt:lpstr>
      <vt:lpstr>arial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a a a</dc:title>
  <dc:creator>Admin</dc:creator>
  <cp:lastModifiedBy>Trang Nguyen</cp:lastModifiedBy>
  <cp:revision>269</cp:revision>
  <dcterms:created xsi:type="dcterms:W3CDTF">2021-09-20T07:47:36Z</dcterms:created>
  <dcterms:modified xsi:type="dcterms:W3CDTF">2023-11-12T07:53:25Z</dcterms:modified>
</cp:coreProperties>
</file>