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308" r:id="rId4"/>
    <p:sldId id="309" r:id="rId5"/>
    <p:sldId id="283" r:id="rId6"/>
    <p:sldId id="288" r:id="rId7"/>
    <p:sldId id="285" r:id="rId8"/>
    <p:sldId id="287" r:id="rId9"/>
    <p:sldId id="289" r:id="rId10"/>
    <p:sldId id="291" r:id="rId11"/>
    <p:sldId id="292" r:id="rId12"/>
    <p:sldId id="264" r:id="rId13"/>
    <p:sldId id="258" r:id="rId14"/>
    <p:sldId id="303" r:id="rId15"/>
    <p:sldId id="304" r:id="rId16"/>
    <p:sldId id="305" r:id="rId17"/>
    <p:sldId id="306" r:id="rId18"/>
    <p:sldId id="278" r:id="rId19"/>
    <p:sldId id="294" r:id="rId20"/>
    <p:sldId id="296" r:id="rId21"/>
    <p:sldId id="298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5520" autoAdjust="0"/>
  </p:normalViewPr>
  <p:slideViewPr>
    <p:cSldViewPr>
      <p:cViewPr varScale="1">
        <p:scale>
          <a:sx n="74" d="100"/>
          <a:sy n="74" d="100"/>
        </p:scale>
        <p:origin x="101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DB38D2-6594-469C-B85E-343D01B09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D03B0-9B7C-4FE3-B5FC-EF9C6D78C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0076E-A19F-4383-A308-2202A1253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81A9A-76AE-4C73-945F-73A97EE08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70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C07AE9-02F4-4F1C-992F-C54CC8C06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9C002-A5BE-4B93-94B4-D70773C88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49E8BF-4480-4F49-92D5-AD5679C1B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59C46-2BAE-4DDC-A12C-4A1ECF1C7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25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FBEFAE-4A05-4A5C-82D5-7765F0051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49F51D-347F-4CEA-823E-23B201414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08FA0-47F4-4C38-BA9E-89D229F69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BAC52-F6A0-4883-A430-2B303F2A0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36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E1CAED-CED8-4835-A53C-A7FB09FA7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2D48B8-7516-4DBE-BF04-C014B1B2B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4C8872-C3AA-4AF7-9437-C2AE60756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F3674-CE90-466B-98B6-53812CDFE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90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9E337C-F308-4CC0-A1A3-2124832B1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B5D4C9-BA10-43E0-A72A-B0C8AF267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F15F7A-A29E-4332-8271-A78DF08F1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7B757-FA35-450F-91B0-86F713C48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91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C4C40F-018B-4115-913E-53DCEA6FE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44B63A-F58F-447C-8B4C-2BB7B462F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10A30-4BFD-45B5-8794-73650775B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A8403-BE6D-4400-A161-1EABE2FBB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84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88784-EBBF-45EE-899A-41B61BC11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1D702-4634-495B-AB9F-B9B906548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44E6D-0432-47BC-A4C7-024E36CB4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47ACD-F1E1-413F-BC10-C3BE266D6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5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2DA672-0066-450A-B417-F8B17A738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BEC6F0-0717-448F-817A-B933AECCC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2729B5-88E7-4D3A-A19B-5DC331032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51E1A-E5DB-4251-BD18-347EA6D10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5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BC0873-535C-499F-811D-022C76D33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1953C4-0A91-4961-9E56-EB404FE34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21268B-4C3C-4649-8F1D-02577CC42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ADE96-7390-4D78-AF86-A6AFE7D00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18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00FBBA-A434-408C-AE4A-26683A769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9E0A65-FCB7-4A4F-9352-2CADC7476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03CD19-C6D7-433A-BF25-FD871280E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7FC4A-A546-42F4-ADB1-C479153DA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86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69C85-7166-4B13-A001-3B2240BF9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A2E35-B129-4A6A-96B5-DA35ADB7B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F036E-EA45-497F-B0F8-17B96077C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1B2A3-15DC-45DB-B4C9-2496AF8A8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81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ABC9D0-6C6C-48F7-B1E5-F32A45381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10905-B547-4E52-8FBE-2EB648167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BD57A-A340-4032-9EEA-68F79EC4D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79245-8217-4F50-8A5B-DE4C21073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3CD98D-9A02-4561-B723-61EFF0AA7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206994-86E9-4205-9C71-4C23FED38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4641E8-2AA9-4A2D-8E08-11C22DFDD8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6E1D2B-E151-4069-B2ED-FE768E8F4E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2BEC1F-7E87-4495-84BF-9A57F09EA5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A5339921-6AFD-4A76-BAA3-6FCE3BE3FB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BAI%20GIANG%20&#272;I&#7878;N%20T&#7916;\KHOI%20BE\T9-22\C4\8.m4a" TargetMode="External"/><Relationship Id="rId1" Type="http://schemas.openxmlformats.org/officeDocument/2006/relationships/audio" Target="file:///E:\BAI%20GIANG%20&#272;I&#7878;N%20T&#7916;\KHOI%20BE\T9-22\C4\7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9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BAI%20GIANG%20&#272;I&#7878;N%20T&#7916;\KHOI%20BE\T9-22\C4\10.m4a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11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12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13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14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15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16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17.m4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BAI%20GIANG%20&#272;I&#7878;N%20T&#7916;\KHOI%20BE\T9-22\C4\1.m4a" TargetMode="External"/><Relationship Id="rId1" Type="http://schemas.openxmlformats.org/officeDocument/2006/relationships/video" Target="file:///E:\BAI%20GIANG%20&#272;I&#7878;N%20T&#7916;\KHOI%20BE\T9-22\C4\Ch&#225;u%20&#272;i%20M&#7851;u%20Gi&#225;o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18.m4a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18.m4a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2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3.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4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5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6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GIANG%20&#272;I&#7878;N%20T&#7916;\KHOI%20BE\T9-22\C4\7.m4a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06153-C621-4476-AC47-B9B8D8F62DD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362199" y="146050"/>
            <a:ext cx="7162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UBND QUẬN LONG BIÊN</a:t>
            </a:r>
          </a:p>
          <a:p>
            <a:pPr marL="0" indent="0" algn="ctr"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MỘC LAN</a:t>
            </a:r>
            <a:endParaRPr lang="vi-VN" alt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68075-DE0F-4A57-A34F-4F3DE8D2B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9537" y="1295400"/>
            <a:ext cx="217619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5939ED-FDF9-448B-BAAA-BA4045FD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473450"/>
            <a:ext cx="609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  <a:p>
            <a:pPr algn="ctr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Đề tài: Đồ dùng, đồ chơi của lớp.</a:t>
            </a:r>
          </a:p>
          <a:p>
            <a:pPr algn="ctr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</a:t>
            </a:r>
            <a:endParaRPr lang="vi-VN" alt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vở thủ công mầm non">
            <a:extLst>
              <a:ext uri="{FF2B5EF4-FFF2-40B4-BE49-F238E27FC236}">
                <a16:creationId xmlns:a16="http://schemas.microsoft.com/office/drawing/2014/main" id="{51B02A71-7485-40BE-83DB-6AA4E184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06398"/>
            <a:ext cx="8153400" cy="60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>
            <a:extLst>
              <a:ext uri="{FF2B5EF4-FFF2-40B4-BE49-F238E27FC236}">
                <a16:creationId xmlns:a16="http://schemas.microsoft.com/office/drawing/2014/main" id="{87A1489B-B526-4639-A22F-6349D871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0"/>
            <a:ext cx="6502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học liệu để các con học bài đấy!</a:t>
            </a:r>
          </a:p>
        </p:txBody>
      </p:sp>
      <p:pic>
        <p:nvPicPr>
          <p:cNvPr id="2" name="7">
            <a:hlinkClick r:id="" action="ppaction://media"/>
            <a:extLst>
              <a:ext uri="{FF2B5EF4-FFF2-40B4-BE49-F238E27FC236}">
                <a16:creationId xmlns:a16="http://schemas.microsoft.com/office/drawing/2014/main" id="{4702BCA8-CCBE-4618-A3FF-7D09947CD12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8">
            <a:hlinkClick r:id="" action="ppaction://media"/>
            <a:extLst>
              <a:ext uri="{FF2B5EF4-FFF2-40B4-BE49-F238E27FC236}">
                <a16:creationId xmlns:a16="http://schemas.microsoft.com/office/drawing/2014/main" id="{6025392C-1B0D-4602-81A3-F09306389C13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giấy màu thủ công">
            <a:extLst>
              <a:ext uri="{FF2B5EF4-FFF2-40B4-BE49-F238E27FC236}">
                <a16:creationId xmlns:a16="http://schemas.microsoft.com/office/drawing/2014/main" id="{E554F215-93A5-4E41-9735-2FAD59628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22471" r="4692" b="22390"/>
          <a:stretch/>
        </p:blipFill>
        <p:spPr bwMode="auto">
          <a:xfrm>
            <a:off x="76200" y="1143000"/>
            <a:ext cx="661642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6DEDEFDF-326A-4CEB-B7A1-BC65A661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"/>
            <a:ext cx="8127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gì? Các con sẽ làm gì với đồ dùng này!</a:t>
            </a:r>
          </a:p>
        </p:txBody>
      </p:sp>
      <p:pic>
        <p:nvPicPr>
          <p:cNvPr id="12292" name="Picture 6" descr="Kết quả hình ảnh cho bút màu">
            <a:extLst>
              <a:ext uri="{FF2B5EF4-FFF2-40B4-BE49-F238E27FC236}">
                <a16:creationId xmlns:a16="http://schemas.microsoft.com/office/drawing/2014/main" id="{522CBDD4-50DC-40AE-93DF-CAA3CED6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478809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">
            <a:hlinkClick r:id="" action="ppaction://media"/>
            <a:extLst>
              <a:ext uri="{FF2B5EF4-FFF2-40B4-BE49-F238E27FC236}">
                <a16:creationId xmlns:a16="http://schemas.microsoft.com/office/drawing/2014/main" id="{CDD97CCD-BA87-400A-9B9C-C773F90E4D3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16454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321">
            <a:extLst>
              <a:ext uri="{FF2B5EF4-FFF2-40B4-BE49-F238E27FC236}">
                <a16:creationId xmlns:a16="http://schemas.microsoft.com/office/drawing/2014/main" id="{8E580BD9-9498-4045-A3D2-B93EC072C6EB}"/>
              </a:ext>
            </a:extLst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590800"/>
            <a:ext cx="3429000" cy="3189288"/>
          </a:xfrm>
          <a:noFill/>
        </p:spPr>
      </p:pic>
      <p:sp>
        <p:nvSpPr>
          <p:cNvPr id="21510" name="AutoShape 6">
            <a:extLst>
              <a:ext uri="{FF2B5EF4-FFF2-40B4-BE49-F238E27FC236}">
                <a16:creationId xmlns:a16="http://schemas.microsoft.com/office/drawing/2014/main" id="{CECFCB03-FE04-4F6E-BB3E-E67631814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57200"/>
            <a:ext cx="3886200" cy="2133600"/>
          </a:xfrm>
          <a:prstGeom prst="wedgeEllipseCallout">
            <a:avLst>
              <a:gd name="adj1" fmla="val -72051"/>
              <a:gd name="adj2" fmla="val 42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Bé khám phá các góc chơi lớp C4</a:t>
            </a:r>
          </a:p>
        </p:txBody>
      </p:sp>
      <p:pic>
        <p:nvPicPr>
          <p:cNvPr id="2" name="10">
            <a:hlinkClick r:id="" action="ppaction://media"/>
            <a:extLst>
              <a:ext uri="{FF2B5EF4-FFF2-40B4-BE49-F238E27FC236}">
                <a16:creationId xmlns:a16="http://schemas.microsoft.com/office/drawing/2014/main" id="{5B8D3C0A-A22A-4CCA-9111-C211664D525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48181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67 0.00416 C -0.36476 0.00046 -0.36181 -0.00624 -0.35885 -0.00855 C -0.3559 -0.01064 -0.35226 -0.01087 -0.34931 -0.01272 C -0.34722 -0.0141 -0.34496 -0.01526 -0.34288 -0.01688 C -0.33819 -0.02035 -0.3349 -0.02566 -0.33038 -0.02959 C -0.32674 -0.02012 -0.31736 -0.00578 -0.31111 0.00208 C -0.30972 0.00809 -0.30972 0.01133 -0.30486 0.0148 C -0.30191 0.01688 -0.29549 0.01896 -0.29549 0.01896 C -0.2908 0.0148 -0.28785 0.01087 -0.28264 0.00856 C -0.2783 0.00231 -0.27361 0.00046 -0.2684 -0.00416 C -0.26719 -0.00532 -0.26632 -0.0074 -0.2651 -0.00855 C -0.26319 -0.01017 -0.26094 -0.01133 -0.25885 -0.01272 C -0.25521 -0.01965 -0.25382 -0.02266 -0.24792 -0.02543 C -0.23958 -0.02196 -0.23559 -0.0148 -0.23021 -0.00624 C -0.22899 -0.00439 -0.22865 -0.00116 -0.22726 -7.51445E-7 C -0.22465 0.00185 -0.22187 0.00139 -0.21927 0.00208 C -0.21701 0.00139 -0.21493 0.00093 -0.21285 -7.51445E-7 C -0.20972 -0.00116 -0.2033 -0.00416 -0.2033 -0.00416 C -0.19479 -0.01179 -0.18767 -0.01988 -0.17778 -0.02335 C -0.17621 -0.02474 -0.175 -0.02705 -0.17326 -0.02751 C -0.16632 -0.0289 -0.16476 -0.01017 -0.16198 -0.00624 C -0.16094 -0.00462 -0.15903 -0.00485 -0.15729 -0.00416 C -0.15087 0.00393 -0.15156 0.01064 -0.14444 0.01688 C -0.12778 0.01526 -0.11319 0.01156 -0.09687 0.00856 C -0.09149 0.00347 -0.08767 0.00208 -0.08108 -7.51445E-7 C -0.07587 -0.00462 -0.07344 -0.00786 -0.06996 -0.0148 C -0.06389 -0.01225 -0.05868 -0.00855 -0.05243 -0.00624 C -0.04462 0.00162 -0.03993 0.00208 -0.03038 0.00416 C -0.02135 0.00809 -0.02292 0.00832 -0.00799 0.00416 C 0.00972 -0.00092 -0.01233 -7.51445E-7 -3.61111E-6 -7.51445E-7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2528E69-0CDA-4323-8D1C-31DF2986C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văn học</a:t>
            </a:r>
          </a:p>
        </p:txBody>
      </p:sp>
      <p:pic>
        <p:nvPicPr>
          <p:cNvPr id="14339" name="Content Placeholder 2">
            <a:extLst>
              <a:ext uri="{FF2B5EF4-FFF2-40B4-BE49-F238E27FC236}">
                <a16:creationId xmlns:a16="http://schemas.microsoft.com/office/drawing/2014/main" id="{A1635675-AC7B-4D5C-928F-3BFC65D93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762000"/>
            <a:ext cx="8001000" cy="6001276"/>
          </a:xfrm>
        </p:spPr>
      </p:pic>
      <p:pic>
        <p:nvPicPr>
          <p:cNvPr id="2" name="11">
            <a:hlinkClick r:id="" action="ppaction://media"/>
            <a:extLst>
              <a:ext uri="{FF2B5EF4-FFF2-40B4-BE49-F238E27FC236}">
                <a16:creationId xmlns:a16="http://schemas.microsoft.com/office/drawing/2014/main" id="{A34E54F1-D5F1-40FB-858E-E37A81DE5D5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906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1">
            <a:extLst>
              <a:ext uri="{FF2B5EF4-FFF2-40B4-BE49-F238E27FC236}">
                <a16:creationId xmlns:a16="http://schemas.microsoft.com/office/drawing/2014/main" id="{669EAD63-362A-4CA0-A105-F14222696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199741"/>
            <a:ext cx="8610600" cy="6458517"/>
          </a:xfrm>
        </p:spPr>
      </p:pic>
      <p:pic>
        <p:nvPicPr>
          <p:cNvPr id="2" name="12">
            <a:hlinkClick r:id="" action="ppaction://media"/>
            <a:extLst>
              <a:ext uri="{FF2B5EF4-FFF2-40B4-BE49-F238E27FC236}">
                <a16:creationId xmlns:a16="http://schemas.microsoft.com/office/drawing/2014/main" id="{1EEE01A3-7AF6-4F9C-A977-A2D7061C270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85800" y="1997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13D7D00-D90D-4ABA-ABC3-0F0EE198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233" y="152400"/>
            <a:ext cx="5029200" cy="563562"/>
          </a:xfrm>
        </p:spPr>
        <p:txBody>
          <a:bodyPr/>
          <a:lstStyle/>
          <a:p>
            <a:r>
              <a:rPr lang="en-US" altLang="en-US" b="1"/>
              <a:t>Góc STEAM</a:t>
            </a:r>
          </a:p>
        </p:txBody>
      </p:sp>
      <p:pic>
        <p:nvPicPr>
          <p:cNvPr id="16387" name="Content Placeholder 1">
            <a:extLst>
              <a:ext uri="{FF2B5EF4-FFF2-40B4-BE49-F238E27FC236}">
                <a16:creationId xmlns:a16="http://schemas.microsoft.com/office/drawing/2014/main" id="{05D8A0C7-AB70-4B34-B631-079B9049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789326"/>
            <a:ext cx="7848600" cy="5886966"/>
          </a:xfrm>
        </p:spPr>
      </p:pic>
      <p:pic>
        <p:nvPicPr>
          <p:cNvPr id="2" name="13">
            <a:hlinkClick r:id="" action="ppaction://media"/>
            <a:extLst>
              <a:ext uri="{FF2B5EF4-FFF2-40B4-BE49-F238E27FC236}">
                <a16:creationId xmlns:a16="http://schemas.microsoft.com/office/drawing/2014/main" id="{D459540F-0FB6-4114-A5AB-9331315D91E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18713" y="1063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EB3665A-D01E-4D4E-8BD9-F60ABB14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9378"/>
            <a:ext cx="4419600" cy="533398"/>
          </a:xfrm>
        </p:spPr>
        <p:txBody>
          <a:bodyPr/>
          <a:lstStyle/>
          <a:p>
            <a:r>
              <a:rPr lang="en-US" altLang="en-US" b="1">
                <a:solidFill>
                  <a:srgbClr val="0070C0"/>
                </a:solidFill>
              </a:rPr>
              <a:t>Góc âm nhạc</a:t>
            </a:r>
          </a:p>
        </p:txBody>
      </p:sp>
      <p:pic>
        <p:nvPicPr>
          <p:cNvPr id="17411" name="Content Placeholder 1">
            <a:extLst>
              <a:ext uri="{FF2B5EF4-FFF2-40B4-BE49-F238E27FC236}">
                <a16:creationId xmlns:a16="http://schemas.microsoft.com/office/drawing/2014/main" id="{BFA8A603-07D4-4CA5-AA07-36CE3B169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100" y="656705"/>
            <a:ext cx="8305800" cy="6228258"/>
          </a:xfrm>
        </p:spPr>
      </p:pic>
      <p:pic>
        <p:nvPicPr>
          <p:cNvPr id="2" name="14">
            <a:hlinkClick r:id="" action="ppaction://media"/>
            <a:extLst>
              <a:ext uri="{FF2B5EF4-FFF2-40B4-BE49-F238E27FC236}">
                <a16:creationId xmlns:a16="http://schemas.microsoft.com/office/drawing/2014/main" id="{EFA12F52-ED17-4326-B220-A06B5442374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312398" y="471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7757AA9-38D2-4443-85A6-4D8C2FEB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127415"/>
            <a:ext cx="3124200" cy="533400"/>
          </a:xfrm>
        </p:spPr>
        <p:txBody>
          <a:bodyPr/>
          <a:lstStyle/>
          <a:p>
            <a:r>
              <a:rPr lang="en-US" altLang="en-US" sz="3200" b="1">
                <a:solidFill>
                  <a:srgbClr val="0070C0"/>
                </a:solidFill>
              </a:rPr>
              <a:t>Góc bán hàng</a:t>
            </a:r>
          </a:p>
        </p:txBody>
      </p:sp>
      <p:pic>
        <p:nvPicPr>
          <p:cNvPr id="18435" name="Content Placeholder 1">
            <a:extLst>
              <a:ext uri="{FF2B5EF4-FFF2-40B4-BE49-F238E27FC236}">
                <a16:creationId xmlns:a16="http://schemas.microsoft.com/office/drawing/2014/main" id="{84366857-1DE4-4E9F-8A18-AC94F244F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33872"/>
            <a:ext cx="4572000" cy="6096713"/>
          </a:xfrm>
        </p:spPr>
      </p:pic>
      <p:pic>
        <p:nvPicPr>
          <p:cNvPr id="18436" name="Picture 2">
            <a:extLst>
              <a:ext uri="{FF2B5EF4-FFF2-40B4-BE49-F238E27FC236}">
                <a16:creationId xmlns:a16="http://schemas.microsoft.com/office/drawing/2014/main" id="{4A15A1F7-07BF-4F3F-8B61-C218CD3FA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9345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5">
            <a:hlinkClick r:id="" action="ppaction://media"/>
            <a:extLst>
              <a:ext uri="{FF2B5EF4-FFF2-40B4-BE49-F238E27FC236}">
                <a16:creationId xmlns:a16="http://schemas.microsoft.com/office/drawing/2014/main" id="{0BF9434E-6183-4235-BAA8-0163BC0C7153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AA08A1E-536F-4D4E-851B-2C5E9C912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9900" y="190693"/>
            <a:ext cx="6172200" cy="668144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  <a:latin typeface=".VnTime" panose="020B7200000000000000" pitchFamily="34" charset="0"/>
              </a:rPr>
              <a:t>Trß ch¬i: Ai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đoán giỏi</a:t>
            </a:r>
            <a:r>
              <a:rPr lang="en-US" altLang="en-US" b="1">
                <a:solidFill>
                  <a:srgbClr val="0070C0"/>
                </a:solidFill>
                <a:latin typeface=".VnTime" panose="020B7200000000000000" pitchFamily="34" charset="0"/>
              </a:rPr>
              <a:t>!</a:t>
            </a:r>
          </a:p>
        </p:txBody>
      </p:sp>
      <p:grpSp>
        <p:nvGrpSpPr>
          <p:cNvPr id="19459" name="Group 4">
            <a:extLst>
              <a:ext uri="{FF2B5EF4-FFF2-40B4-BE49-F238E27FC236}">
                <a16:creationId xmlns:a16="http://schemas.microsoft.com/office/drawing/2014/main" id="{864683EF-B926-4E45-83FC-97E2E025921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990600"/>
            <a:ext cx="8077200" cy="5867400"/>
            <a:chOff x="204" y="0"/>
            <a:chExt cx="2457" cy="2087"/>
          </a:xfrm>
        </p:grpSpPr>
        <p:grpSp>
          <p:nvGrpSpPr>
            <p:cNvPr id="19460" name="Group 5">
              <a:extLst>
                <a:ext uri="{FF2B5EF4-FFF2-40B4-BE49-F238E27FC236}">
                  <a16:creationId xmlns:a16="http://schemas.microsoft.com/office/drawing/2014/main" id="{2CD8B113-E986-44F9-878D-A229B7C246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9462" name="Picture 6" descr="BIRTHD~3">
                <a:extLst>
                  <a:ext uri="{FF2B5EF4-FFF2-40B4-BE49-F238E27FC236}">
                    <a16:creationId xmlns:a16="http://schemas.microsoft.com/office/drawing/2014/main" id="{C78A893F-85A1-4AB3-9ECF-B38CD7E1742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63" name="Group 7">
                <a:extLst>
                  <a:ext uri="{FF2B5EF4-FFF2-40B4-BE49-F238E27FC236}">
                    <a16:creationId xmlns:a16="http://schemas.microsoft.com/office/drawing/2014/main" id="{FDFCABA8-8D15-4012-89B9-002794CEE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9464" name="AutoShape 8">
                  <a:extLst>
                    <a:ext uri="{FF2B5EF4-FFF2-40B4-BE49-F238E27FC236}">
                      <a16:creationId xmlns:a16="http://schemas.microsoft.com/office/drawing/2014/main" id="{EB081EFB-F3A9-45AA-9289-1AE4EFDA7B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/>
                    <a:t>Cè lªn b¹n ¬i!</a:t>
                  </a:r>
                </a:p>
              </p:txBody>
            </p:sp>
            <p:sp>
              <p:nvSpPr>
                <p:cNvPr id="19465" name="Freeform 9">
                  <a:extLst>
                    <a:ext uri="{FF2B5EF4-FFF2-40B4-BE49-F238E27FC236}">
                      <a16:creationId xmlns:a16="http://schemas.microsoft.com/office/drawing/2014/main" id="{1E4ED184-5F78-4E95-A356-42F362FC2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461" name="Rectangle 10">
              <a:extLst>
                <a:ext uri="{FF2B5EF4-FFF2-40B4-BE49-F238E27FC236}">
                  <a16:creationId xmlns:a16="http://schemas.microsoft.com/office/drawing/2014/main" id="{5CEA2C2F-4BC2-499A-AD78-E6C566820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2" name="16">
            <a:hlinkClick r:id="" action="ppaction://media"/>
            <a:extLst>
              <a:ext uri="{FF2B5EF4-FFF2-40B4-BE49-F238E27FC236}">
                <a16:creationId xmlns:a16="http://schemas.microsoft.com/office/drawing/2014/main" id="{6C73277A-F229-48FB-B5C0-325A24076EB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14400" y="1906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3175105-07C7-4733-9CB6-CE5554B7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944563"/>
          </a:xfrm>
        </p:spPr>
        <p:txBody>
          <a:bodyPr/>
          <a:lstStyle/>
          <a:p>
            <a:r>
              <a:rPr lang="en-US" altLang="en-US"/>
              <a:t>Đồ chơi này ở góc chơi nào?</a:t>
            </a:r>
          </a:p>
        </p:txBody>
      </p:sp>
      <p:pic>
        <p:nvPicPr>
          <p:cNvPr id="20483" name="Picture 4" descr="Kết quả hình ảnh cho đồ chơi lắp ráp xây dựng">
            <a:extLst>
              <a:ext uri="{FF2B5EF4-FFF2-40B4-BE49-F238E27FC236}">
                <a16:creationId xmlns:a16="http://schemas.microsoft.com/office/drawing/2014/main" id="{E04860D7-049E-41F3-B5E7-8B418FB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990600"/>
            <a:ext cx="79200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7">
            <a:hlinkClick r:id="" action="ppaction://media"/>
            <a:extLst>
              <a:ext uri="{FF2B5EF4-FFF2-40B4-BE49-F238E27FC236}">
                <a16:creationId xmlns:a16="http://schemas.microsoft.com/office/drawing/2014/main" id="{72DE1286-B88B-456C-8AAF-1B881AD374F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198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6E69E57-4015-439A-9D74-757CA8C2C4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10783"/>
            <a:ext cx="8229600" cy="422617"/>
          </a:xfrm>
        </p:spPr>
        <p:txBody>
          <a:bodyPr/>
          <a:lstStyle/>
          <a:p>
            <a:pPr eaLnBrk="1" hangingPunct="1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 : “Cháu đi mẫu giáo”</a:t>
            </a:r>
          </a:p>
        </p:txBody>
      </p:sp>
      <p:pic>
        <p:nvPicPr>
          <p:cNvPr id="2" name="Cháu Đi Mẫu Giáo">
            <a:hlinkClick r:id="" action="ppaction://media"/>
            <a:extLst>
              <a:ext uri="{FF2B5EF4-FFF2-40B4-BE49-F238E27FC236}">
                <a16:creationId xmlns:a16="http://schemas.microsoft.com/office/drawing/2014/main" id="{8BA20C25-55B6-4FEB-8A34-88B1A26ABC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99920" y="539262"/>
            <a:ext cx="8310880" cy="6233160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663786EA-BC90-4E58-A248-FD8923332093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1026160" y="172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6D534DF-958F-4DBF-845F-6729D39D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944563"/>
          </a:xfrm>
        </p:spPr>
        <p:txBody>
          <a:bodyPr/>
          <a:lstStyle/>
          <a:p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này ở góc chơi nào?</a:t>
            </a:r>
          </a:p>
        </p:txBody>
      </p:sp>
      <p:pic>
        <p:nvPicPr>
          <p:cNvPr id="21507" name="Picture 2" descr="Kết quả hình ảnh cho búp bê">
            <a:extLst>
              <a:ext uri="{FF2B5EF4-FFF2-40B4-BE49-F238E27FC236}">
                <a16:creationId xmlns:a16="http://schemas.microsoft.com/office/drawing/2014/main" id="{90799516-25B8-46F7-966E-9187D00F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8">
            <a:hlinkClick r:id="" action="ppaction://media"/>
            <a:extLst>
              <a:ext uri="{FF2B5EF4-FFF2-40B4-BE49-F238E27FC236}">
                <a16:creationId xmlns:a16="http://schemas.microsoft.com/office/drawing/2014/main" id="{19BD98A2-4D7C-4E18-BBD1-D383EE76E1D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2436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6DDC52A-2B45-4EF3-A43C-7BBC4190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8686800" cy="944563"/>
          </a:xfrm>
        </p:spPr>
        <p:txBody>
          <a:bodyPr/>
          <a:lstStyle/>
          <a:p>
            <a:r>
              <a:rPr lang="en-US" altLang="en-US" b="1">
                <a:solidFill>
                  <a:srgbClr val="0070C0"/>
                </a:solidFill>
              </a:rPr>
              <a:t>Đồ dùng này,  ở góc chơi nào?</a:t>
            </a:r>
          </a:p>
        </p:txBody>
      </p:sp>
      <p:pic>
        <p:nvPicPr>
          <p:cNvPr id="23555" name="Picture 2" descr="Hình ảnh có liên quan">
            <a:extLst>
              <a:ext uri="{FF2B5EF4-FFF2-40B4-BE49-F238E27FC236}">
                <a16:creationId xmlns:a16="http://schemas.microsoft.com/office/drawing/2014/main" id="{13E39916-7C76-4BD5-8559-55B8FFAA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981200"/>
            <a:ext cx="82978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8">
            <a:hlinkClick r:id="" action="ppaction://media"/>
            <a:extLst>
              <a:ext uri="{FF2B5EF4-FFF2-40B4-BE49-F238E27FC236}">
                <a16:creationId xmlns:a16="http://schemas.microsoft.com/office/drawing/2014/main" id="{3C487C52-9119-41A1-A544-E58157AA9F5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3198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BC7EC2E-F759-4DAD-AFC3-173EBF45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723"/>
            <a:ext cx="8229600" cy="533399"/>
          </a:xfrm>
        </p:spPr>
        <p:txBody>
          <a:bodyPr/>
          <a:lstStyle/>
          <a:p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bút màu này,ở góc chơi nào</a:t>
            </a:r>
            <a:r>
              <a:rPr lang="en-US" altLang="en-US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24579" name="Picture 6" descr="Kết quả hình ảnh cho bút màu">
            <a:extLst>
              <a:ext uri="{FF2B5EF4-FFF2-40B4-BE49-F238E27FC236}">
                <a16:creationId xmlns:a16="http://schemas.microsoft.com/office/drawing/2014/main" id="{6411657B-C95A-4691-9C3C-66C0829B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51423"/>
            <a:ext cx="7162800" cy="619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9DB6B7E-23BD-4842-B5CF-AA5ECC12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944563"/>
          </a:xfrm>
        </p:spPr>
        <p:txBody>
          <a:bodyPr/>
          <a:lstStyle/>
          <a:p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này ở góc chơi nào?</a:t>
            </a:r>
          </a:p>
        </p:txBody>
      </p:sp>
      <p:pic>
        <p:nvPicPr>
          <p:cNvPr id="25603" name="Picture 4" descr="Kết quả hình ảnh cho bộ đồ chơi nấu ăn">
            <a:extLst>
              <a:ext uri="{FF2B5EF4-FFF2-40B4-BE49-F238E27FC236}">
                <a16:creationId xmlns:a16="http://schemas.microsoft.com/office/drawing/2014/main" id="{63802D55-1876-45BF-9F87-5D76A4FC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769620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0B788C3-1F48-4EBB-9938-F0A3C6CA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152400"/>
            <a:ext cx="82296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đồ dùng gì?</a:t>
            </a:r>
            <a:endParaRPr lang="vi-VN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Content Placeholder 5">
            <a:extLst>
              <a:ext uri="{FF2B5EF4-FFF2-40B4-BE49-F238E27FC236}">
                <a16:creationId xmlns:a16="http://schemas.microsoft.com/office/drawing/2014/main" id="{E8571F39-516C-4398-9CFE-24EE2B6DC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2" y="749736"/>
            <a:ext cx="3830638" cy="5968127"/>
          </a:xfrm>
        </p:spPr>
      </p:pic>
      <p:pic>
        <p:nvPicPr>
          <p:cNvPr id="4100" name="Picture 6">
            <a:extLst>
              <a:ext uri="{FF2B5EF4-FFF2-40B4-BE49-F238E27FC236}">
                <a16:creationId xmlns:a16="http://schemas.microsoft.com/office/drawing/2014/main" id="{BB5EAE1E-72E1-47D2-996F-2AB78CB38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52" y="1322160"/>
            <a:ext cx="6669919" cy="500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1B9E68BB-6B9E-4934-A3A5-E88E2476969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656681" y="140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2">
            <a:extLst>
              <a:ext uri="{FF2B5EF4-FFF2-40B4-BE49-F238E27FC236}">
                <a16:creationId xmlns:a16="http://schemas.microsoft.com/office/drawing/2014/main" id="{B5E589B3-D6CD-4701-AAA7-3EAB203B6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7237" r="28062" b="-639"/>
          <a:stretch>
            <a:fillRect/>
          </a:stretch>
        </p:blipFill>
        <p:spPr>
          <a:xfrm>
            <a:off x="1981200" y="1286147"/>
            <a:ext cx="8153400" cy="5571853"/>
          </a:xfrm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2166A303-DA00-46FF-B796-530479C2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14"/>
            <a:ext cx="109728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nói tên đồ dùng này!</a:t>
            </a:r>
            <a:b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biết tác dụng của chiếc đàn này?</a:t>
            </a:r>
            <a:endParaRPr lang="vi-VN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3.">
            <a:hlinkClick r:id="" action="ppaction://media"/>
            <a:extLst>
              <a:ext uri="{FF2B5EF4-FFF2-40B4-BE49-F238E27FC236}">
                <a16:creationId xmlns:a16="http://schemas.microsoft.com/office/drawing/2014/main" id="{6DC5357F-BCA8-4435-AEE1-887FF64E8CE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828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Kết quả hình ảnh cho bộ đồ chơi nấu ăn">
            <a:extLst>
              <a:ext uri="{FF2B5EF4-FFF2-40B4-BE49-F238E27FC236}">
                <a16:creationId xmlns:a16="http://schemas.microsoft.com/office/drawing/2014/main" id="{96EF4ECB-6B7C-4172-9665-EE837AF4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3365"/>
            <a:ext cx="9753600" cy="617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5">
            <a:extLst>
              <a:ext uri="{FF2B5EF4-FFF2-40B4-BE49-F238E27FC236}">
                <a16:creationId xmlns:a16="http://schemas.microsoft.com/office/drawing/2014/main" id="{948F5867-B59C-49C6-8797-2A7BE2C37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034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đồ chơi gì? Chơi như thế nào?</a:t>
            </a: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77C27EC3-498F-4E95-9F3F-70E4EA95BF5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52025" y="437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búp bê">
            <a:extLst>
              <a:ext uri="{FF2B5EF4-FFF2-40B4-BE49-F238E27FC236}">
                <a16:creationId xmlns:a16="http://schemas.microsoft.com/office/drawing/2014/main" id="{31594FB8-F450-453B-A757-201E95AB9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45197"/>
            <a:ext cx="5404132" cy="540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FE46DD79-BA73-4A00-A14E-029E1AD4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895"/>
            <a:ext cx="7770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gì? Em búp bê được chơi ở góc nào?</a:t>
            </a:r>
          </a:p>
        </p:txBody>
      </p:sp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id="{232258DF-578E-4DD4-B139-0D97DD15CE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4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đồ chơi bác sĩ">
            <a:extLst>
              <a:ext uri="{FF2B5EF4-FFF2-40B4-BE49-F238E27FC236}">
                <a16:creationId xmlns:a16="http://schemas.microsoft.com/office/drawing/2014/main" id="{294DA002-8F56-488D-B0F0-7B57A621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5" y="1302403"/>
            <a:ext cx="5606025" cy="42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>
            <a:extLst>
              <a:ext uri="{FF2B5EF4-FFF2-40B4-BE49-F238E27FC236}">
                <a16:creationId xmlns:a16="http://schemas.microsoft.com/office/drawing/2014/main" id="{EBE94D42-5FE0-4DA2-A75D-E06D4A42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7034"/>
            <a:ext cx="33289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đồ chơi gì?</a:t>
            </a:r>
          </a:p>
          <a:p>
            <a:pPr eaLnBrk="1" hangingPunct="1"/>
            <a:endParaRPr lang="en-US" alt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Box 5">
            <a:extLst>
              <a:ext uri="{FF2B5EF4-FFF2-40B4-BE49-F238E27FC236}">
                <a16:creationId xmlns:a16="http://schemas.microsoft.com/office/drawing/2014/main" id="{21E46109-7617-4555-AABE-5F7CA238D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007" y="5894496"/>
            <a:ext cx="515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đồ chơi này được chơi ở góc nào?</a:t>
            </a:r>
          </a:p>
        </p:txBody>
      </p:sp>
      <p:pic>
        <p:nvPicPr>
          <p:cNvPr id="8197" name="Picture 4" descr="Kết quả hình ảnh cho đồ chơi lắp ráp xây dựng">
            <a:extLst>
              <a:ext uri="{FF2B5EF4-FFF2-40B4-BE49-F238E27FC236}">
                <a16:creationId xmlns:a16="http://schemas.microsoft.com/office/drawing/2014/main" id="{81DA24C4-76EF-45A7-B8E3-6C2A7405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42" y="990600"/>
            <a:ext cx="5603643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3CE301BB-F371-4F68-AF76-E2690793522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981200" y="70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đồ chơi lắp ráp xây dựng">
            <a:extLst>
              <a:ext uri="{FF2B5EF4-FFF2-40B4-BE49-F238E27FC236}">
                <a16:creationId xmlns:a16="http://schemas.microsoft.com/office/drawing/2014/main" id="{87A94E8E-3FC0-4F58-BCF2-427FB0D80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" r="3884" b="12621"/>
          <a:stretch/>
        </p:blipFill>
        <p:spPr bwMode="auto">
          <a:xfrm>
            <a:off x="1512092" y="796168"/>
            <a:ext cx="9750562" cy="590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>
            <a:extLst>
              <a:ext uri="{FF2B5EF4-FFF2-40B4-BE49-F238E27FC236}">
                <a16:creationId xmlns:a16="http://schemas.microsoft.com/office/drawing/2014/main" id="{B32D9075-5E34-4B4E-B62B-B1232B03D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7" y="150055"/>
            <a:ext cx="458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đây là đồ chơi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có liên quan">
            <a:extLst>
              <a:ext uri="{FF2B5EF4-FFF2-40B4-BE49-F238E27FC236}">
                <a16:creationId xmlns:a16="http://schemas.microsoft.com/office/drawing/2014/main" id="{A5AACAD7-5A28-4DE5-9D98-FDC5BC50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199"/>
            <a:ext cx="11049000" cy="497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>
            <a:extLst>
              <a:ext uri="{FF2B5EF4-FFF2-40B4-BE49-F238E27FC236}">
                <a16:creationId xmlns:a16="http://schemas.microsoft.com/office/drawing/2014/main" id="{A3D72437-42FF-442A-8E0F-94232602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52400"/>
            <a:ext cx="2417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thẻ số!</a:t>
            </a:r>
          </a:p>
        </p:txBody>
      </p:sp>
      <p:pic>
        <p:nvPicPr>
          <p:cNvPr id="3" name="7">
            <a:hlinkClick r:id="" action="ppaction://media"/>
            <a:extLst>
              <a:ext uri="{FF2B5EF4-FFF2-40B4-BE49-F238E27FC236}">
                <a16:creationId xmlns:a16="http://schemas.microsoft.com/office/drawing/2014/main" id="{D913A416-CE42-462A-9AE9-53519B848FD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362200" y="152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218</Words>
  <Application>Microsoft Office PowerPoint</Application>
  <PresentationFormat>Widescreen</PresentationFormat>
  <Paragraphs>28</Paragraphs>
  <Slides>23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.VnTime</vt:lpstr>
      <vt:lpstr>Arial</vt:lpstr>
      <vt:lpstr>Times New Roman</vt:lpstr>
      <vt:lpstr>Default Design</vt:lpstr>
      <vt:lpstr>PowerPoint Presentation</vt:lpstr>
      <vt:lpstr>Hát bài : “Cháu đi mẫu giáo”</vt:lpstr>
      <vt:lpstr>Đây là đồ dùng gì?</vt:lpstr>
      <vt:lpstr>Các con nói tên đồ dùng này! Ai biết tác dụng của chiếc đàn này?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Góc văn học</vt:lpstr>
      <vt:lpstr>PowerPoint Presentation</vt:lpstr>
      <vt:lpstr>Góc STEAM</vt:lpstr>
      <vt:lpstr>Góc âm nhạc</vt:lpstr>
      <vt:lpstr>Góc bán hàng</vt:lpstr>
      <vt:lpstr>Trß ch¬i: Ai đoán giỏi!</vt:lpstr>
      <vt:lpstr>Đồ chơi này ở góc chơi nào?</vt:lpstr>
      <vt:lpstr>Đồ chơi này ở góc chơi nào?</vt:lpstr>
      <vt:lpstr>Đồ dùng này,  ở góc chơi nào?</vt:lpstr>
      <vt:lpstr>Hộp bút màu này,ở góc chơi nào?</vt:lpstr>
      <vt:lpstr>Đồ chơi này ở góc chơi nào?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Trß ch¬i: B¾n tªn</dc:title>
  <dc:creator>User</dc:creator>
  <cp:lastModifiedBy>Trang Nguyen</cp:lastModifiedBy>
  <cp:revision>97</cp:revision>
  <dcterms:created xsi:type="dcterms:W3CDTF">2010-09-13T04:42:12Z</dcterms:created>
  <dcterms:modified xsi:type="dcterms:W3CDTF">2023-11-12T08:20:49Z</dcterms:modified>
</cp:coreProperties>
</file>