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6" r:id="rId3"/>
    <p:sldId id="290" r:id="rId4"/>
    <p:sldId id="258" r:id="rId5"/>
    <p:sldId id="284" r:id="rId6"/>
    <p:sldId id="283" r:id="rId7"/>
    <p:sldId id="270" r:id="rId8"/>
    <p:sldId id="288" r:id="rId9"/>
    <p:sldId id="280" r:id="rId10"/>
    <p:sldId id="289" r:id="rId11"/>
    <p:sldId id="272" r:id="rId12"/>
    <p:sldId id="28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pPr/>
              <a:t>12/11/2023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OJG8ZAsL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0"/>
            <a:ext cx="12192000" cy="68580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295037" y="2585668"/>
            <a:ext cx="5396174" cy="122551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ĨNH VỰC</a:t>
            </a:r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729316" y="3569850"/>
            <a:ext cx="9121831" cy="1755579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3551579" y="5476514"/>
            <a:ext cx="57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 New Roman"/>
              </a:rPr>
              <a:t>LỨA TUỔI: MGB 3 - 4 TUỔI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2154165" y="211515"/>
            <a:ext cx="769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TRƯỜNGMẦM NON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254" y="995411"/>
            <a:ext cx="1705914" cy="1637677"/>
          </a:xfrm>
          <a:prstGeom prst="rect">
            <a:avLst/>
          </a:prstGeom>
        </p:spPr>
      </p:pic>
      <p:pic>
        <p:nvPicPr>
          <p:cNvPr id="3" name="Việt Hư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1480125"/>
            <a:ext cx="609600" cy="609600"/>
          </a:xfrm>
          <a:prstGeom prst="rect">
            <a:avLst/>
          </a:prstGeom>
        </p:spPr>
      </p:pic>
      <p:pic>
        <p:nvPicPr>
          <p:cNvPr id="5" name="Việt Hưng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37061" y="2960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6822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8802_ecafa912abf50c01da82cd4738f1188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1137684"/>
            <a:ext cx="9144000" cy="5720316"/>
          </a:xfrm>
        </p:spPr>
      </p:pic>
      <p:pic>
        <p:nvPicPr>
          <p:cNvPr id="3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777" end="75354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11317" y="540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5762" y="1"/>
            <a:ext cx="7772400" cy="744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vi-VN" sz="2800" dirty="0" err="1">
                <a:latin typeface="Time New Roman"/>
              </a:rPr>
              <a:t>Hình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ảnh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bé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chào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các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cô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cấp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dưỡng</a:t>
            </a:r>
            <a:endParaRPr lang="vi-VN" altLang="vi-VN" sz="2800" dirty="0">
              <a:latin typeface="Time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670072"/>
            <a:ext cx="9307657" cy="6187928"/>
          </a:xfrm>
        </p:spPr>
        <p:txBody>
          <a:bodyPr/>
          <a:lstStyle/>
          <a:p>
            <a:pPr eaLnBrk="1" hangingPunct="1"/>
            <a:endParaRPr lang="en-US" altLang="vi-VN" b="1" dirty="0">
              <a:latin typeface="Arial Unicode MS" panose="020B0604020202020204" pitchFamily="34" charset="-128"/>
            </a:endParaRPr>
          </a:p>
        </p:txBody>
      </p:sp>
      <p:pic>
        <p:nvPicPr>
          <p:cNvPr id="6" name="Picture 5" descr="z3858852165534_0903382e56c1cf1fbdcf15325e3943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48586"/>
            <a:ext cx="9144000" cy="6209414"/>
          </a:xfrm>
          <a:prstGeom prst="rect">
            <a:avLst/>
          </a:prstGeom>
        </p:spPr>
      </p:pic>
      <p:pic>
        <p:nvPicPr>
          <p:cNvPr id="2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19" end="68714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93388" y="4307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6889898" cy="6291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pic>
        <p:nvPicPr>
          <p:cNvPr id="4" name="Content Placeholder 3" descr="z3858852151389_dbf89f59195467a5bca6a3ea642a541f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4000" y="893136"/>
            <a:ext cx="9144000" cy="5964864"/>
          </a:xfrm>
        </p:spPr>
      </p:pic>
      <p:pic>
        <p:nvPicPr>
          <p:cNvPr id="3" name="Việt Hưng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02353" y="4092388"/>
            <a:ext cx="609600" cy="609600"/>
          </a:xfrm>
          <a:prstGeom prst="rect">
            <a:avLst/>
          </a:prstGeom>
        </p:spPr>
      </p:pic>
      <p:pic>
        <p:nvPicPr>
          <p:cNvPr id="5" name="Việt Hưng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08387" end="27324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143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3385928" y="1510749"/>
            <a:ext cx="635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#9Slide05 Braxton Regular" panose="03060000000000000000" pitchFamily="66" charset="0"/>
              </a:rPr>
              <a:t>Trò</a:t>
            </a:r>
            <a:r>
              <a:rPr lang="en-US" dirty="0">
                <a:latin typeface="#9Slide05 Braxton Regular" panose="03060000000000000000" pitchFamily="66" charset="0"/>
              </a:rPr>
              <a:t> </a:t>
            </a:r>
            <a:r>
              <a:rPr lang="en-US" dirty="0" err="1">
                <a:latin typeface="#9Slide05 Braxton Regular" panose="03060000000000000000" pitchFamily="66" charset="0"/>
              </a:rPr>
              <a:t>chơi</a:t>
            </a:r>
            <a:r>
              <a:rPr lang="en-US" dirty="0">
                <a:latin typeface="#9Slide05 Braxton Regular" panose="03060000000000000000" pitchFamily="66" charset="0"/>
              </a:rPr>
              <a:t>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9998" y="1446766"/>
            <a:ext cx="9287109" cy="134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#9Slide05 Beautiful Caps" panose="02040603050506020204" pitchFamily="18" charset="0"/>
              </a:rPr>
              <a:t>Ai </a:t>
            </a:r>
            <a:r>
              <a:rPr lang="en-US" sz="6000" dirty="0" err="1">
                <a:latin typeface="#9Slide05 Beautiful Caps" panose="02040603050506020204" pitchFamily="18" charset="0"/>
              </a:rPr>
              <a:t>nhanh</a:t>
            </a:r>
            <a:r>
              <a:rPr lang="en-US" sz="6000" dirty="0">
                <a:latin typeface="#9Slide05 Beautiful Caps" panose="02040603050506020204" pitchFamily="18" charset="0"/>
              </a:rPr>
              <a:t> </a:t>
            </a:r>
            <a:r>
              <a:rPr lang="en-US" sz="6000" dirty="0" err="1">
                <a:latin typeface="#9Slide05 Beautiful Caps" panose="02040603050506020204" pitchFamily="18" charset="0"/>
              </a:rPr>
              <a:t>nhất</a:t>
            </a:r>
            <a:endParaRPr lang="en-US" sz="6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chào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</a:p>
        </p:txBody>
      </p:sp>
      <p:pic>
        <p:nvPicPr>
          <p:cNvPr id="4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7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11318" y="5499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OOJG8ZAs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450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ệt Hưng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36190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7440" y="1702956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861" y="2278304"/>
            <a:ext cx="399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con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6785" y="2967335"/>
            <a:ext cx="930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1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9150"/>
          </a:xfrm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30262"/>
          </a:xfrm>
        </p:spPr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8553450" cy="5581650"/>
          </a:xfrm>
        </p:spPr>
      </p:pic>
      <p:pic>
        <p:nvPicPr>
          <p:cNvPr id="3" name="Việt Hưng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21662" y="2455984"/>
            <a:ext cx="609600" cy="609600"/>
          </a:xfrm>
          <a:prstGeom prst="rect">
            <a:avLst/>
          </a:prstGeom>
        </p:spPr>
      </p:pic>
      <p:pic>
        <p:nvPicPr>
          <p:cNvPr id="5" name="Việt Hưng 1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21662" y="3286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Hình ảnh bé chào cha mẹ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 r="37645"/>
          <a:stretch/>
        </p:blipFill>
        <p:spPr>
          <a:xfrm>
            <a:off x="2400300" y="1466850"/>
            <a:ext cx="7772400" cy="5391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6715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21661" y="2992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027" y="1"/>
            <a:ext cx="6565606" cy="64858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vi-VN" dirty="0" err="1"/>
              <a:t>Hình</a:t>
            </a:r>
            <a:r>
              <a:rPr lang="en-US" altLang="vi-VN" dirty="0"/>
              <a:t> </a:t>
            </a:r>
            <a:r>
              <a:rPr lang="en-US" altLang="vi-VN" dirty="0" err="1"/>
              <a:t>ảnh</a:t>
            </a:r>
            <a:r>
              <a:rPr lang="en-US" altLang="vi-VN" dirty="0"/>
              <a:t> </a:t>
            </a:r>
            <a:r>
              <a:rPr lang="en-US" altLang="vi-VN" dirty="0" err="1"/>
              <a:t>chào</a:t>
            </a:r>
            <a:r>
              <a:rPr lang="en-US" altLang="vi-VN" dirty="0"/>
              <a:t> </a:t>
            </a:r>
            <a:r>
              <a:rPr lang="en-US" altLang="vi-VN" dirty="0" err="1"/>
              <a:t>khách</a:t>
            </a:r>
            <a:r>
              <a:rPr lang="en-US" altLang="vi-VN" dirty="0"/>
              <a:t> </a:t>
            </a:r>
            <a:endParaRPr lang="vi-VN" alt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z3858852167618_249564cd04422eb112241e29cecafd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6688"/>
            <a:ext cx="9144000" cy="6241312"/>
          </a:xfrm>
          <a:prstGeom prst="rect">
            <a:avLst/>
          </a:prstGeom>
        </p:spPr>
      </p:pic>
      <p:pic>
        <p:nvPicPr>
          <p:cNvPr id="2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61" end="134861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51323" y="2561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3858852186561_bb9f922a472c44ecf02c99bccf9bc63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1190848"/>
            <a:ext cx="9144000" cy="56671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2224" y="274638"/>
            <a:ext cx="9005777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  <p:pic>
        <p:nvPicPr>
          <p:cNvPr id="2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31" end="118174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294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716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9405_92fa3a7b0061fc9fbab9227d647930fb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999460"/>
            <a:ext cx="9144000" cy="5858540"/>
          </a:xfrm>
        </p:spPr>
      </p:pic>
      <p:pic>
        <p:nvPicPr>
          <p:cNvPr id="3" name="Việt Hưng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36" end="82379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4141" y="61632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137</Words>
  <Application>Microsoft Office PowerPoint</Application>
  <PresentationFormat>Widescreen</PresentationFormat>
  <Paragraphs>21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Beautiful Caps</vt:lpstr>
      <vt:lpstr>#9Slide05 Braxton Regular</vt:lpstr>
      <vt:lpstr>Arial</vt:lpstr>
      <vt:lpstr>Arial Unicode MS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Hình ảnh chào ông bà </vt:lpstr>
      <vt:lpstr>Hình ảnh bé chào cha mẹ</vt:lpstr>
      <vt:lpstr>Hình ảnh chào khách </vt:lpstr>
      <vt:lpstr>Hình ảnh chào không đúng, không lễ phép </vt:lpstr>
      <vt:lpstr>Hình ảnh  bé chào cô </vt:lpstr>
      <vt:lpstr>Hình ảnh chào không đúng, không lễ phép </vt:lpstr>
      <vt:lpstr>Hình ảnh bé chào các cô cấp dưỡng</vt:lpstr>
      <vt:lpstr>Hình ảnh bé chào bạn</vt:lpstr>
      <vt:lpstr>Trò chơi: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Trang Nguyen</cp:lastModifiedBy>
  <cp:revision>51</cp:revision>
  <dcterms:created xsi:type="dcterms:W3CDTF">2017-11-29T02:23:03Z</dcterms:created>
  <dcterms:modified xsi:type="dcterms:W3CDTF">2023-11-12T09:52:01Z</dcterms:modified>
</cp:coreProperties>
</file>