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4" r:id="rId3"/>
    <p:sldId id="291" r:id="rId4"/>
    <p:sldId id="285" r:id="rId5"/>
    <p:sldId id="274" r:id="rId6"/>
    <p:sldId id="260" r:id="rId7"/>
    <p:sldId id="256" r:id="rId8"/>
    <p:sldId id="258" r:id="rId9"/>
    <p:sldId id="262" r:id="rId10"/>
    <p:sldId id="275" r:id="rId11"/>
    <p:sldId id="276" r:id="rId12"/>
    <p:sldId id="277" r:id="rId13"/>
    <p:sldId id="28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 varScale="1">
        <p:scale>
          <a:sx n="86" d="100"/>
          <a:sy n="86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58.xml"/><Relationship Id="rId21" Type="http://schemas.openxmlformats.org/officeDocument/2006/relationships/tags" Target="../tags/tag53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63" Type="http://schemas.openxmlformats.org/officeDocument/2006/relationships/tags" Target="../tags/tag95.xml"/><Relationship Id="rId68" Type="http://schemas.openxmlformats.org/officeDocument/2006/relationships/tags" Target="../tags/tag100.xml"/><Relationship Id="rId84" Type="http://schemas.openxmlformats.org/officeDocument/2006/relationships/tags" Target="../tags/tag116.xml"/><Relationship Id="rId89" Type="http://schemas.openxmlformats.org/officeDocument/2006/relationships/tags" Target="../tags/tag121.xml"/><Relationship Id="rId7" Type="http://schemas.openxmlformats.org/officeDocument/2006/relationships/tags" Target="../tags/tag39.xml"/><Relationship Id="rId71" Type="http://schemas.openxmlformats.org/officeDocument/2006/relationships/tags" Target="../tags/tag103.xml"/><Relationship Id="rId92" Type="http://schemas.openxmlformats.org/officeDocument/2006/relationships/tags" Target="../tags/tag124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3" Type="http://schemas.openxmlformats.org/officeDocument/2006/relationships/tags" Target="../tags/tag85.xml"/><Relationship Id="rId58" Type="http://schemas.openxmlformats.org/officeDocument/2006/relationships/tags" Target="../tags/tag90.xml"/><Relationship Id="rId66" Type="http://schemas.openxmlformats.org/officeDocument/2006/relationships/tags" Target="../tags/tag98.xml"/><Relationship Id="rId74" Type="http://schemas.openxmlformats.org/officeDocument/2006/relationships/tags" Target="../tags/tag106.xml"/><Relationship Id="rId79" Type="http://schemas.openxmlformats.org/officeDocument/2006/relationships/tags" Target="../tags/tag111.xml"/><Relationship Id="rId87" Type="http://schemas.openxmlformats.org/officeDocument/2006/relationships/tags" Target="../tags/tag119.xml"/><Relationship Id="rId102" Type="http://schemas.openxmlformats.org/officeDocument/2006/relationships/audio" Target="../media/audio2.wav"/><Relationship Id="rId5" Type="http://schemas.openxmlformats.org/officeDocument/2006/relationships/tags" Target="../tags/tag37.xml"/><Relationship Id="rId61" Type="http://schemas.openxmlformats.org/officeDocument/2006/relationships/tags" Target="../tags/tag93.xml"/><Relationship Id="rId82" Type="http://schemas.openxmlformats.org/officeDocument/2006/relationships/tags" Target="../tags/tag114.xml"/><Relationship Id="rId90" Type="http://schemas.openxmlformats.org/officeDocument/2006/relationships/tags" Target="../tags/tag122.xml"/><Relationship Id="rId95" Type="http://schemas.openxmlformats.org/officeDocument/2006/relationships/tags" Target="../tags/tag127.xml"/><Relationship Id="rId19" Type="http://schemas.openxmlformats.org/officeDocument/2006/relationships/tags" Target="../tags/tag5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56" Type="http://schemas.openxmlformats.org/officeDocument/2006/relationships/tags" Target="../tags/tag88.xml"/><Relationship Id="rId64" Type="http://schemas.openxmlformats.org/officeDocument/2006/relationships/tags" Target="../tags/tag96.xml"/><Relationship Id="rId69" Type="http://schemas.openxmlformats.org/officeDocument/2006/relationships/tags" Target="../tags/tag101.xml"/><Relationship Id="rId77" Type="http://schemas.openxmlformats.org/officeDocument/2006/relationships/tags" Target="../tags/tag109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0.xml"/><Relationship Id="rId51" Type="http://schemas.openxmlformats.org/officeDocument/2006/relationships/tags" Target="../tags/tag83.xml"/><Relationship Id="rId72" Type="http://schemas.openxmlformats.org/officeDocument/2006/relationships/tags" Target="../tags/tag104.xml"/><Relationship Id="rId80" Type="http://schemas.openxmlformats.org/officeDocument/2006/relationships/tags" Target="../tags/tag112.xml"/><Relationship Id="rId85" Type="http://schemas.openxmlformats.org/officeDocument/2006/relationships/tags" Target="../tags/tag117.xml"/><Relationship Id="rId93" Type="http://schemas.openxmlformats.org/officeDocument/2006/relationships/tags" Target="../tags/tag125.xml"/><Relationship Id="rId98" Type="http://schemas.openxmlformats.org/officeDocument/2006/relationships/tags" Target="../tags/tag13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59" Type="http://schemas.openxmlformats.org/officeDocument/2006/relationships/tags" Target="../tags/tag91.xml"/><Relationship Id="rId67" Type="http://schemas.openxmlformats.org/officeDocument/2006/relationships/tags" Target="../tags/tag99.xml"/><Relationship Id="rId103" Type="http://schemas.openxmlformats.org/officeDocument/2006/relationships/audio" Target="../media/audio3.wav"/><Relationship Id="rId20" Type="http://schemas.openxmlformats.org/officeDocument/2006/relationships/tags" Target="../tags/tag52.xml"/><Relationship Id="rId41" Type="http://schemas.openxmlformats.org/officeDocument/2006/relationships/tags" Target="../tags/tag73.xml"/><Relationship Id="rId54" Type="http://schemas.openxmlformats.org/officeDocument/2006/relationships/tags" Target="../tags/tag86.xml"/><Relationship Id="rId62" Type="http://schemas.openxmlformats.org/officeDocument/2006/relationships/tags" Target="../tags/tag94.xml"/><Relationship Id="rId70" Type="http://schemas.openxmlformats.org/officeDocument/2006/relationships/tags" Target="../tags/tag102.xml"/><Relationship Id="rId75" Type="http://schemas.openxmlformats.org/officeDocument/2006/relationships/tags" Target="../tags/tag107.xml"/><Relationship Id="rId83" Type="http://schemas.openxmlformats.org/officeDocument/2006/relationships/tags" Target="../tags/tag115.xml"/><Relationship Id="rId88" Type="http://schemas.openxmlformats.org/officeDocument/2006/relationships/tags" Target="../tags/tag120.xml"/><Relationship Id="rId91" Type="http://schemas.openxmlformats.org/officeDocument/2006/relationships/tags" Target="../tags/tag123.xml"/><Relationship Id="rId96" Type="http://schemas.openxmlformats.org/officeDocument/2006/relationships/tags" Target="../tags/tag12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tags" Target="../tags/tag89.xml"/><Relationship Id="rId106" Type="http://schemas.openxmlformats.org/officeDocument/2006/relationships/audio" Target="../media/audio6.wav"/><Relationship Id="rId10" Type="http://schemas.openxmlformats.org/officeDocument/2006/relationships/tags" Target="../tags/tag42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tags" Target="../tags/tag84.xml"/><Relationship Id="rId60" Type="http://schemas.openxmlformats.org/officeDocument/2006/relationships/tags" Target="../tags/tag92.xml"/><Relationship Id="rId65" Type="http://schemas.openxmlformats.org/officeDocument/2006/relationships/tags" Target="../tags/tag97.xml"/><Relationship Id="rId73" Type="http://schemas.openxmlformats.org/officeDocument/2006/relationships/tags" Target="../tags/tag105.xml"/><Relationship Id="rId78" Type="http://schemas.openxmlformats.org/officeDocument/2006/relationships/tags" Target="../tags/tag110.xml"/><Relationship Id="rId81" Type="http://schemas.openxmlformats.org/officeDocument/2006/relationships/tags" Target="../tags/tag113.xml"/><Relationship Id="rId86" Type="http://schemas.openxmlformats.org/officeDocument/2006/relationships/tags" Target="../tags/tag118.xml"/><Relationship Id="rId94" Type="http://schemas.openxmlformats.org/officeDocument/2006/relationships/tags" Target="../tags/tag126.xml"/><Relationship Id="rId99" Type="http://schemas.openxmlformats.org/officeDocument/2006/relationships/tags" Target="../tags/tag131.xml"/><Relationship Id="rId101" Type="http://schemas.openxmlformats.org/officeDocument/2006/relationships/audio" Target="../media/audio1.wav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9" Type="http://schemas.openxmlformats.org/officeDocument/2006/relationships/tags" Target="../tags/tag71.xml"/><Relationship Id="rId34" Type="http://schemas.openxmlformats.org/officeDocument/2006/relationships/tags" Target="../tags/tag66.xml"/><Relationship Id="rId50" Type="http://schemas.openxmlformats.org/officeDocument/2006/relationships/tags" Target="../tags/tag82.xml"/><Relationship Id="rId55" Type="http://schemas.openxmlformats.org/officeDocument/2006/relationships/tags" Target="../tags/tag87.xml"/><Relationship Id="rId76" Type="http://schemas.openxmlformats.org/officeDocument/2006/relationships/tags" Target="../tags/tag108.xml"/><Relationship Id="rId97" Type="http://schemas.openxmlformats.org/officeDocument/2006/relationships/tags" Target="../tags/tag129.xml"/><Relationship Id="rId10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50" Type="http://schemas.openxmlformats.org/officeDocument/2006/relationships/audio" Target="../media/audio2.wav"/><Relationship Id="rId55" Type="http://schemas.openxmlformats.org/officeDocument/2006/relationships/image" Target="../media/image14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audio" Target="../media/media1.WAV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59" Type="http://schemas.openxmlformats.org/officeDocument/2006/relationships/image" Target="../media/image18.jpeg"/><Relationship Id="rId2" Type="http://schemas.openxmlformats.org/officeDocument/2006/relationships/tags" Target="../tags/tag133.xml"/><Relationship Id="rId16" Type="http://schemas.microsoft.com/office/2007/relationships/media" Target="../media/media1.WAV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41" Type="http://schemas.openxmlformats.org/officeDocument/2006/relationships/tags" Target="../tags/tag170.xml"/><Relationship Id="rId54" Type="http://schemas.openxmlformats.org/officeDocument/2006/relationships/audio" Target="../media/audio6.wav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3" Type="http://schemas.openxmlformats.org/officeDocument/2006/relationships/audio" Target="../media/audio4.wav"/><Relationship Id="rId58" Type="http://schemas.openxmlformats.org/officeDocument/2006/relationships/image" Target="../media/image17.jpe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audio" Target="../media/audio7.wav"/><Relationship Id="rId57" Type="http://schemas.openxmlformats.org/officeDocument/2006/relationships/image" Target="../media/image16.jpeg"/><Relationship Id="rId10" Type="http://schemas.openxmlformats.org/officeDocument/2006/relationships/tags" Target="../tags/tag141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audio" Target="../media/audio5.wav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5.png"/><Relationship Id="rId8" Type="http://schemas.openxmlformats.org/officeDocument/2006/relationships/tags" Target="../tags/tag139.xml"/><Relationship Id="rId51" Type="http://schemas.openxmlformats.org/officeDocument/2006/relationships/audio" Target="../media/audio3.wav"/><Relationship Id="rId3" Type="http://schemas.openxmlformats.org/officeDocument/2006/relationships/tags" Target="../tags/tag13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9" Type="http://schemas.openxmlformats.org/officeDocument/2006/relationships/tags" Target="../tags/tag215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42" Type="http://schemas.openxmlformats.org/officeDocument/2006/relationships/tags" Target="../tags/tag218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0.jpeg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tags" Target="../tags/tag205.xml"/><Relationship Id="rId41" Type="http://schemas.openxmlformats.org/officeDocument/2006/relationships/tags" Target="../tags/tag217.xml"/><Relationship Id="rId54" Type="http://schemas.openxmlformats.org/officeDocument/2006/relationships/image" Target="../media/image19.jpe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3" Type="http://schemas.openxmlformats.org/officeDocument/2006/relationships/image" Target="../media/image14.png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audio" Target="../media/audio3.wav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audio" Target="../media/audio5.wav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audio" Target="../media/audio2.wav"/><Relationship Id="rId56" Type="http://schemas.openxmlformats.org/officeDocument/2006/relationships/image" Target="../media/image13.jpeg"/><Relationship Id="rId8" Type="http://schemas.openxmlformats.org/officeDocument/2006/relationships/tags" Target="../tags/tag184.xml"/><Relationship Id="rId51" Type="http://schemas.openxmlformats.org/officeDocument/2006/relationships/audio" Target="../media/audio6.wav"/><Relationship Id="rId3" Type="http://schemas.openxmlformats.org/officeDocument/2006/relationships/tags" Target="../tags/tag1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23218" cy="6885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-27709"/>
            <a:ext cx="67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lang="en-US" sz="2000" b="1" noProof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8907" y="3635381"/>
            <a:ext cx="6638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Cô giáo của em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Mẫu giáo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640" y="6339996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2023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- 2024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0501" y="2607800"/>
            <a:ext cx="5282215" cy="19102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46154-E336-1D3B-B5D6-25DF7EF68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37211"/>
            <a:ext cx="1371600" cy="12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TRANG PHỤC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CÔNG VIỆC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161</Words>
  <Application>Microsoft Office PowerPoint</Application>
  <PresentationFormat>On-screen Show (4:3)</PresentationFormat>
  <Paragraphs>69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.VnBodoniH</vt:lpstr>
      <vt:lpstr>.VnTime</vt:lpstr>
      <vt:lpstr>Arial</vt:lpstr>
      <vt:lpstr>Arial Black</vt:lpstr>
      <vt:lpstr>Times New Roman</vt:lpstr>
      <vt:lpstr>Default Design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65</cp:revision>
  <cp:lastPrinted>1601-01-01T00:00:00Z</cp:lastPrinted>
  <dcterms:created xsi:type="dcterms:W3CDTF">1601-01-01T00:00:00Z</dcterms:created>
  <dcterms:modified xsi:type="dcterms:W3CDTF">2023-11-22T02:13:04Z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