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80" r:id="rId12"/>
    <p:sldId id="282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-cua-toi-Nhac-khong-loi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0078" y="373342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33559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4358076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ẫu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748AB-470B-60FF-FB8B-59999453F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1" y="1128394"/>
            <a:ext cx="1210734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371600"/>
            <a:ext cx="71628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rộng:Cho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3773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057401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thúc:Cô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Nha cao t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  <p:pic>
        <p:nvPicPr>
          <p:cNvPr id="27657" name="Picture 9" descr="mau-nha-cap-4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27658" name="Picture 10" descr="nhà tra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7659" name="Picture 11" descr="DSC01442"/>
          <p:cNvPicPr>
            <a:picLocks noChangeAspect="1" noChangeArrowheads="1"/>
          </p:cNvPicPr>
          <p:nvPr/>
        </p:nvPicPr>
        <p:blipFill>
          <a:blip r:embed="rId5" cstate="print"/>
          <a:srcRect l="13559" r="5933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3731" name="Picture 3" descr="aniang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400800" cy="4665663"/>
          </a:xfrm>
          <a:prstGeom prst="rect">
            <a:avLst/>
          </a:prstGeom>
          <a:noFill/>
        </p:spPr>
      </p:pic>
      <p:pic>
        <p:nvPicPr>
          <p:cNvPr id="73732" name="Picture 4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43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3" name="Picture 5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29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4" name="Picture 6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913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7" name="Picture 9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2667000"/>
            <a:ext cx="1295400" cy="1666875"/>
          </a:xfrm>
          <a:prstGeom prst="rect">
            <a:avLst/>
          </a:prstGeom>
          <a:noFill/>
        </p:spPr>
      </p:pic>
      <p:pic>
        <p:nvPicPr>
          <p:cNvPr id="73738" name="Picture 10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2743200"/>
            <a:ext cx="1295400" cy="1666875"/>
          </a:xfrm>
          <a:prstGeom prst="rect">
            <a:avLst/>
          </a:prstGeom>
          <a:noFill/>
        </p:spPr>
      </p:pic>
      <p:pic>
        <p:nvPicPr>
          <p:cNvPr id="73739" name="Picture 11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0" name="Picture 12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1" name="Nha-cua-to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7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 descr="C:\Users\minh\Contacts\Downloads\Documents\Desktop\hình rỗng\z2746106074463_4c318614ba701d798a5f9dd0b164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-161925"/>
            <a:ext cx="962977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- Cô và trẻ hát bài: “Nhà của tôi”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cs typeface="Arial" charset="0"/>
                <a:sym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7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27" y="1524000"/>
            <a:ext cx="81564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171</Words>
  <Application>Microsoft Office PowerPoint</Application>
  <PresentationFormat>On-screen Show (4:3)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Trò chơi: Về đúng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Techsi.vn</cp:lastModifiedBy>
  <cp:revision>15</cp:revision>
  <dcterms:created xsi:type="dcterms:W3CDTF">2006-08-16T00:00:00Z</dcterms:created>
  <dcterms:modified xsi:type="dcterms:W3CDTF">2023-11-22T02:06:33Z</dcterms:modified>
</cp:coreProperties>
</file>