
<file path=[Content_Types].xml><?xml version="1.0" encoding="utf-8"?>
<Types xmlns="http://schemas.openxmlformats.org/package/2006/content-types"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8" r:id="rId3"/>
    <p:sldId id="289" r:id="rId4"/>
    <p:sldId id="293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4" r:id="rId14"/>
    <p:sldId id="305" r:id="rId15"/>
    <p:sldId id="306" r:id="rId16"/>
    <p:sldId id="309" r:id="rId17"/>
    <p:sldId id="310" r:id="rId18"/>
    <p:sldId id="308" r:id="rId19"/>
    <p:sldId id="303" r:id="rId20"/>
    <p:sldId id="27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6336B-3894-4401-A848-F956455A8F3B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0DB51-8F70-412A-A251-ED6281A42F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278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9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2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2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7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5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80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2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6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46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8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70B7B-FC89-4981-A937-066B858C1E6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9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8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59197" y="127429"/>
            <a:ext cx="5167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2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0697" y="2972471"/>
            <a:ext cx="71306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PHÂN BIỆT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79371" y="3850853"/>
            <a:ext cx="48332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2728" y="4850344"/>
            <a:ext cx="4500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24 - 36 tháng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05403" y="6436947"/>
            <a:ext cx="367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6E371-9337-48A9-9771-A06410CE9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2400" y="1127111"/>
            <a:ext cx="1787200" cy="171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4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8434" y="1325347"/>
            <a:ext cx="59530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554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6800" y="1536700"/>
            <a:ext cx="754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859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12" y="538843"/>
            <a:ext cx="2481551" cy="2481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30" y="3487549"/>
            <a:ext cx="3859628" cy="2885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18" y="527701"/>
            <a:ext cx="2828933" cy="2828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01" y="671616"/>
            <a:ext cx="2066797" cy="2685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6484" y="2823719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71484" y="167148"/>
            <a:ext cx="9228891" cy="65679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16" y="1464237"/>
            <a:ext cx="3248025" cy="4219575"/>
          </a:xfrm>
          <a:prstGeom prst="rect">
            <a:avLst/>
          </a:prstGeom>
        </p:spPr>
      </p:pic>
      <p:pic>
        <p:nvPicPr>
          <p:cNvPr id="2" name="8CLA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3" y="2323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60" y="567391"/>
            <a:ext cx="2453003" cy="24530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56" y="3356634"/>
            <a:ext cx="3859628" cy="2885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18" y="527701"/>
            <a:ext cx="2828933" cy="2828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01" y="671616"/>
            <a:ext cx="2066797" cy="2685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25" y="2878481"/>
            <a:ext cx="3364003" cy="336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7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71484" y="167148"/>
            <a:ext cx="9228891" cy="65679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232205"/>
            <a:ext cx="3907094" cy="3911295"/>
          </a:xfrm>
          <a:prstGeom prst="rect">
            <a:avLst/>
          </a:prstGeom>
        </p:spPr>
      </p:pic>
      <p:pic>
        <p:nvPicPr>
          <p:cNvPr id="4" name="8CLA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53778" y="167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60" y="567391"/>
            <a:ext cx="2453003" cy="24530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56" y="3356634"/>
            <a:ext cx="3859628" cy="2885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18" y="527701"/>
            <a:ext cx="2828933" cy="2828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01" y="671616"/>
            <a:ext cx="2066797" cy="2685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823" y="3010653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25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71484" y="167148"/>
            <a:ext cx="9228891" cy="65679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98" y="898741"/>
            <a:ext cx="7885714" cy="5104762"/>
          </a:xfrm>
          <a:prstGeom prst="rect">
            <a:avLst/>
          </a:prstGeom>
        </p:spPr>
      </p:pic>
      <p:pic>
        <p:nvPicPr>
          <p:cNvPr id="2" name="8CLA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9275" y="167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5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8729" y="2903835"/>
            <a:ext cx="79157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Thử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của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6555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615283" y="901332"/>
            <a:ext cx="4384766" cy="6888624"/>
            <a:chOff x="6605451" y="347917"/>
            <a:chExt cx="4384766" cy="68970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5451" y="347917"/>
              <a:ext cx="4384766" cy="5135108"/>
            </a:xfrm>
            <a:prstGeom prst="rect">
              <a:avLst/>
            </a:prstGeom>
            <a:noFill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7238935" y="3849802"/>
              <a:ext cx="3395116" cy="33951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980321" y="901332"/>
            <a:ext cx="4328160" cy="5830814"/>
            <a:chOff x="1058979" y="478545"/>
            <a:chExt cx="4328160" cy="58308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979" y="478545"/>
              <a:ext cx="4328160" cy="50688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387" y="4502332"/>
              <a:ext cx="2112109" cy="180702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04800" y="137652"/>
            <a:ext cx="11602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bay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Màu Hoa Nhạc Thiếu Nhi Có Lời_v720P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952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832231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200" y="1397000"/>
            <a:ext cx="11582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Chúc các con chăm ngoan,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học giỏi.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Tạm biệt các con!</a:t>
            </a:r>
            <a:endParaRPr lang="en-US" sz="5400" b="1" dirty="0">
              <a:ln w="6600">
                <a:solidFill>
                  <a:srgbClr val="333399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333399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81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715"/>
            <a:ext cx="10128068" cy="279899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512"/>
            <a:ext cx="9030790" cy="6208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83" y="4092343"/>
            <a:ext cx="4520837" cy="3013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74" y="3328715"/>
            <a:ext cx="1564298" cy="1564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65" y="3482675"/>
            <a:ext cx="1442320" cy="1442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77" y="1457491"/>
            <a:ext cx="1413189" cy="14131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3807">
            <a:off x="4674579" y="2539336"/>
            <a:ext cx="1289470" cy="12894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48" y="1389340"/>
            <a:ext cx="1710964" cy="1710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11" y="4179960"/>
            <a:ext cx="2054326" cy="20543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72" y="3423975"/>
            <a:ext cx="6255" cy="10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0579" y="4433459"/>
            <a:ext cx="1609483" cy="16033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6511">
            <a:off x="5463401" y="3431142"/>
            <a:ext cx="1438902" cy="1438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44" y="2737065"/>
            <a:ext cx="892170" cy="8940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41" y="4584899"/>
            <a:ext cx="1575819" cy="1472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13" y="2488822"/>
            <a:ext cx="1295163" cy="129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0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675 0.396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4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47695 0.432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93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60209E-18 L 0.40924 0.3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2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56133 0.1643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60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38438 0.1664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37981 -0.0266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8696" y="955213"/>
            <a:ext cx="9802762" cy="5012967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MÀU XANH</a:t>
            </a:r>
            <a:endParaRPr lang="vi-VN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4179" y="6012408"/>
            <a:ext cx="55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436" y="845592"/>
            <a:ext cx="3260516" cy="434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32" y="816096"/>
            <a:ext cx="3174177" cy="44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39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72" y="3423975"/>
            <a:ext cx="6255" cy="10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72" y="3423975"/>
            <a:ext cx="6255" cy="10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13" y="321362"/>
            <a:ext cx="5614716" cy="4837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1737" y="5085806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70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46" y="387815"/>
            <a:ext cx="7885714" cy="4365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7634" y="5216435"/>
            <a:ext cx="499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707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46" y="748937"/>
            <a:ext cx="5194662" cy="3713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8263" y="4563292"/>
            <a:ext cx="514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1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161" y="868679"/>
            <a:ext cx="3813267" cy="381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7166" y="5199017"/>
            <a:ext cx="3779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314661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184</Words>
  <Application>Microsoft Office PowerPoint</Application>
  <PresentationFormat>Widescreen</PresentationFormat>
  <Paragraphs>21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Hãy  giúp cô tìm những đồ chơi có màu đỏ xếp vào rổ màu đỏ nhé.</vt:lpstr>
      <vt:lpstr>MÀU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132</cp:revision>
  <dcterms:created xsi:type="dcterms:W3CDTF">2021-02-20T08:22:41Z</dcterms:created>
  <dcterms:modified xsi:type="dcterms:W3CDTF">2023-11-12T10:13:02Z</dcterms:modified>
</cp:coreProperties>
</file>