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70" r:id="rId2"/>
    <p:sldId id="513" r:id="rId3"/>
    <p:sldId id="487" r:id="rId4"/>
    <p:sldId id="514" r:id="rId5"/>
    <p:sldId id="518" r:id="rId6"/>
    <p:sldId id="480" r:id="rId7"/>
    <p:sldId id="495" r:id="rId8"/>
    <p:sldId id="516" r:id="rId9"/>
    <p:sldId id="491" r:id="rId10"/>
    <p:sldId id="476" r:id="rId11"/>
    <p:sldId id="475" r:id="rId12"/>
    <p:sldId id="517" r:id="rId13"/>
    <p:sldId id="498" r:id="rId14"/>
    <p:sldId id="484" r:id="rId15"/>
    <p:sldId id="512" r:id="rId16"/>
    <p:sldId id="501" r:id="rId17"/>
    <p:sldId id="504" r:id="rId18"/>
    <p:sldId id="507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rry" initials="S" lastIdx="1" clrIdx="0">
    <p:extLst>
      <p:ext uri="{19B8F6BF-5375-455C-9EA6-DF929625EA0E}">
        <p15:presenceInfo xmlns:p15="http://schemas.microsoft.com/office/powerpoint/2012/main" userId="Sherr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66FF"/>
    <a:srgbClr val="FF0000"/>
    <a:srgbClr val="DF7829"/>
    <a:srgbClr val="D5499C"/>
    <a:srgbClr val="983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79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A9D15-33DE-4B34-9EC0-743E4EA3DE30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C3198-6745-47ED-A3DF-EC5A14B99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7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3639-6CB1-4BF2-979E-CB45DD78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8C97B4-530D-459D-A0FD-42D2ADB44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AA8F3-5EAD-4875-A645-71280461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BB9F9-4659-4982-8DFF-5E759446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1FBD46-934F-4592-813B-D4489515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98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F5E92-2050-4E9B-A65A-490E07A1D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E84230-9ECC-4479-A76C-0D78FF4E3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1292B-15C8-4FF6-B73C-762BEDF9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7C691-830A-45A7-A876-36C69A551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CCF2F-5F00-4B31-BEC1-572D8272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91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27E24-CC2E-4332-8B31-048CA8C6B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07141-2682-4B90-9F9E-41AAFF722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6689F-E89C-4FEC-9379-E9567FE2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1AF8C-9CD0-4793-BE2F-ED39082D3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9694C-2231-43E3-B1B6-E947DD50A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01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21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603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73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512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33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667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7353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5430-40DB-4A58-8504-52D651A35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33B9D-E95B-4397-ADCE-471EC4DD5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7F4B9-4DF5-4B72-B35D-61C67008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36296-562C-42BC-930B-AF0F491BC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4EC3F-EE4F-4652-9847-044CEE85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6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BEC56-39D4-435D-BC10-528BF49E9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49F0E-C5AA-4D31-B85B-CF5A5A866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E382EC-9277-4FA5-B3EC-DBE41EF8E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94604-66FF-4FC1-84C4-EE0E37C35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3F3D1-524C-435F-BBD4-9D1A16C8A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EA571-17E0-4D41-BAB8-C90F8B8C6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6BA82-B0D4-47EB-89C8-40F90D0811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860CB-4043-4C65-A593-4918BA2510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32C18-6AD3-482E-960E-969FC7FAE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A7316-6E9F-4150-A9ED-89E8D10B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F7012-98CA-4F95-AEE5-DFFF463B9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4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FFBB4-B098-4B0B-8D06-713CEAE6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8F0D5-D4D3-4607-B482-5C627F5ED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C19DC-507B-4ECD-82C2-D721DFE63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8488D-7006-4DDA-9BEA-C9934DB87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785EE7-00FA-43F7-9DEB-FB9C9A0FA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2A50A3-2E2A-4BD1-9B32-C4043AD9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5E291-FC30-4D72-95D6-9C6799C81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7968D-D47C-49FA-B9E8-F74A80AB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E2277-3C9D-426B-ADBE-22BC75FA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64C8F9-53FF-4339-9301-E7D00964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5730D6-6883-4B18-B74D-3E1ADE1C6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255FD5-2BF5-495D-A2D3-5E4D0233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9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D1E386-581E-4FE1-B227-079DEE381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6D0EE-4B13-4934-A4A8-670139332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28559-F3A4-42EC-9412-E4FA1DD6F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3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DE1F6-FE35-41B8-A602-FDC005AF7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008C2-8658-4E82-BD89-AB6907D7D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34B4A2-C702-45E2-9F04-5F22D3C0D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56B6E-3B00-4B3F-8B66-4FC197DA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E0744-21FC-40E3-A11E-0C0D271C6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DCED37-1A36-4E42-B424-4F63F63E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06766-034B-4C26-9496-E261B0141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5A1FC6-03BB-42B2-9934-212C460DC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E5B1D-C3C0-4D9D-9023-DF98D6152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17534E-90DB-41E2-8A79-2DEBCD3A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49421-A1C2-4731-8117-1E603EE775C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9336C4-5772-4EF3-ADC6-E78107676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C1CAF-A4B5-475F-BBF2-E107C3FB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3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DAD42F-1CB9-46F3-B1C2-997516E90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7D3F4-754D-47EE-A7D9-25C02F84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2D4F0-8485-4336-8D9A-48E63EAD5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49421-A1C2-4731-8117-1E603EE775C2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6CDC-5BC5-4045-9850-1465C6CAD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45064-E170-42D9-86E7-58FCD09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E055D-73EF-4ED8-BA10-7A60F7E268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3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2" r:id="rId14"/>
    <p:sldLayoutId id="2147483661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audio" Target="../media/media8.m4a"/><Relationship Id="rId7" Type="http://schemas.openxmlformats.org/officeDocument/2006/relationships/image" Target="../media/image21.jpg"/><Relationship Id="rId2" Type="http://schemas.microsoft.com/office/2007/relationships/media" Target="../media/media8.m4a"/><Relationship Id="rId1" Type="http://schemas.openxmlformats.org/officeDocument/2006/relationships/tags" Target="../tags/tag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microsoft.com/office/2007/relationships/hdphoto" Target="../media/hdphoto5.wdp"/><Relationship Id="rId10" Type="http://schemas.microsoft.com/office/2007/relationships/hdphoto" Target="../media/hdphoto7.wdp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microsoft.com/office/2007/relationships/hdphoto" Target="../media/hdphoto9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11" Type="http://schemas.microsoft.com/office/2007/relationships/hdphoto" Target="../media/hdphoto6.wdp"/><Relationship Id="rId5" Type="http://schemas.microsoft.com/office/2007/relationships/hdphoto" Target="../media/hdphoto8.wdp"/><Relationship Id="rId10" Type="http://schemas.openxmlformats.org/officeDocument/2006/relationships/image" Target="../media/image28.png"/><Relationship Id="rId4" Type="http://schemas.openxmlformats.org/officeDocument/2006/relationships/image" Target="../media/image30.png"/><Relationship Id="rId9" Type="http://schemas.microsoft.com/office/2007/relationships/hdphoto" Target="../media/hdphoto10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png"/><Relationship Id="rId4" Type="http://schemas.microsoft.com/office/2007/relationships/hdphoto" Target="../media/hdphoto1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m4a"/><Relationship Id="rId7" Type="http://schemas.openxmlformats.org/officeDocument/2006/relationships/image" Target="../media/image6.jpg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4.m4a"/><Relationship Id="rId7" Type="http://schemas.openxmlformats.org/officeDocument/2006/relationships/image" Target="../media/image8.jp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.png"/><Relationship Id="rId3" Type="http://schemas.openxmlformats.org/officeDocument/2006/relationships/audio" Target="../media/media5.m4a"/><Relationship Id="rId7" Type="http://schemas.openxmlformats.org/officeDocument/2006/relationships/image" Target="../media/image11.jpg"/><Relationship Id="rId12" Type="http://schemas.openxmlformats.org/officeDocument/2006/relationships/image" Target="../media/image13.gif"/><Relationship Id="rId2" Type="http://schemas.microsoft.com/office/2007/relationships/media" Target="../media/media5.m4a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slide" Target="slide8.xml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2.xml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60DDA54-859A-488A-A9BF-EBD8E24E5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0"/>
            <a:ext cx="12187592" cy="6855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0DAA31-1F6C-4DDE-97AF-719DB4724670}"/>
              </a:ext>
            </a:extLst>
          </p:cNvPr>
          <p:cNvSpPr txBox="1"/>
          <p:nvPr/>
        </p:nvSpPr>
        <p:spPr>
          <a:xfrm>
            <a:off x="2792569" y="9019"/>
            <a:ext cx="6606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ỦY BAN NHÂN DÂN QUẬN LONG BIÊN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BE6A8A-C330-4C52-A9CA-C6F0E239F03B}"/>
              </a:ext>
            </a:extLst>
          </p:cNvPr>
          <p:cNvSpPr txBox="1"/>
          <p:nvPr/>
        </p:nvSpPr>
        <p:spPr>
          <a:xfrm>
            <a:off x="2792569" y="242441"/>
            <a:ext cx="6606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TR</a:t>
            </a:r>
            <a:r>
              <a:rPr lang="vi-VN" b="1" dirty="0">
                <a:solidFill>
                  <a:srgbClr val="C00000"/>
                </a:solidFill>
              </a:rPr>
              <a:t>ư</a:t>
            </a:r>
            <a:r>
              <a:rPr lang="en-US" b="1" dirty="0">
                <a:solidFill>
                  <a:srgbClr val="C00000"/>
                </a:solidFill>
              </a:rPr>
              <a:t>ỜNG MẦM </a:t>
            </a:r>
            <a:r>
              <a:rPr lang="en-US" b="1">
                <a:solidFill>
                  <a:srgbClr val="C00000"/>
                </a:solidFill>
              </a:rPr>
              <a:t>NON HOA MỘC LAN</a:t>
            </a:r>
          </a:p>
          <a:p>
            <a:pPr algn="ctr"/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A5E128-1B44-42AD-B937-86AC00A113DE}"/>
              </a:ext>
            </a:extLst>
          </p:cNvPr>
          <p:cNvSpPr txBox="1"/>
          <p:nvPr/>
        </p:nvSpPr>
        <p:spPr>
          <a:xfrm>
            <a:off x="1820213" y="2931458"/>
            <a:ext cx="855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</a:rPr>
              <a:t>Đề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b="1" dirty="0" err="1">
                <a:solidFill>
                  <a:srgbClr val="C00000"/>
                </a:solidFill>
              </a:rPr>
              <a:t>tài</a:t>
            </a:r>
            <a:r>
              <a:rPr lang="en-US" sz="3200" b="1" dirty="0">
                <a:solidFill>
                  <a:srgbClr val="C00000"/>
                </a:solidFill>
              </a:rPr>
              <a:t>: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Đếm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đến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3,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nhận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biết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đối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tượng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lượng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</a:t>
            </a: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3.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85DF5E-471B-41BC-ADEC-7767BCE55E94}"/>
              </a:ext>
            </a:extLst>
          </p:cNvPr>
          <p:cNvSpPr/>
          <p:nvPr/>
        </p:nvSpPr>
        <p:spPr>
          <a:xfrm>
            <a:off x="2638388" y="1892209"/>
            <a:ext cx="69152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LĨNH VỰC </a:t>
            </a:r>
            <a:r>
              <a:rPr lang="en-US" sz="3600" b="1" cap="none" spc="0" dirty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PHÁT TRIỂN NHẬN TH</a:t>
            </a:r>
            <a:r>
              <a:rPr lang="en-US" sz="3600" b="1" dirty="0">
                <a:ln w="0"/>
                <a:solidFill>
                  <a:srgbClr val="0066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ỨC</a:t>
            </a:r>
            <a:endParaRPr lang="en-US" sz="3600" b="1" cap="none" spc="0" dirty="0">
              <a:ln w="0"/>
              <a:solidFill>
                <a:srgbClr val="0066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C5D481-3246-46EA-8B48-1617FD63D18E}"/>
              </a:ext>
            </a:extLst>
          </p:cNvPr>
          <p:cNvSpPr txBox="1"/>
          <p:nvPr/>
        </p:nvSpPr>
        <p:spPr>
          <a:xfrm>
            <a:off x="2799278" y="4052398"/>
            <a:ext cx="6606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FF"/>
                </a:solidFill>
              </a:rPr>
              <a:t>Lứa</a:t>
            </a:r>
            <a:r>
              <a:rPr lang="en-US" sz="2400" b="1" dirty="0">
                <a:solidFill>
                  <a:srgbClr val="0066FF"/>
                </a:solidFill>
              </a:rPr>
              <a:t> </a:t>
            </a:r>
            <a:r>
              <a:rPr lang="en-US" sz="2400" b="1">
                <a:solidFill>
                  <a:srgbClr val="0066FF"/>
                </a:solidFill>
              </a:rPr>
              <a:t>tuổi: 4 - 5 </a:t>
            </a:r>
            <a:r>
              <a:rPr lang="en-US" sz="2400" b="1" dirty="0" err="1">
                <a:solidFill>
                  <a:srgbClr val="0066FF"/>
                </a:solidFill>
              </a:rPr>
              <a:t>tuổi</a:t>
            </a:r>
            <a:endParaRPr lang="en-US" sz="2400" b="1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047" y="5696892"/>
            <a:ext cx="257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2023 -2024</a:t>
            </a:r>
            <a:endParaRPr lang="vi-VN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5625" y="745520"/>
            <a:ext cx="1170091" cy="112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804">
        <p14:warp dir="in"/>
      </p:transition>
    </mc:Choice>
    <mc:Fallback xmlns="">
      <p:transition spd="slow" advTm="8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  <p:bldP spid="25" grpId="0"/>
      <p:bldP spid="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A6765C-F124-4E34-A61B-7DA242F75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28" y="1341929"/>
            <a:ext cx="2308344" cy="230834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7F3FC1-1E48-4A92-AF33-F33605538A8E}"/>
              </a:ext>
            </a:extLst>
          </p:cNvPr>
          <p:cNvCxnSpPr>
            <a:cxnSpLocks/>
          </p:cNvCxnSpPr>
          <p:nvPr/>
        </p:nvCxnSpPr>
        <p:spPr>
          <a:xfrm>
            <a:off x="3209731" y="3650273"/>
            <a:ext cx="5858810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B265BA-EDF8-4183-84B5-EF2628EE5B84}"/>
              </a:ext>
            </a:extLst>
          </p:cNvPr>
          <p:cNvSpPr txBox="1"/>
          <p:nvPr/>
        </p:nvSpPr>
        <p:spPr>
          <a:xfrm>
            <a:off x="5396877" y="3885979"/>
            <a:ext cx="1484518" cy="2430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5ED1751-B044-47E1-8B5E-3DA3E71E02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8605"/>
            <a:ext cx="3048000" cy="2286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A9EDCC-95DB-4C10-A9EF-FED74422F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4409" y="4572000"/>
            <a:ext cx="2817591" cy="2286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C7ACF4-5F86-49CD-99D5-E0AD86833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178" y="1341929"/>
            <a:ext cx="2308344" cy="23083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C7ACF4-5F86-49CD-99D5-E0AD868339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630" y="1341929"/>
            <a:ext cx="2308344" cy="2308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44"/>
    </mc:Choice>
    <mc:Fallback xmlns="">
      <p:transition spd="slow" advTm="16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F45214-193A-4811-9EC3-020C1C907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510" y="1207004"/>
            <a:ext cx="1556084" cy="108685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1E95CE-C007-4D6C-9F49-EF4BDCAF2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48" y="3294725"/>
            <a:ext cx="1556084" cy="10868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60FE0C-C169-4262-939B-0FDC14609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586" y="5192599"/>
            <a:ext cx="1556084" cy="10868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BDF15F-32CA-4552-9167-D3392B73B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3048000" cy="228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60E120E-C8B8-4E89-A16A-70472D9B7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74409" y="4495054"/>
            <a:ext cx="2817591" cy="228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29398" y="2637822"/>
            <a:ext cx="1261884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5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089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73"/>
    </mc:Choice>
    <mc:Fallback xmlns="">
      <p:transition spd="slow" advTm="151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36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A001B3-8F07-4E1B-A7C3-7345ECC38A66}"/>
              </a:ext>
            </a:extLst>
          </p:cNvPr>
          <p:cNvSpPr/>
          <p:nvPr/>
        </p:nvSpPr>
        <p:spPr>
          <a:xfrm>
            <a:off x="1887940" y="122830"/>
            <a:ext cx="8416120" cy="7915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19CB39-3C65-472C-83C5-0DC9507B5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16" y="2202023"/>
            <a:ext cx="2873829" cy="32135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E4E7DB-FD6C-4F31-A420-6845DB0B5D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93" y="2202023"/>
            <a:ext cx="3019710" cy="3213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03A04E-5083-48DB-8308-253085BF64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57" y="2202023"/>
            <a:ext cx="2953084" cy="3213547"/>
          </a:xfrm>
          <a:prstGeom prst="rect">
            <a:avLst/>
          </a:prstGeom>
        </p:spPr>
      </p:pic>
      <p:pic>
        <p:nvPicPr>
          <p:cNvPr id="3" name="Số 3 có ở đâu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77851" y="62484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7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07"/>
    </mc:Choice>
    <mc:Fallback xmlns="">
      <p:transition spd="slow" advTm="176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3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0" y="0"/>
            <a:ext cx="11829880" cy="6858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27581" y="173896"/>
            <a:ext cx="8696131" cy="30417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92" y="347792"/>
            <a:ext cx="7165911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Trò chơi thử tài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00429" y="6156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"/>
    </mc:Choice>
    <mc:Fallback xmlns="">
      <p:transition spd="slow" advTm="142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298" y="389203"/>
            <a:ext cx="1739782" cy="1722338"/>
          </a:xfrm>
          <a:prstGeom prst="rect">
            <a:avLst/>
          </a:prstGeom>
        </p:spPr>
      </p:pic>
      <p:grpSp>
        <p:nvGrpSpPr>
          <p:cNvPr id="23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0954240" y="755732"/>
            <a:ext cx="1080599" cy="1091323"/>
            <a:chOff x="840580" y="2379274"/>
            <a:chExt cx="3829050" cy="3849974"/>
          </a:xfrm>
        </p:grpSpPr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6" name="Freeform 31"/>
          <p:cNvSpPr>
            <a:spLocks noEditPoints="1"/>
          </p:cNvSpPr>
          <p:nvPr/>
        </p:nvSpPr>
        <p:spPr bwMode="auto">
          <a:xfrm>
            <a:off x="10931218" y="743726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Oval 108"/>
          <p:cNvSpPr>
            <a:spLocks noChangeArrowheads="1"/>
          </p:cNvSpPr>
          <p:nvPr/>
        </p:nvSpPr>
        <p:spPr bwMode="auto">
          <a:xfrm>
            <a:off x="11434759" y="1268808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8" name="times up"/>
          <p:cNvGrpSpPr/>
          <p:nvPr/>
        </p:nvGrpSpPr>
        <p:grpSpPr>
          <a:xfrm>
            <a:off x="10707220" y="2280557"/>
            <a:ext cx="1536441" cy="564658"/>
            <a:chOff x="4465161" y="-2324336"/>
            <a:chExt cx="2673381" cy="697560"/>
          </a:xfrm>
        </p:grpSpPr>
        <p:sp>
          <p:nvSpPr>
            <p:cNvPr id="29" name="Rounded Rectangle 28"/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201023" y="0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96932" y="651668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3" name="TextBox 32"/>
          <p:cNvSpPr txBox="1"/>
          <p:nvPr/>
        </p:nvSpPr>
        <p:spPr>
          <a:xfrm rot="5400000">
            <a:off x="11839051" y="1116727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 rot="5400000">
            <a:off x="10898563" y="1132849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396932" y="1598991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196A04-1126-48F3-BCAF-0B7EE24C6B58}"/>
              </a:ext>
            </a:extLst>
          </p:cNvPr>
          <p:cNvGrpSpPr/>
          <p:nvPr/>
        </p:nvGrpSpPr>
        <p:grpSpPr>
          <a:xfrm>
            <a:off x="6686999" y="652421"/>
            <a:ext cx="3395516" cy="1849370"/>
            <a:chOff x="515155" y="441314"/>
            <a:chExt cx="3931463" cy="231120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12350E9-715E-4002-A33C-98D0D003032A}"/>
                </a:ext>
              </a:extLst>
            </p:cNvPr>
            <p:cNvSpPr/>
            <p:nvPr/>
          </p:nvSpPr>
          <p:spPr>
            <a:xfrm>
              <a:off x="515155" y="475797"/>
              <a:ext cx="3889420" cy="2276724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E7AA307-5C1A-4F88-8674-AF12978B2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056" l="2753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23" y="1703343"/>
              <a:ext cx="1554050" cy="87415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5FEEF70-1247-450E-9B20-8ED04D10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056" l="2753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538" y="441314"/>
              <a:ext cx="1554050" cy="87415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419BEE3-6DA1-465C-9DD9-A1E26C834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056" l="2753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2864" y="599708"/>
              <a:ext cx="1554050" cy="874153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4E7AA307-5C1A-4F88-8674-AF12978B2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056" l="27539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568" y="1836943"/>
              <a:ext cx="1554050" cy="874154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D8B604-782C-485D-A936-DB930CD5D40C}"/>
              </a:ext>
            </a:extLst>
          </p:cNvPr>
          <p:cNvGrpSpPr/>
          <p:nvPr/>
        </p:nvGrpSpPr>
        <p:grpSpPr>
          <a:xfrm>
            <a:off x="1022410" y="474250"/>
            <a:ext cx="3359204" cy="1809482"/>
            <a:chOff x="631905" y="2839722"/>
            <a:chExt cx="3359204" cy="180948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0F739FF-AEEE-4DB3-BBA5-DD11B684093F}"/>
                </a:ext>
              </a:extLst>
            </p:cNvPr>
            <p:cNvSpPr/>
            <p:nvPr/>
          </p:nvSpPr>
          <p:spPr>
            <a:xfrm>
              <a:off x="631905" y="2839722"/>
              <a:ext cx="3359204" cy="180948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4716748-11F4-430F-8772-4442C0096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6328" y="2893626"/>
              <a:ext cx="710426" cy="71042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FC5ACEB-56A0-4315-815A-A4A551FE4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347" y="3803415"/>
              <a:ext cx="710426" cy="71042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D8CEDFD-E049-44B3-85DB-BB5DB480B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6007" y="2968168"/>
              <a:ext cx="710426" cy="71042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BE855F-8267-400B-A78E-DC69DFC95804}"/>
              </a:ext>
            </a:extLst>
          </p:cNvPr>
          <p:cNvGrpSpPr/>
          <p:nvPr/>
        </p:nvGrpSpPr>
        <p:grpSpPr>
          <a:xfrm>
            <a:off x="1929047" y="4795158"/>
            <a:ext cx="3359204" cy="1809482"/>
            <a:chOff x="6707599" y="2663460"/>
            <a:chExt cx="3359204" cy="1809482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804501D8-3A53-4B87-9A4F-ACAE6EB37F2D}"/>
                </a:ext>
              </a:extLst>
            </p:cNvPr>
            <p:cNvSpPr/>
            <p:nvPr/>
          </p:nvSpPr>
          <p:spPr>
            <a:xfrm>
              <a:off x="6707599" y="2663460"/>
              <a:ext cx="3359204" cy="180948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ED89142-04F6-48BC-A02E-143CF265F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19" y="2776415"/>
              <a:ext cx="872791" cy="8669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7231D6E1-623A-4C46-B94F-19CEA25A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830" y="2776414"/>
              <a:ext cx="872791" cy="8669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A41588F-7E9D-49BE-BED8-A611C6E28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700" y="2807961"/>
              <a:ext cx="872791" cy="8669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BA2AC9A-A91A-4219-8665-89310F82C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3717" y="3561657"/>
              <a:ext cx="872791" cy="8669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ADEFB15-5852-431E-8053-38255B13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85" y="3554296"/>
              <a:ext cx="872791" cy="866973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9FC4C32A-45DA-40B4-850C-CDD6C25E8213}"/>
              </a:ext>
            </a:extLst>
          </p:cNvPr>
          <p:cNvSpPr/>
          <p:nvPr/>
        </p:nvSpPr>
        <p:spPr>
          <a:xfrm>
            <a:off x="4836255" y="2883985"/>
            <a:ext cx="1025499" cy="1301739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024FDDC-5240-405C-B42A-AB7DAEC8755D}"/>
              </a:ext>
            </a:extLst>
          </p:cNvPr>
          <p:cNvSpPr/>
          <p:nvPr/>
        </p:nvSpPr>
        <p:spPr>
          <a:xfrm>
            <a:off x="2171829" y="2845215"/>
            <a:ext cx="1025499" cy="1301739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6138F89-8DAD-474C-B42F-530B57B60CCB}"/>
              </a:ext>
            </a:extLst>
          </p:cNvPr>
          <p:cNvSpPr/>
          <p:nvPr/>
        </p:nvSpPr>
        <p:spPr>
          <a:xfrm>
            <a:off x="7638334" y="2881062"/>
            <a:ext cx="1025499" cy="1301739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D53C0D5-33E0-4603-AECA-FAF03232A7E3}"/>
              </a:ext>
            </a:extLst>
          </p:cNvPr>
          <p:cNvCxnSpPr>
            <a:cxnSpLocks/>
          </p:cNvCxnSpPr>
          <p:nvPr/>
        </p:nvCxnSpPr>
        <p:spPr>
          <a:xfrm>
            <a:off x="4531505" y="2349218"/>
            <a:ext cx="3136145" cy="8978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AB529661-0A7C-475A-AD41-47573164F48F}"/>
              </a:ext>
            </a:extLst>
          </p:cNvPr>
          <p:cNvCxnSpPr>
            <a:cxnSpLocks/>
          </p:cNvCxnSpPr>
          <p:nvPr/>
        </p:nvCxnSpPr>
        <p:spPr>
          <a:xfrm flipH="1" flipV="1">
            <a:off x="8663833" y="3713584"/>
            <a:ext cx="246360" cy="9443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503440E-4844-48DC-927D-F4C9CE635FFD}"/>
              </a:ext>
            </a:extLst>
          </p:cNvPr>
          <p:cNvGrpSpPr/>
          <p:nvPr/>
        </p:nvGrpSpPr>
        <p:grpSpPr>
          <a:xfrm>
            <a:off x="7113462" y="4600664"/>
            <a:ext cx="3359204" cy="1809482"/>
            <a:chOff x="538720" y="4680707"/>
            <a:chExt cx="3359204" cy="1809482"/>
          </a:xfrm>
        </p:grpSpPr>
        <p:sp>
          <p:nvSpPr>
            <p:cNvPr id="48" name="Rectangle: Rounded Corners 49">
              <a:extLst>
                <a:ext uri="{FF2B5EF4-FFF2-40B4-BE49-F238E27FC236}">
                  <a16:creationId xmlns:a16="http://schemas.microsoft.com/office/drawing/2014/main" id="{9905F664-2F9B-4A20-9D30-0B1956791724}"/>
                </a:ext>
              </a:extLst>
            </p:cNvPr>
            <p:cNvSpPr/>
            <p:nvPr/>
          </p:nvSpPr>
          <p:spPr>
            <a:xfrm>
              <a:off x="538720" y="4680707"/>
              <a:ext cx="3359204" cy="180948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58588EA-0A62-4BDB-BE57-5309EF822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21" y="4876881"/>
              <a:ext cx="1033910" cy="9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58588EA-0A62-4BDB-BE57-5309EF822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325" y="4875593"/>
              <a:ext cx="1033910" cy="9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A58588EA-0A62-4BDB-BE57-5309EF822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226" y="4886412"/>
              <a:ext cx="1033910" cy="9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64999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298" y="389203"/>
            <a:ext cx="1739782" cy="1722338"/>
          </a:xfrm>
          <a:prstGeom prst="rect">
            <a:avLst/>
          </a:prstGeom>
        </p:spPr>
      </p:pic>
      <p:grpSp>
        <p:nvGrpSpPr>
          <p:cNvPr id="23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10954240" y="755732"/>
            <a:ext cx="1080599" cy="1091323"/>
            <a:chOff x="840580" y="2379274"/>
            <a:chExt cx="3829050" cy="3849974"/>
          </a:xfrm>
        </p:grpSpPr>
        <p:sp>
          <p:nvSpPr>
            <p:cNvPr id="24" name="Oval 28"/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6" name="Freeform 31"/>
          <p:cNvSpPr>
            <a:spLocks noEditPoints="1"/>
          </p:cNvSpPr>
          <p:nvPr/>
        </p:nvSpPr>
        <p:spPr bwMode="auto">
          <a:xfrm>
            <a:off x="10931218" y="743726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Oval 108"/>
          <p:cNvSpPr>
            <a:spLocks noChangeArrowheads="1"/>
          </p:cNvSpPr>
          <p:nvPr/>
        </p:nvSpPr>
        <p:spPr bwMode="auto">
          <a:xfrm>
            <a:off x="11434759" y="1268808"/>
            <a:ext cx="136923" cy="1007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8" name="times up"/>
          <p:cNvGrpSpPr/>
          <p:nvPr/>
        </p:nvGrpSpPr>
        <p:grpSpPr>
          <a:xfrm>
            <a:off x="10707220" y="2280557"/>
            <a:ext cx="1536441" cy="564658"/>
            <a:chOff x="4465161" y="-2324336"/>
            <a:chExt cx="2673381" cy="697560"/>
          </a:xfrm>
        </p:grpSpPr>
        <p:sp>
          <p:nvSpPr>
            <p:cNvPr id="29" name="Rounded Rectangle 28"/>
            <p:cNvSpPr/>
            <p:nvPr/>
          </p:nvSpPr>
          <p:spPr>
            <a:xfrm>
              <a:off x="4501702" y="-2324336"/>
              <a:ext cx="2636840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4465161" y="-2324336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201023" y="0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396932" y="651668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3" name="TextBox 32"/>
          <p:cNvSpPr txBox="1"/>
          <p:nvPr/>
        </p:nvSpPr>
        <p:spPr>
          <a:xfrm rot="5400000">
            <a:off x="11839051" y="1116727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4" name="TextBox 33"/>
          <p:cNvSpPr txBox="1"/>
          <p:nvPr/>
        </p:nvSpPr>
        <p:spPr>
          <a:xfrm rot="5400000">
            <a:off x="10898563" y="1132849"/>
            <a:ext cx="244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396932" y="1598991"/>
            <a:ext cx="15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1196A04-1126-48F3-BCAF-0B7EE24C6B58}"/>
              </a:ext>
            </a:extLst>
          </p:cNvPr>
          <p:cNvGrpSpPr/>
          <p:nvPr/>
        </p:nvGrpSpPr>
        <p:grpSpPr>
          <a:xfrm>
            <a:off x="6221544" y="479101"/>
            <a:ext cx="3359204" cy="1889471"/>
            <a:chOff x="515155" y="475797"/>
            <a:chExt cx="3889420" cy="23613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12350E9-715E-4002-A33C-98D0D003032A}"/>
                </a:ext>
              </a:extLst>
            </p:cNvPr>
            <p:cNvSpPr/>
            <p:nvPr/>
          </p:nvSpPr>
          <p:spPr>
            <a:xfrm>
              <a:off x="515155" y="475797"/>
              <a:ext cx="3889420" cy="2276724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5FEEF70-1247-450E-9B20-8ED04D10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155" y="475797"/>
              <a:ext cx="2007226" cy="145653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25FEEF70-1247-450E-9B20-8ED04D10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664" y="636039"/>
              <a:ext cx="2007226" cy="145653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5FEEF70-1247-450E-9B20-8ED04D100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252" y="1380589"/>
              <a:ext cx="2007226" cy="1456530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ED8B604-782C-485D-A936-DB930CD5D40C}"/>
              </a:ext>
            </a:extLst>
          </p:cNvPr>
          <p:cNvGrpSpPr/>
          <p:nvPr/>
        </p:nvGrpSpPr>
        <p:grpSpPr>
          <a:xfrm>
            <a:off x="492227" y="518735"/>
            <a:ext cx="3359204" cy="1809482"/>
            <a:chOff x="631905" y="2839722"/>
            <a:chExt cx="3359204" cy="1809482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0F739FF-AEEE-4DB3-BBA5-DD11B684093F}"/>
                </a:ext>
              </a:extLst>
            </p:cNvPr>
            <p:cNvSpPr/>
            <p:nvPr/>
          </p:nvSpPr>
          <p:spPr>
            <a:xfrm>
              <a:off x="631905" y="2839722"/>
              <a:ext cx="3359204" cy="180948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4716748-11F4-430F-8772-4442C0096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738" r="898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9556" y="3102927"/>
              <a:ext cx="1579166" cy="126136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015FAD7-4556-4631-B895-AB711A28AC4B}"/>
              </a:ext>
            </a:extLst>
          </p:cNvPr>
          <p:cNvGrpSpPr/>
          <p:nvPr/>
        </p:nvGrpSpPr>
        <p:grpSpPr>
          <a:xfrm>
            <a:off x="6164016" y="4798418"/>
            <a:ext cx="3801077" cy="1809482"/>
            <a:chOff x="1051470" y="4709677"/>
            <a:chExt cx="3359204" cy="1809482"/>
          </a:xfrm>
        </p:grpSpPr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0DD4114A-A9EC-442A-A8E3-1CD3F20F9AED}"/>
                </a:ext>
              </a:extLst>
            </p:cNvPr>
            <p:cNvSpPr/>
            <p:nvPr/>
          </p:nvSpPr>
          <p:spPr>
            <a:xfrm>
              <a:off x="1051470" y="4709677"/>
              <a:ext cx="3359204" cy="180948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D9972C8A-1A63-4578-9CB2-94B891A2E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964" l="1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585" y="5202965"/>
              <a:ext cx="712773" cy="6878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869A5389-0024-4FB1-9794-0C2422EA0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964" l="1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273" y="5204085"/>
              <a:ext cx="712773" cy="6878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0FB4651A-8F5D-4556-BE4B-60753D3E1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964" l="1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692" y="5204085"/>
              <a:ext cx="712773" cy="68782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EBE855F-8267-400B-A78E-DC69DFC95804}"/>
              </a:ext>
            </a:extLst>
          </p:cNvPr>
          <p:cNvGrpSpPr/>
          <p:nvPr/>
        </p:nvGrpSpPr>
        <p:grpSpPr>
          <a:xfrm>
            <a:off x="777322" y="4469332"/>
            <a:ext cx="3750728" cy="2095241"/>
            <a:chOff x="6707599" y="2663460"/>
            <a:chExt cx="3359204" cy="1809482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804501D8-3A53-4B87-9A4F-ACAE6EB37F2D}"/>
                </a:ext>
              </a:extLst>
            </p:cNvPr>
            <p:cNvSpPr/>
            <p:nvPr/>
          </p:nvSpPr>
          <p:spPr>
            <a:xfrm>
              <a:off x="6707599" y="2663460"/>
              <a:ext cx="3359204" cy="1809482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BED89142-04F6-48BC-A02E-143CF265FD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7319" y="2776415"/>
              <a:ext cx="872791" cy="866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7231D6E1-623A-4C46-B94F-19CEA25A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9830" y="2776414"/>
              <a:ext cx="872791" cy="866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FA41588F-7E9D-49BE-BED8-A611C6E28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7700" y="2807961"/>
              <a:ext cx="872791" cy="866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5BA2AC9A-A91A-4219-8665-89310F82C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636" y="3535173"/>
              <a:ext cx="872791" cy="866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6ADEFB15-5852-431E-8053-38255B13FB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2500" r="98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405" y="3605969"/>
              <a:ext cx="872791" cy="866973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pic>
      </p:grpSp>
      <p:sp>
        <p:nvSpPr>
          <p:cNvPr id="98" name="Oval 97">
            <a:extLst>
              <a:ext uri="{FF2B5EF4-FFF2-40B4-BE49-F238E27FC236}">
                <a16:creationId xmlns:a16="http://schemas.microsoft.com/office/drawing/2014/main" id="{9FC4C32A-45DA-40B4-850C-CDD6C25E8213}"/>
              </a:ext>
            </a:extLst>
          </p:cNvPr>
          <p:cNvSpPr/>
          <p:nvPr/>
        </p:nvSpPr>
        <p:spPr>
          <a:xfrm>
            <a:off x="4836255" y="2883985"/>
            <a:ext cx="1025499" cy="1301739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024FDDC-5240-405C-B42A-AB7DAEC8755D}"/>
              </a:ext>
            </a:extLst>
          </p:cNvPr>
          <p:cNvSpPr/>
          <p:nvPr/>
        </p:nvSpPr>
        <p:spPr>
          <a:xfrm>
            <a:off x="2171829" y="2845215"/>
            <a:ext cx="1025499" cy="1301739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6138F89-8DAD-474C-B42F-530B57B60CCB}"/>
              </a:ext>
            </a:extLst>
          </p:cNvPr>
          <p:cNvSpPr/>
          <p:nvPr/>
        </p:nvSpPr>
        <p:spPr>
          <a:xfrm>
            <a:off x="7638334" y="2881062"/>
            <a:ext cx="1025499" cy="1301739"/>
          </a:xfrm>
          <a:prstGeom prst="ellipse">
            <a:avLst/>
          </a:prstGeom>
          <a:noFill/>
          <a:ln w="571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2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D53C0D5-33E0-4603-AECA-FAF03232A7E3}"/>
              </a:ext>
            </a:extLst>
          </p:cNvPr>
          <p:cNvCxnSpPr>
            <a:cxnSpLocks/>
            <a:endCxn id="98" idx="0"/>
          </p:cNvCxnSpPr>
          <p:nvPr/>
        </p:nvCxnSpPr>
        <p:spPr>
          <a:xfrm flipH="1">
            <a:off x="5349005" y="1894292"/>
            <a:ext cx="869047" cy="9896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CB0D90CF-121D-438B-B7F7-B3FDC3F379E6}"/>
              </a:ext>
            </a:extLst>
          </p:cNvPr>
          <p:cNvCxnSpPr>
            <a:cxnSpLocks/>
            <a:endCxn id="98" idx="4"/>
          </p:cNvCxnSpPr>
          <p:nvPr/>
        </p:nvCxnSpPr>
        <p:spPr>
          <a:xfrm flipH="1" flipV="1">
            <a:off x="5349005" y="4185724"/>
            <a:ext cx="1365514" cy="5529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49" y="691713"/>
            <a:ext cx="1735494" cy="1536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49" y="2717303"/>
            <a:ext cx="1735494" cy="1353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67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249" y="4574097"/>
            <a:ext cx="1735494" cy="1434817"/>
          </a:xfrm>
          <a:prstGeom prst="rect">
            <a:avLst/>
          </a:prstGeom>
        </p:spPr>
      </p:pic>
      <p:sp>
        <p:nvSpPr>
          <p:cNvPr id="12" name="Teardrop 11"/>
          <p:cNvSpPr/>
          <p:nvPr/>
        </p:nvSpPr>
        <p:spPr>
          <a:xfrm>
            <a:off x="10299510" y="176655"/>
            <a:ext cx="1562100" cy="1637146"/>
          </a:xfrm>
          <a:prstGeom prst="teardrop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DF7829"/>
                </a:solidFill>
              </a:rPr>
              <a:t>4</a:t>
            </a:r>
          </a:p>
        </p:txBody>
      </p:sp>
      <p:sp>
        <p:nvSpPr>
          <p:cNvPr id="13" name="Teardrop 12"/>
          <p:cNvSpPr/>
          <p:nvPr/>
        </p:nvSpPr>
        <p:spPr>
          <a:xfrm>
            <a:off x="10299510" y="2464431"/>
            <a:ext cx="1562100" cy="1637146"/>
          </a:xfrm>
          <a:prstGeom prst="teardrop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DF7829"/>
                </a:solidFill>
              </a:rPr>
              <a:t>3</a:t>
            </a:r>
          </a:p>
        </p:txBody>
      </p:sp>
      <p:sp>
        <p:nvSpPr>
          <p:cNvPr id="14" name="Teardrop 13"/>
          <p:cNvSpPr/>
          <p:nvPr/>
        </p:nvSpPr>
        <p:spPr>
          <a:xfrm>
            <a:off x="10299510" y="4777905"/>
            <a:ext cx="1562100" cy="1641774"/>
          </a:xfrm>
          <a:prstGeom prst="teardrop">
            <a:avLst/>
          </a:prstGeom>
          <a:ln w="190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DF7829"/>
                </a:solidFill>
              </a:rPr>
              <a:t>2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C8B46F-61EB-42A7-86A8-B6B73796D7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71" y="668108"/>
            <a:ext cx="1478055" cy="1720692"/>
          </a:xfrm>
          <a:prstGeom prst="rect">
            <a:avLst/>
          </a:prstGeom>
        </p:spPr>
      </p:pic>
      <p:grpSp>
        <p:nvGrpSpPr>
          <p:cNvPr id="17" name="Clock hand spin">
            <a:extLst>
              <a:ext uri="{FF2B5EF4-FFF2-40B4-BE49-F238E27FC236}">
                <a16:creationId xmlns:a16="http://schemas.microsoft.com/office/drawing/2014/main" id="{27A4524F-3736-473D-A91F-3202C80C3D07}"/>
              </a:ext>
            </a:extLst>
          </p:cNvPr>
          <p:cNvGrpSpPr/>
          <p:nvPr/>
        </p:nvGrpSpPr>
        <p:grpSpPr>
          <a:xfrm rot="1913727">
            <a:off x="485879" y="949532"/>
            <a:ext cx="1253942" cy="1204018"/>
            <a:chOff x="840573" y="2379277"/>
            <a:chExt cx="3829048" cy="3849975"/>
          </a:xfrm>
        </p:grpSpPr>
        <p:sp>
          <p:nvSpPr>
            <p:cNvPr id="18" name="Oval 28">
              <a:extLst>
                <a:ext uri="{FF2B5EF4-FFF2-40B4-BE49-F238E27FC236}">
                  <a16:creationId xmlns:a16="http://schemas.microsoft.com/office/drawing/2014/main" id="{37564265-E261-4627-8D26-2C39D37B5A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hour hand">
              <a:extLst>
                <a:ext uri="{FF2B5EF4-FFF2-40B4-BE49-F238E27FC236}">
                  <a16:creationId xmlns:a16="http://schemas.microsoft.com/office/drawing/2014/main" id="{33E4C8F3-E8F9-4927-96B8-650ADF381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0" name="times up">
            <a:extLst>
              <a:ext uri="{FF2B5EF4-FFF2-40B4-BE49-F238E27FC236}">
                <a16:creationId xmlns:a16="http://schemas.microsoft.com/office/drawing/2014/main" id="{3E30FA04-8493-4199-AD00-53B02705A33C}"/>
              </a:ext>
            </a:extLst>
          </p:cNvPr>
          <p:cNvGrpSpPr/>
          <p:nvPr/>
        </p:nvGrpSpPr>
        <p:grpSpPr>
          <a:xfrm>
            <a:off x="345692" y="2434974"/>
            <a:ext cx="1534313" cy="564658"/>
            <a:chOff x="4284637" y="-304827"/>
            <a:chExt cx="2669678" cy="697560"/>
          </a:xfrm>
        </p:grpSpPr>
        <p:sp>
          <p:nvSpPr>
            <p:cNvPr id="21" name="Rounded Rectangle 56">
              <a:extLst>
                <a:ext uri="{FF2B5EF4-FFF2-40B4-BE49-F238E27FC236}">
                  <a16:creationId xmlns:a16="http://schemas.microsoft.com/office/drawing/2014/main" id="{B153AC9A-15D4-4ABF-A0F3-505D32555F86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ounded Rectangle 57">
              <a:extLst>
                <a:ext uri="{FF2B5EF4-FFF2-40B4-BE49-F238E27FC236}">
                  <a16:creationId xmlns:a16="http://schemas.microsoft.com/office/drawing/2014/main" id="{04747B06-96C4-47ED-833D-04828460EF31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F3AED3F-8153-4467-A7BC-1D6F38984547}"/>
              </a:ext>
            </a:extLst>
          </p:cNvPr>
          <p:cNvSpPr/>
          <p:nvPr/>
        </p:nvSpPr>
        <p:spPr>
          <a:xfrm>
            <a:off x="732240" y="0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9AA4D9-AF9A-4DB6-A4DD-1A6CC1087C9E}"/>
              </a:ext>
            </a:extLst>
          </p:cNvPr>
          <p:cNvSpPr txBox="1"/>
          <p:nvPr/>
        </p:nvSpPr>
        <p:spPr>
          <a:xfrm>
            <a:off x="942306" y="1896685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4384D6-E01D-4868-9F92-591D18A4C834}"/>
              </a:ext>
            </a:extLst>
          </p:cNvPr>
          <p:cNvSpPr txBox="1"/>
          <p:nvPr/>
        </p:nvSpPr>
        <p:spPr>
          <a:xfrm>
            <a:off x="906998" y="843225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89043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-0.28763 0.1442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88" y="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>
            <a:extLst>
              <a:ext uri="{FF2B5EF4-FFF2-40B4-BE49-F238E27FC236}">
                <a16:creationId xmlns:a16="http://schemas.microsoft.com/office/drawing/2014/main" id="{AC6FCF7A-E787-4121-B182-D256CF868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36" y="1860177"/>
            <a:ext cx="2481942" cy="2217966"/>
          </a:xfrm>
          <a:prstGeom prst="rect">
            <a:avLst/>
          </a:prstGeom>
        </p:spPr>
      </p:pic>
      <p:sp>
        <p:nvSpPr>
          <p:cNvPr id="153" name="Speech Bubble: Rectangle with Corners Rounded 152">
            <a:extLst>
              <a:ext uri="{FF2B5EF4-FFF2-40B4-BE49-F238E27FC236}">
                <a16:creationId xmlns:a16="http://schemas.microsoft.com/office/drawing/2014/main" id="{EAA93FB9-B7FE-43CB-83B4-0013947ED6AD}"/>
              </a:ext>
            </a:extLst>
          </p:cNvPr>
          <p:cNvSpPr/>
          <p:nvPr/>
        </p:nvSpPr>
        <p:spPr>
          <a:xfrm>
            <a:off x="2321086" y="5127810"/>
            <a:ext cx="1667436" cy="1344706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4" name="Speech Bubble: Rectangle with Corners Rounded 153">
            <a:extLst>
              <a:ext uri="{FF2B5EF4-FFF2-40B4-BE49-F238E27FC236}">
                <a16:creationId xmlns:a16="http://schemas.microsoft.com/office/drawing/2014/main" id="{8496DAE3-87A8-4248-A7FA-C78B4DF1FD9D}"/>
              </a:ext>
            </a:extLst>
          </p:cNvPr>
          <p:cNvSpPr/>
          <p:nvPr/>
        </p:nvSpPr>
        <p:spPr>
          <a:xfrm>
            <a:off x="5294333" y="5127810"/>
            <a:ext cx="1667436" cy="1344706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55" name="Speech Bubble: Rectangle with Corners Rounded 154">
            <a:extLst>
              <a:ext uri="{FF2B5EF4-FFF2-40B4-BE49-F238E27FC236}">
                <a16:creationId xmlns:a16="http://schemas.microsoft.com/office/drawing/2014/main" id="{1D04E915-9306-4EF8-B91C-5AF59C9906FD}"/>
              </a:ext>
            </a:extLst>
          </p:cNvPr>
          <p:cNvSpPr/>
          <p:nvPr/>
        </p:nvSpPr>
        <p:spPr>
          <a:xfrm>
            <a:off x="8209577" y="5127810"/>
            <a:ext cx="1667436" cy="1344706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9A2611-931F-4E4A-96F8-34A89B70CB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20" y="4638039"/>
            <a:ext cx="1437818" cy="1368853"/>
          </a:xfrm>
          <a:prstGeom prst="rect">
            <a:avLst/>
          </a:prstGeom>
        </p:spPr>
      </p:pic>
      <p:grpSp>
        <p:nvGrpSpPr>
          <p:cNvPr id="14" name="Clock hand spin">
            <a:extLst>
              <a:ext uri="{FF2B5EF4-FFF2-40B4-BE49-F238E27FC236}">
                <a16:creationId xmlns:a16="http://schemas.microsoft.com/office/drawing/2014/main" id="{5418C7BB-A87E-4F5D-A727-651CB6465842}"/>
              </a:ext>
            </a:extLst>
          </p:cNvPr>
          <p:cNvGrpSpPr/>
          <p:nvPr/>
        </p:nvGrpSpPr>
        <p:grpSpPr>
          <a:xfrm rot="1786145">
            <a:off x="10667198" y="4753844"/>
            <a:ext cx="1147805" cy="1110328"/>
            <a:chOff x="840573" y="2379277"/>
            <a:chExt cx="3829048" cy="3849975"/>
          </a:xfrm>
        </p:grpSpPr>
        <p:sp>
          <p:nvSpPr>
            <p:cNvPr id="15" name="Oval 28">
              <a:extLst>
                <a:ext uri="{FF2B5EF4-FFF2-40B4-BE49-F238E27FC236}">
                  <a16:creationId xmlns:a16="http://schemas.microsoft.com/office/drawing/2014/main" id="{580E9006-8213-43A7-A3F7-D1B35E725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hour hand">
              <a:extLst>
                <a:ext uri="{FF2B5EF4-FFF2-40B4-BE49-F238E27FC236}">
                  <a16:creationId xmlns:a16="http://schemas.microsoft.com/office/drawing/2014/main" id="{551C5748-6B43-4FF1-85E4-74DBDEC7D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7" name="times up">
            <a:extLst>
              <a:ext uri="{FF2B5EF4-FFF2-40B4-BE49-F238E27FC236}">
                <a16:creationId xmlns:a16="http://schemas.microsoft.com/office/drawing/2014/main" id="{1F0F5595-6C30-4806-B1FB-941F708E6529}"/>
              </a:ext>
            </a:extLst>
          </p:cNvPr>
          <p:cNvGrpSpPr/>
          <p:nvPr/>
        </p:nvGrpSpPr>
        <p:grpSpPr>
          <a:xfrm>
            <a:off x="10551712" y="6293342"/>
            <a:ext cx="1534313" cy="564658"/>
            <a:chOff x="4284637" y="-304827"/>
            <a:chExt cx="2669678" cy="697560"/>
          </a:xfrm>
        </p:grpSpPr>
        <p:sp>
          <p:nvSpPr>
            <p:cNvPr id="18" name="Rounded Rectangle 155">
              <a:extLst>
                <a:ext uri="{FF2B5EF4-FFF2-40B4-BE49-F238E27FC236}">
                  <a16:creationId xmlns:a16="http://schemas.microsoft.com/office/drawing/2014/main" id="{33951883-F3A2-44AA-83BA-CE498B4C7F4B}"/>
                </a:ext>
              </a:extLst>
            </p:cNvPr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56">
              <a:extLst>
                <a:ext uri="{FF2B5EF4-FFF2-40B4-BE49-F238E27FC236}">
                  <a16:creationId xmlns:a16="http://schemas.microsoft.com/office/drawing/2014/main" id="{CC26A884-E324-4AEB-BC19-49CFCA9F3286}"/>
                </a:ext>
              </a:extLst>
            </p:cNvPr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E75A595-D1AB-467F-950C-BD6C42EA991E}"/>
              </a:ext>
            </a:extLst>
          </p:cNvPr>
          <p:cNvSpPr/>
          <p:nvPr/>
        </p:nvSpPr>
        <p:spPr>
          <a:xfrm>
            <a:off x="10847846" y="4078143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2E0E40-577F-404B-8D52-0E27855513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659960" y="5259518"/>
            <a:ext cx="210707" cy="14328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C3B79E-BBEF-403B-8A66-6E7A0D4896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1120025" y="5709711"/>
            <a:ext cx="236719" cy="1609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F3824B-D1E2-4E01-96AB-CED9B5954B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613859" y="5273214"/>
            <a:ext cx="210707" cy="1432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9934303-D0C1-4637-9440-79FFE7DECE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1120025" y="4771227"/>
            <a:ext cx="236719" cy="1609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AC6FCF7A-E787-4121-B182-D256CF868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696" y="1673565"/>
            <a:ext cx="2481942" cy="221796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C6FCF7A-E787-4121-B182-D256CF868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624" y="1673565"/>
            <a:ext cx="2481942" cy="221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63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26328 -0.2122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64" y="-106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FAA03-2F36-4FBB-9112-065B0FDC1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9EE22A5-BA65-4605-8FDA-CF26287B8379}"/>
              </a:ext>
            </a:extLst>
          </p:cNvPr>
          <p:cNvSpPr/>
          <p:nvPr/>
        </p:nvSpPr>
        <p:spPr>
          <a:xfrm>
            <a:off x="1837898" y="1310184"/>
            <a:ext cx="8516203" cy="3828197"/>
          </a:xfrm>
          <a:prstGeom prst="ellipse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0066FF"/>
                </a:solidFill>
              </a:rPr>
              <a:t>Xin </a:t>
            </a:r>
            <a:r>
              <a:rPr lang="en-US" sz="5400" b="1" dirty="0" err="1">
                <a:solidFill>
                  <a:srgbClr val="0066FF"/>
                </a:solidFill>
              </a:rPr>
              <a:t>chào</a:t>
            </a:r>
            <a:r>
              <a:rPr lang="en-US" sz="5400" b="1" dirty="0">
                <a:solidFill>
                  <a:srgbClr val="0066FF"/>
                </a:solidFill>
              </a:rPr>
              <a:t> </a:t>
            </a:r>
            <a:r>
              <a:rPr lang="en-US" sz="5400" b="1" dirty="0" err="1">
                <a:solidFill>
                  <a:srgbClr val="0066FF"/>
                </a:solidFill>
              </a:rPr>
              <a:t>và</a:t>
            </a:r>
            <a:r>
              <a:rPr lang="en-US" sz="5400" b="1" dirty="0">
                <a:solidFill>
                  <a:srgbClr val="0066FF"/>
                </a:solidFill>
              </a:rPr>
              <a:t> </a:t>
            </a:r>
            <a:r>
              <a:rPr lang="en-US" sz="5400" b="1" dirty="0" err="1">
                <a:solidFill>
                  <a:srgbClr val="0066FF"/>
                </a:solidFill>
              </a:rPr>
              <a:t>hẹn</a:t>
            </a:r>
            <a:r>
              <a:rPr lang="en-US" sz="5400" b="1" dirty="0">
                <a:solidFill>
                  <a:srgbClr val="0066FF"/>
                </a:solidFill>
              </a:rPr>
              <a:t> </a:t>
            </a:r>
            <a:r>
              <a:rPr lang="en-US" sz="5400" b="1" dirty="0" err="1">
                <a:solidFill>
                  <a:srgbClr val="0066FF"/>
                </a:solidFill>
              </a:rPr>
              <a:t>gặp</a:t>
            </a:r>
            <a:r>
              <a:rPr lang="en-US" sz="5400" b="1" dirty="0">
                <a:solidFill>
                  <a:srgbClr val="0066FF"/>
                </a:solidFill>
              </a:rPr>
              <a:t> </a:t>
            </a:r>
            <a:r>
              <a:rPr lang="en-US" sz="5400" b="1" dirty="0" err="1">
                <a:solidFill>
                  <a:srgbClr val="0066FF"/>
                </a:solidFill>
              </a:rPr>
              <a:t>lại</a:t>
            </a:r>
            <a:r>
              <a:rPr lang="en-US" sz="5400" b="1" dirty="0">
                <a:solidFill>
                  <a:srgbClr val="0066FF"/>
                </a:solidFill>
              </a:rPr>
              <a:t> </a:t>
            </a:r>
            <a:r>
              <a:rPr lang="en-US" sz="5400" b="1" dirty="0" err="1">
                <a:solidFill>
                  <a:srgbClr val="0066FF"/>
                </a:solidFill>
              </a:rPr>
              <a:t>các</a:t>
            </a:r>
            <a:r>
              <a:rPr lang="en-US" sz="5400" b="1" dirty="0">
                <a:solidFill>
                  <a:srgbClr val="0066FF"/>
                </a:solidFill>
              </a:rPr>
              <a:t> con !</a:t>
            </a:r>
          </a:p>
        </p:txBody>
      </p:sp>
    </p:spTree>
    <p:extLst>
      <p:ext uri="{BB962C8B-B14F-4D97-AF65-F5344CB8AC3E}">
        <p14:creationId xmlns:p14="http://schemas.microsoft.com/office/powerpoint/2010/main" val="290720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90" y="0"/>
            <a:ext cx="12341290" cy="68747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3282" y="205273"/>
            <a:ext cx="8107802" cy="11383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Phần</a:t>
            </a:r>
            <a:r>
              <a:rPr lang="en-US" sz="3600" b="1" dirty="0">
                <a:solidFill>
                  <a:srgbClr val="FF0000"/>
                </a:solidFill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</a:rPr>
              <a:t>Ôn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đếm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đến</a:t>
            </a:r>
            <a:r>
              <a:rPr lang="en-US" sz="3600" b="1" dirty="0">
                <a:solidFill>
                  <a:srgbClr val="FF0000"/>
                </a:solidFill>
              </a:rPr>
              <a:t> 2, </a:t>
            </a:r>
            <a:r>
              <a:rPr lang="en-US" sz="3600" b="1" dirty="0" err="1">
                <a:solidFill>
                  <a:srgbClr val="FF0000"/>
                </a:solidFill>
              </a:rPr>
              <a:t>nhận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biết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chữ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trong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phạm</a:t>
            </a:r>
            <a:r>
              <a:rPr lang="en-US" sz="3600" b="1" dirty="0">
                <a:solidFill>
                  <a:srgbClr val="FF0000"/>
                </a:solidFill>
              </a:rPr>
              <a:t> vi 2</a:t>
            </a:r>
          </a:p>
        </p:txBody>
      </p:sp>
      <p:pic>
        <p:nvPicPr>
          <p:cNvPr id="3" name="Phần 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18543" y="61919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7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563" y="-4581"/>
            <a:ext cx="12546563" cy="6862581"/>
          </a:xfrm>
          <a:prstGeom prst="rect">
            <a:avLst/>
          </a:prstGeom>
        </p:spPr>
      </p:pic>
      <p:pic>
        <p:nvPicPr>
          <p:cNvPr id="2" name="Vượt chướng ngại vật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77600" y="6085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8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65"/>
    </mc:Choice>
    <mc:Fallback xmlns="">
      <p:transition spd="slow" advTm="2456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" y="13392"/>
            <a:ext cx="12192000" cy="68286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0125" y="3388253"/>
            <a:ext cx="2152467" cy="2693460"/>
          </a:xfrm>
          <a:prstGeom prst="rect">
            <a:avLst/>
          </a:prstGeom>
        </p:spPr>
      </p:pic>
      <p:sp>
        <p:nvSpPr>
          <p:cNvPr id="16" name="Hexagon 15"/>
          <p:cNvSpPr/>
          <p:nvPr/>
        </p:nvSpPr>
        <p:spPr>
          <a:xfrm>
            <a:off x="2270523" y="649593"/>
            <a:ext cx="2298200" cy="1288046"/>
          </a:xfrm>
          <a:prstGeom prst="hexagon">
            <a:avLst/>
          </a:prstGeom>
          <a:solidFill>
            <a:srgbClr val="FFFF00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A: 2 </a:t>
            </a:r>
          </a:p>
        </p:txBody>
      </p:sp>
      <p:sp>
        <p:nvSpPr>
          <p:cNvPr id="18" name="Hexagon 17"/>
          <p:cNvSpPr/>
          <p:nvPr/>
        </p:nvSpPr>
        <p:spPr>
          <a:xfrm>
            <a:off x="5972348" y="649591"/>
            <a:ext cx="2298200" cy="1288046"/>
          </a:xfrm>
          <a:prstGeom prst="hexagon">
            <a:avLst/>
          </a:prstGeom>
          <a:solidFill>
            <a:srgbClr val="FFFF00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B:1</a:t>
            </a:r>
          </a:p>
        </p:txBody>
      </p:sp>
      <p:sp>
        <p:nvSpPr>
          <p:cNvPr id="19" name="Hexagon 18"/>
          <p:cNvSpPr/>
          <p:nvPr/>
        </p:nvSpPr>
        <p:spPr>
          <a:xfrm>
            <a:off x="9446513" y="677187"/>
            <a:ext cx="2298200" cy="1288046"/>
          </a:xfrm>
          <a:prstGeom prst="hexagon">
            <a:avLst/>
          </a:prstGeom>
          <a:solidFill>
            <a:srgbClr val="FFFF00"/>
          </a:solidFill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C:0</a:t>
            </a:r>
          </a:p>
        </p:txBody>
      </p:sp>
      <p:sp>
        <p:nvSpPr>
          <p:cNvPr id="17" name="Freeform 10"/>
          <p:cNvSpPr>
            <a:spLocks/>
          </p:cNvSpPr>
          <p:nvPr/>
        </p:nvSpPr>
        <p:spPr bwMode="auto">
          <a:xfrm>
            <a:off x="1204258" y="572102"/>
            <a:ext cx="269875" cy="320675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458659" y="614804"/>
            <a:ext cx="252816" cy="21626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Freeform 17"/>
          <p:cNvSpPr>
            <a:spLocks/>
          </p:cNvSpPr>
          <p:nvPr/>
        </p:nvSpPr>
        <p:spPr bwMode="auto">
          <a:xfrm>
            <a:off x="308253" y="426785"/>
            <a:ext cx="339471" cy="34925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2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77711" y="755732"/>
            <a:ext cx="1080599" cy="1091323"/>
            <a:chOff x="840580" y="2379274"/>
            <a:chExt cx="3829050" cy="3849974"/>
          </a:xfrm>
        </p:grpSpPr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840580" y="2379274"/>
              <a:ext cx="3829050" cy="3849974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5" name="Freeform 29"/>
          <p:cNvSpPr>
            <a:spLocks noEditPoints="1"/>
          </p:cNvSpPr>
          <p:nvPr/>
        </p:nvSpPr>
        <p:spPr bwMode="auto">
          <a:xfrm>
            <a:off x="372915" y="754576"/>
            <a:ext cx="1115600" cy="1133268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Freeform 31"/>
          <p:cNvSpPr>
            <a:spLocks noEditPoints="1"/>
          </p:cNvSpPr>
          <p:nvPr/>
        </p:nvSpPr>
        <p:spPr bwMode="auto">
          <a:xfrm>
            <a:off x="372328" y="745927"/>
            <a:ext cx="1126642" cy="1150566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777458" y="736028"/>
            <a:ext cx="294834" cy="291968"/>
            <a:chOff x="2399043" y="2411803"/>
            <a:chExt cx="623558" cy="566738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37"/>
            <p:cNvSpPr>
              <a:spLocks noChangeArrowheads="1"/>
            </p:cNvSpPr>
            <p:nvPr/>
          </p:nvSpPr>
          <p:spPr bwMode="auto">
            <a:xfrm>
              <a:off x="2399043" y="2447806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 </a:t>
              </a:r>
              <a:r>
                <a:rPr lang="en-US" altLang="en-US" sz="12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 1</a:t>
              </a: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0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4" name="Oval 107"/>
          <p:cNvSpPr>
            <a:spLocks noChangeArrowheads="1"/>
          </p:cNvSpPr>
          <p:nvPr/>
        </p:nvSpPr>
        <p:spPr bwMode="auto">
          <a:xfrm>
            <a:off x="844760" y="1210219"/>
            <a:ext cx="198602" cy="16140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Oval 108"/>
          <p:cNvSpPr>
            <a:spLocks noChangeArrowheads="1"/>
          </p:cNvSpPr>
          <p:nvPr/>
        </p:nvSpPr>
        <p:spPr bwMode="auto">
          <a:xfrm>
            <a:off x="870347" y="1201743"/>
            <a:ext cx="152997" cy="172155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Freeform 115"/>
          <p:cNvSpPr>
            <a:spLocks/>
          </p:cNvSpPr>
          <p:nvPr/>
        </p:nvSpPr>
        <p:spPr bwMode="auto">
          <a:xfrm>
            <a:off x="1285569" y="410612"/>
            <a:ext cx="376991" cy="326666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1231589" y="1096650"/>
            <a:ext cx="267968" cy="291968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2479210" y="2497590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  8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801666" y="1533680"/>
            <a:ext cx="267968" cy="291968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 </a:t>
              </a:r>
              <a:r>
                <a:rPr lang="en-US" altLang="en-US" sz="12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5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388102" y="1109969"/>
            <a:ext cx="267968" cy="291968"/>
            <a:chOff x="2455863" y="2411803"/>
            <a:chExt cx="566738" cy="566738"/>
          </a:xfrm>
        </p:grpSpPr>
        <p:sp>
          <p:nvSpPr>
            <p:cNvPr id="5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Rectangle 36"/>
            <p:cNvSpPr>
              <a:spLocks noChangeArrowheads="1"/>
            </p:cNvSpPr>
            <p:nvPr/>
          </p:nvSpPr>
          <p:spPr bwMode="auto">
            <a:xfrm>
              <a:off x="2605087" y="2592778"/>
              <a:ext cx="268287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Rectangle 37"/>
            <p:cNvSpPr>
              <a:spLocks noChangeArrowheads="1"/>
            </p:cNvSpPr>
            <p:nvPr/>
          </p:nvSpPr>
          <p:spPr bwMode="auto">
            <a:xfrm>
              <a:off x="2481075" y="2445737"/>
              <a:ext cx="520038" cy="448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 </a:t>
              </a:r>
              <a:r>
                <a:rPr lang="en-US" altLang="en-US" sz="12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 </a:t>
              </a:r>
              <a:r>
                <a:rPr kumimoji="0" lang="en-US" altLang="en-US" sz="12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3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58" name="Rectangle 57"/>
          <p:cNvSpPr/>
          <p:nvPr/>
        </p:nvSpPr>
        <p:spPr>
          <a:xfrm>
            <a:off x="1264311" y="1682924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grpSp>
        <p:nvGrpSpPr>
          <p:cNvPr id="59" name="times up"/>
          <p:cNvGrpSpPr/>
          <p:nvPr/>
        </p:nvGrpSpPr>
        <p:grpSpPr>
          <a:xfrm>
            <a:off x="105473" y="2117630"/>
            <a:ext cx="1552460" cy="564658"/>
            <a:chOff x="329567" y="-2897412"/>
            <a:chExt cx="2701254" cy="697561"/>
          </a:xfrm>
        </p:grpSpPr>
        <p:sp>
          <p:nvSpPr>
            <p:cNvPr id="60" name="Rounded Rectangle 59"/>
            <p:cNvSpPr/>
            <p:nvPr/>
          </p:nvSpPr>
          <p:spPr>
            <a:xfrm>
              <a:off x="329567" y="-2897412"/>
              <a:ext cx="2636840" cy="69755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393983" y="-2897411"/>
              <a:ext cx="2636838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8CDC0470-7319-47A3-9FB4-CD113A3A547E}"/>
              </a:ext>
            </a:extLst>
          </p:cNvPr>
          <p:cNvSpPr/>
          <p:nvPr/>
        </p:nvSpPr>
        <p:spPr>
          <a:xfrm>
            <a:off x="10426380" y="2469673"/>
            <a:ext cx="1660147" cy="1837158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0066FF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3388253"/>
            <a:ext cx="2152467" cy="2693460"/>
          </a:xfrm>
          <a:prstGeom prst="rect">
            <a:avLst/>
          </a:prstGeom>
        </p:spPr>
      </p:pic>
      <p:pic>
        <p:nvPicPr>
          <p:cNvPr id="3" name="Câu hỏi 1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66596" y="6232431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41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959"/>
    </mc:Choice>
    <mc:Fallback xmlns="">
      <p:transition spd="slow" advTm="37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animBg="1"/>
      <p:bldP spid="16" grpId="1" animBg="1"/>
      <p:bldP spid="18" grpId="0" animBg="1"/>
      <p:bldP spid="19" grpId="0" animBg="1"/>
      <p:bldP spid="62" grpId="0" animBg="1"/>
    </p:bldLst>
  </p:timing>
  <p:extLst>
    <p:ext uri="{E180D4A7-C9FB-4DFB-919C-405C955672EB}">
      <p14:showEvtLst xmlns:p14="http://schemas.microsoft.com/office/powerpoint/2010/main">
        <p14:triggerEvt type="onClick" time="15856" objId="58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1526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11490" y="3429000"/>
            <a:ext cx="2332652" cy="1399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6486" y="4534718"/>
            <a:ext cx="2281346" cy="192241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53513" y="266573"/>
            <a:ext cx="1873016" cy="105284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4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174982" y="266573"/>
            <a:ext cx="1873016" cy="105284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475804" y="143868"/>
            <a:ext cx="1873016" cy="1052845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2</a:t>
            </a:r>
          </a:p>
        </p:txBody>
      </p:sp>
      <p:grpSp>
        <p:nvGrpSpPr>
          <p:cNvPr id="69" name="times up"/>
          <p:cNvGrpSpPr/>
          <p:nvPr/>
        </p:nvGrpSpPr>
        <p:grpSpPr>
          <a:xfrm>
            <a:off x="244609" y="2446587"/>
            <a:ext cx="1534313" cy="564658"/>
            <a:chOff x="4284637" y="-304827"/>
            <a:chExt cx="2669678" cy="697560"/>
          </a:xfrm>
        </p:grpSpPr>
        <p:sp>
          <p:nvSpPr>
            <p:cNvPr id="70" name="Rounded Rectangle 69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>
          <a:xfrm>
            <a:off x="1647388" y="1434507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04" y="304381"/>
            <a:ext cx="2181442" cy="2174522"/>
          </a:xfrm>
          <a:prstGeom prst="rect">
            <a:avLst/>
          </a:prstGeom>
        </p:spPr>
      </p:pic>
      <p:grpSp>
        <p:nvGrpSpPr>
          <p:cNvPr id="74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391013" y="998606"/>
            <a:ext cx="1115558" cy="1081045"/>
            <a:chOff x="840573" y="2379277"/>
            <a:chExt cx="3829048" cy="3849975"/>
          </a:xfrm>
        </p:grpSpPr>
        <p:sp>
          <p:nvSpPr>
            <p:cNvPr id="75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297587" y="1301371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85972" y="1863630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37827" y="1301372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48425" y="883285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pic>
        <p:nvPicPr>
          <p:cNvPr id="2" name="Câu 2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82400" y="6152328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138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877"/>
    </mc:Choice>
    <mc:Fallback xmlns="">
      <p:transition spd="slow" advTm="32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1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3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</p:bldLst>
  </p:timing>
  <p:extLst>
    <p:ext uri="{E180D4A7-C9FB-4DFB-919C-405C955672EB}">
      <p14:showEvtLst xmlns:p14="http://schemas.microsoft.com/office/powerpoint/2010/main">
        <p14:triggerEvt type="onClick" time="12727" objId="7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4" b="539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517" y="3011245"/>
            <a:ext cx="2038630" cy="1435443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403344" y="5553635"/>
            <a:ext cx="1695173" cy="1156829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A: 1</a:t>
            </a:r>
          </a:p>
        </p:txBody>
      </p:sp>
      <p:sp>
        <p:nvSpPr>
          <p:cNvPr id="16" name="Oval 15"/>
          <p:cNvSpPr/>
          <p:nvPr/>
        </p:nvSpPr>
        <p:spPr>
          <a:xfrm>
            <a:off x="5137147" y="5553635"/>
            <a:ext cx="1695173" cy="1156829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B: 2</a:t>
            </a:r>
          </a:p>
        </p:txBody>
      </p:sp>
      <p:sp>
        <p:nvSpPr>
          <p:cNvPr id="17" name="Oval 16"/>
          <p:cNvSpPr/>
          <p:nvPr/>
        </p:nvSpPr>
        <p:spPr>
          <a:xfrm>
            <a:off x="8443909" y="5553635"/>
            <a:ext cx="1695173" cy="1156829"/>
          </a:xfrm>
          <a:prstGeom prst="ellipse">
            <a:avLst/>
          </a:prstGeom>
          <a:ln w="762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7030A0"/>
                </a:solidFill>
              </a:rPr>
              <a:t>C: 3</a:t>
            </a:r>
          </a:p>
        </p:txBody>
      </p:sp>
      <p:grpSp>
        <p:nvGrpSpPr>
          <p:cNvPr id="82" name="times up"/>
          <p:cNvGrpSpPr/>
          <p:nvPr/>
        </p:nvGrpSpPr>
        <p:grpSpPr>
          <a:xfrm>
            <a:off x="358954" y="2446587"/>
            <a:ext cx="1534313" cy="564658"/>
            <a:chOff x="4284637" y="-304827"/>
            <a:chExt cx="2669678" cy="697560"/>
          </a:xfrm>
        </p:grpSpPr>
        <p:sp>
          <p:nvSpPr>
            <p:cNvPr id="83" name="Rounded Rectangle 82"/>
            <p:cNvSpPr/>
            <p:nvPr/>
          </p:nvSpPr>
          <p:spPr>
            <a:xfrm>
              <a:off x="4317476" y="-304827"/>
              <a:ext cx="2636839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ounded Rectangle 83"/>
            <p:cNvSpPr/>
            <p:nvPr/>
          </p:nvSpPr>
          <p:spPr>
            <a:xfrm>
              <a:off x="4284637" y="-304827"/>
              <a:ext cx="2636837" cy="69756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Giờ</a:t>
              </a:r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1517256" y="818130"/>
            <a:ext cx="797700" cy="37858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START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59" y="304381"/>
            <a:ext cx="2181442" cy="2174522"/>
          </a:xfrm>
          <a:prstGeom prst="rect">
            <a:avLst/>
          </a:prstGeom>
        </p:spPr>
      </p:pic>
      <p:grpSp>
        <p:nvGrpSpPr>
          <p:cNvPr id="87" name="Clock hand spin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505358" y="998606"/>
            <a:ext cx="1115558" cy="1081045"/>
            <a:chOff x="840573" y="2379277"/>
            <a:chExt cx="3829048" cy="3849975"/>
          </a:xfrm>
        </p:grpSpPr>
        <p:sp>
          <p:nvSpPr>
            <p:cNvPr id="88" name="Oval 28"/>
            <p:cNvSpPr>
              <a:spLocks noChangeArrowheads="1"/>
            </p:cNvSpPr>
            <p:nvPr/>
          </p:nvSpPr>
          <p:spPr bwMode="auto">
            <a:xfrm>
              <a:off x="840573" y="2379277"/>
              <a:ext cx="3829048" cy="3849975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hour hand"/>
            <p:cNvSpPr>
              <a:spLocks/>
            </p:cNvSpPr>
            <p:nvPr/>
          </p:nvSpPr>
          <p:spPr bwMode="auto">
            <a:xfrm>
              <a:off x="2159000" y="3253181"/>
              <a:ext cx="601664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411932" y="1301371"/>
            <a:ext cx="281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3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00317" y="1863630"/>
            <a:ext cx="34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6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52172" y="1301372"/>
            <a:ext cx="30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9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862770" y="883285"/>
            <a:ext cx="49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B2C8"/>
                </a:solidFill>
              </a:rPr>
              <a:t>12</a:t>
            </a:r>
          </a:p>
        </p:txBody>
      </p:sp>
      <p:pic>
        <p:nvPicPr>
          <p:cNvPr id="10" name="Picture 9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513" y="5885009"/>
            <a:ext cx="1022345" cy="10223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37" y="3011245"/>
            <a:ext cx="2061385" cy="1425999"/>
          </a:xfrm>
          <a:prstGeom prst="rect">
            <a:avLst/>
          </a:prstGeom>
        </p:spPr>
      </p:pic>
      <p:pic>
        <p:nvPicPr>
          <p:cNvPr id="4" name="Câu3 bát mì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96885" y="613204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886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30"/>
    </mc:Choice>
    <mc:Fallback xmlns="">
      <p:transition spd="slow" advTm="264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290" y="0"/>
            <a:ext cx="12341290" cy="68747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3282" y="205273"/>
            <a:ext cx="8107802" cy="11383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Phần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2: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Đếm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đến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3,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nhận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biết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nhóm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đối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tượng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có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lượng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là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3.</a:t>
            </a:r>
          </a:p>
        </p:txBody>
      </p:sp>
      <p:pic>
        <p:nvPicPr>
          <p:cNvPr id="3" name="Phần 2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1248" y="6072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14"/>
    </mc:Choice>
    <mc:Fallback xmlns="">
      <p:transition spd="slow" advTm="9914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" y="1049143"/>
            <a:ext cx="1310504" cy="14395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43509" y="1172155"/>
            <a:ext cx="24502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3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642" y="2523795"/>
            <a:ext cx="1542174" cy="13788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1461" y="2562295"/>
            <a:ext cx="1610783" cy="13788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143509" y="2794679"/>
            <a:ext cx="45419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2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0095" y="2523795"/>
            <a:ext cx="1455675" cy="151396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143509" y="2794679"/>
            <a:ext cx="40372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/>
                <a:ea typeface="Verdana" panose="020B0604030504040204" pitchFamily="34" charset="0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52" y="1056128"/>
            <a:ext cx="1310504" cy="14395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80" y="1115745"/>
            <a:ext cx="1310504" cy="1439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5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77"/>
    </mc:Choice>
    <mc:Fallback xmlns="">
      <p:transition spd="slow" advTm="758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5" grpId="0"/>
      <p:bldP spid="25" grpId="1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45383" y="579813"/>
            <a:ext cx="29754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0" b="1" dirty="0">
                <a:solidFill>
                  <a:srgbClr val="FF0000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Đây la chữ số 3.m4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0555" y="623737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86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6"/>
    </mc:Choice>
    <mc:Fallback xmlns="">
      <p:transition spd="slow" advTm="16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1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4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52963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.6|2|17.5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9|2.1|19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1.8|1.8|9.1|3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.2|7.9|3|25.4|5.2|1.1|4.2|0.9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8.8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|1|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|0.9|1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.2|1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202</Words>
  <Application>Microsoft Office PowerPoint</Application>
  <PresentationFormat>Widescreen</PresentationFormat>
  <Paragraphs>76</Paragraphs>
  <Slides>18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.VnAvant</vt:lpstr>
      <vt:lpstr>Arial</vt:lpstr>
      <vt:lpstr>Calibri</vt:lpstr>
      <vt:lpstr>Calibri Light</vt:lpstr>
      <vt:lpstr>Raleway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Sherry</dc:creator>
  <cp:lastModifiedBy>Trang Nguyen</cp:lastModifiedBy>
  <cp:revision>114</cp:revision>
  <dcterms:created xsi:type="dcterms:W3CDTF">2021-10-04T12:45:54Z</dcterms:created>
  <dcterms:modified xsi:type="dcterms:W3CDTF">2023-11-12T08:26:50Z</dcterms:modified>
</cp:coreProperties>
</file>