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6"/>
  </p:notesMasterIdLst>
  <p:sldIdLst>
    <p:sldId id="315" r:id="rId2"/>
    <p:sldId id="319" r:id="rId3"/>
    <p:sldId id="320" r:id="rId4"/>
    <p:sldId id="294" r:id="rId5"/>
    <p:sldId id="298" r:id="rId6"/>
    <p:sldId id="300" r:id="rId7"/>
    <p:sldId id="321" r:id="rId8"/>
    <p:sldId id="322" r:id="rId9"/>
    <p:sldId id="323" r:id="rId10"/>
    <p:sldId id="324" r:id="rId11"/>
    <p:sldId id="325" r:id="rId12"/>
    <p:sldId id="326" r:id="rId13"/>
    <p:sldId id="327" r:id="rId14"/>
    <p:sldId id="32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8E0868"/>
    <a:srgbClr val="009900"/>
    <a:srgbClr val="B2B2B2"/>
    <a:srgbClr val="AED7F0"/>
    <a:srgbClr val="FFFF00"/>
    <a:srgbClr val="BF59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07" autoAdjust="0"/>
    <p:restoredTop sz="94609" autoAdjust="0"/>
  </p:normalViewPr>
  <p:slideViewPr>
    <p:cSldViewPr>
      <p:cViewPr varScale="1">
        <p:scale>
          <a:sx n="74" d="100"/>
          <a:sy n="74" d="100"/>
        </p:scale>
        <p:origin x="1166" y="4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CD76271B-3537-4784-8EF6-2149538A97A0}"/>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aseline="0">
                <a:latin typeface="Arial" panose="020B0604020202020204" pitchFamily="34" charset="0"/>
              </a:defRPr>
            </a:lvl1pPr>
          </a:lstStyle>
          <a:p>
            <a:pPr>
              <a:defRPr/>
            </a:pPr>
            <a:endParaRPr lang="en-US" altLang="en-US"/>
          </a:p>
        </p:txBody>
      </p:sp>
      <p:sp>
        <p:nvSpPr>
          <p:cNvPr id="63491" name="Rectangle 3">
            <a:extLst>
              <a:ext uri="{FF2B5EF4-FFF2-40B4-BE49-F238E27FC236}">
                <a16:creationId xmlns:a16="http://schemas.microsoft.com/office/drawing/2014/main" id="{54BCDD3A-1589-4AC0-B1AE-D79C513FC072}"/>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aseline="0">
                <a:latin typeface="Arial" panose="020B0604020202020204" pitchFamily="34" charset="0"/>
              </a:defRPr>
            </a:lvl1pPr>
          </a:lstStyle>
          <a:p>
            <a:pPr>
              <a:defRPr/>
            </a:pPr>
            <a:endParaRPr lang="en-US" altLang="en-US"/>
          </a:p>
        </p:txBody>
      </p:sp>
      <p:sp>
        <p:nvSpPr>
          <p:cNvPr id="2052" name="Rectangle 4">
            <a:extLst>
              <a:ext uri="{FF2B5EF4-FFF2-40B4-BE49-F238E27FC236}">
                <a16:creationId xmlns:a16="http://schemas.microsoft.com/office/drawing/2014/main" id="{B4B2A144-E2DE-434A-B800-B63C545BB11B}"/>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3493" name="Rectangle 5">
            <a:extLst>
              <a:ext uri="{FF2B5EF4-FFF2-40B4-BE49-F238E27FC236}">
                <a16:creationId xmlns:a16="http://schemas.microsoft.com/office/drawing/2014/main" id="{B38A7AC3-7AF0-4412-92C9-B8B72E4A0C85}"/>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3494" name="Rectangle 6">
            <a:extLst>
              <a:ext uri="{FF2B5EF4-FFF2-40B4-BE49-F238E27FC236}">
                <a16:creationId xmlns:a16="http://schemas.microsoft.com/office/drawing/2014/main" id="{C75F54F9-9A3F-4669-8915-D99D738E8F6A}"/>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aseline="0">
                <a:latin typeface="Arial" panose="020B0604020202020204" pitchFamily="34" charset="0"/>
              </a:defRPr>
            </a:lvl1pPr>
          </a:lstStyle>
          <a:p>
            <a:pPr>
              <a:defRPr/>
            </a:pPr>
            <a:endParaRPr lang="en-US" altLang="en-US"/>
          </a:p>
        </p:txBody>
      </p:sp>
      <p:sp>
        <p:nvSpPr>
          <p:cNvPr id="63495" name="Rectangle 7">
            <a:extLst>
              <a:ext uri="{FF2B5EF4-FFF2-40B4-BE49-F238E27FC236}">
                <a16:creationId xmlns:a16="http://schemas.microsoft.com/office/drawing/2014/main" id="{C2962A1A-CCE8-4142-92F5-765504EDDAB1}"/>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aseline="0">
                <a:latin typeface="Arial" panose="020B0604020202020204" pitchFamily="34" charset="0"/>
              </a:defRPr>
            </a:lvl1pPr>
          </a:lstStyle>
          <a:p>
            <a:pPr>
              <a:defRPr/>
            </a:pPr>
            <a:fld id="{BFA9F610-4AE3-462C-8CD7-19E4FBB7A47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431A4377-EFA2-410C-8D9E-DB2F5E143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baseline="-25000">
                <a:solidFill>
                  <a:schemeClr val="tx1"/>
                </a:solidFill>
                <a:latin typeface="Times New Roman" panose="02020603050405020304" pitchFamily="18" charset="0"/>
              </a:defRPr>
            </a:lvl1pPr>
            <a:lvl2pPr marL="742950" indent="-285750">
              <a:defRPr sz="3200" baseline="-25000">
                <a:solidFill>
                  <a:schemeClr val="tx1"/>
                </a:solidFill>
                <a:latin typeface="Times New Roman" panose="02020603050405020304" pitchFamily="18" charset="0"/>
              </a:defRPr>
            </a:lvl2pPr>
            <a:lvl3pPr marL="1143000" indent="-228600">
              <a:defRPr sz="3200" baseline="-25000">
                <a:solidFill>
                  <a:schemeClr val="tx1"/>
                </a:solidFill>
                <a:latin typeface="Times New Roman" panose="02020603050405020304" pitchFamily="18" charset="0"/>
              </a:defRPr>
            </a:lvl3pPr>
            <a:lvl4pPr marL="1600200" indent="-228600">
              <a:defRPr sz="3200" baseline="-25000">
                <a:solidFill>
                  <a:schemeClr val="tx1"/>
                </a:solidFill>
                <a:latin typeface="Times New Roman" panose="02020603050405020304" pitchFamily="18" charset="0"/>
              </a:defRPr>
            </a:lvl4pPr>
            <a:lvl5pPr marL="2057400" indent="-228600">
              <a:defRPr sz="32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aseline="-25000">
                <a:solidFill>
                  <a:schemeClr val="tx1"/>
                </a:solidFill>
                <a:latin typeface="Times New Roman" panose="02020603050405020304" pitchFamily="18" charset="0"/>
              </a:defRPr>
            </a:lvl9pPr>
          </a:lstStyle>
          <a:p>
            <a:fld id="{C690DD13-A513-4C10-8D8F-BCF3DB1EC1AD}" type="slidenum">
              <a:rPr lang="en-US" altLang="en-US" sz="1200" baseline="0" smtClean="0">
                <a:latin typeface="Arial" panose="020B0604020202020204" pitchFamily="34" charset="0"/>
              </a:rPr>
              <a:pPr/>
              <a:t>1</a:t>
            </a:fld>
            <a:endParaRPr lang="en-US" altLang="en-US" sz="1200" baseline="0">
              <a:latin typeface="Arial" panose="020B0604020202020204" pitchFamily="34" charset="0"/>
            </a:endParaRPr>
          </a:p>
        </p:txBody>
      </p:sp>
      <p:sp>
        <p:nvSpPr>
          <p:cNvPr id="4099" name="Rectangle 2">
            <a:extLst>
              <a:ext uri="{FF2B5EF4-FFF2-40B4-BE49-F238E27FC236}">
                <a16:creationId xmlns:a16="http://schemas.microsoft.com/office/drawing/2014/main" id="{832A684B-196E-4A49-97E9-C78C2B2174A2}"/>
              </a:ext>
            </a:extLst>
          </p:cNvPr>
          <p:cNvSpPr>
            <a:spLocks noGrp="1" noRot="1" noChangeAspect="1" noChangeArrowheads="1" noTextEdit="1"/>
          </p:cNvSpPr>
          <p:nvPr>
            <p:ph type="sldImg"/>
          </p:nvPr>
        </p:nvSpPr>
        <p:spPr>
          <a:xfrm>
            <a:off x="381000" y="685800"/>
            <a:ext cx="6096000" cy="3429000"/>
          </a:xfrm>
          <a:ln/>
        </p:spPr>
      </p:sp>
      <p:sp>
        <p:nvSpPr>
          <p:cNvPr id="4100" name="Rectangle 3">
            <a:extLst>
              <a:ext uri="{FF2B5EF4-FFF2-40B4-BE49-F238E27FC236}">
                <a16:creationId xmlns:a16="http://schemas.microsoft.com/office/drawing/2014/main" id="{AB58E7FD-5EEE-43AD-8577-508FEA75F97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8B121482-6003-41EA-9C81-919A71A4AF1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baseline="-25000">
                <a:solidFill>
                  <a:schemeClr val="tx1"/>
                </a:solidFill>
                <a:latin typeface="Times New Roman" panose="02020603050405020304" pitchFamily="18" charset="0"/>
              </a:defRPr>
            </a:lvl1pPr>
            <a:lvl2pPr marL="742950" indent="-285750">
              <a:defRPr sz="3200" baseline="-25000">
                <a:solidFill>
                  <a:schemeClr val="tx1"/>
                </a:solidFill>
                <a:latin typeface="Times New Roman" panose="02020603050405020304" pitchFamily="18" charset="0"/>
              </a:defRPr>
            </a:lvl2pPr>
            <a:lvl3pPr marL="1143000" indent="-228600">
              <a:defRPr sz="3200" baseline="-25000">
                <a:solidFill>
                  <a:schemeClr val="tx1"/>
                </a:solidFill>
                <a:latin typeface="Times New Roman" panose="02020603050405020304" pitchFamily="18" charset="0"/>
              </a:defRPr>
            </a:lvl3pPr>
            <a:lvl4pPr marL="1600200" indent="-228600">
              <a:defRPr sz="3200" baseline="-25000">
                <a:solidFill>
                  <a:schemeClr val="tx1"/>
                </a:solidFill>
                <a:latin typeface="Times New Roman" panose="02020603050405020304" pitchFamily="18" charset="0"/>
              </a:defRPr>
            </a:lvl4pPr>
            <a:lvl5pPr marL="2057400" indent="-228600">
              <a:defRPr sz="32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aseline="-25000">
                <a:solidFill>
                  <a:schemeClr val="tx1"/>
                </a:solidFill>
                <a:latin typeface="Times New Roman" panose="02020603050405020304" pitchFamily="18" charset="0"/>
              </a:defRPr>
            </a:lvl9pPr>
          </a:lstStyle>
          <a:p>
            <a:fld id="{26B5D670-34A1-4D17-9979-77DB00FB668F}" type="slidenum">
              <a:rPr lang="en-US" altLang="en-US" sz="1200" baseline="0" smtClean="0">
                <a:latin typeface="Arial" panose="020B0604020202020204" pitchFamily="34" charset="0"/>
              </a:rPr>
              <a:pPr/>
              <a:t>4</a:t>
            </a:fld>
            <a:endParaRPr lang="en-US" altLang="en-US" sz="1200" baseline="0">
              <a:latin typeface="Arial" panose="020B0604020202020204" pitchFamily="34" charset="0"/>
            </a:endParaRPr>
          </a:p>
        </p:txBody>
      </p:sp>
      <p:sp>
        <p:nvSpPr>
          <p:cNvPr id="8195" name="Rectangle 2">
            <a:extLst>
              <a:ext uri="{FF2B5EF4-FFF2-40B4-BE49-F238E27FC236}">
                <a16:creationId xmlns:a16="http://schemas.microsoft.com/office/drawing/2014/main" id="{83D45435-CF15-4BEA-AE18-3A08A88F7699}"/>
              </a:ext>
            </a:extLst>
          </p:cNvPr>
          <p:cNvSpPr>
            <a:spLocks noGrp="1" noRot="1" noChangeAspect="1" noChangeArrowheads="1" noTextEdit="1"/>
          </p:cNvSpPr>
          <p:nvPr>
            <p:ph type="sldImg"/>
          </p:nvPr>
        </p:nvSpPr>
        <p:spPr>
          <a:xfrm>
            <a:off x="381000" y="685800"/>
            <a:ext cx="6096000" cy="3429000"/>
          </a:xfrm>
          <a:ln/>
        </p:spPr>
      </p:sp>
      <p:sp>
        <p:nvSpPr>
          <p:cNvPr id="8196" name="Rectangle 3">
            <a:extLst>
              <a:ext uri="{FF2B5EF4-FFF2-40B4-BE49-F238E27FC236}">
                <a16:creationId xmlns:a16="http://schemas.microsoft.com/office/drawing/2014/main" id="{991E16C7-8619-44FD-ADE7-D7AD63270C9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02D15064-A877-40E7-A544-EEF27448C9C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baseline="-25000">
                <a:solidFill>
                  <a:schemeClr val="tx1"/>
                </a:solidFill>
                <a:latin typeface="Times New Roman" panose="02020603050405020304" pitchFamily="18" charset="0"/>
              </a:defRPr>
            </a:lvl1pPr>
            <a:lvl2pPr marL="742950" indent="-285750">
              <a:defRPr sz="3200" baseline="-25000">
                <a:solidFill>
                  <a:schemeClr val="tx1"/>
                </a:solidFill>
                <a:latin typeface="Times New Roman" panose="02020603050405020304" pitchFamily="18" charset="0"/>
              </a:defRPr>
            </a:lvl2pPr>
            <a:lvl3pPr marL="1143000" indent="-228600">
              <a:defRPr sz="3200" baseline="-25000">
                <a:solidFill>
                  <a:schemeClr val="tx1"/>
                </a:solidFill>
                <a:latin typeface="Times New Roman" panose="02020603050405020304" pitchFamily="18" charset="0"/>
              </a:defRPr>
            </a:lvl3pPr>
            <a:lvl4pPr marL="1600200" indent="-228600">
              <a:defRPr sz="3200" baseline="-25000">
                <a:solidFill>
                  <a:schemeClr val="tx1"/>
                </a:solidFill>
                <a:latin typeface="Times New Roman" panose="02020603050405020304" pitchFamily="18" charset="0"/>
              </a:defRPr>
            </a:lvl4pPr>
            <a:lvl5pPr marL="2057400" indent="-228600">
              <a:defRPr sz="32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aseline="-25000">
                <a:solidFill>
                  <a:schemeClr val="tx1"/>
                </a:solidFill>
                <a:latin typeface="Times New Roman" panose="02020603050405020304" pitchFamily="18" charset="0"/>
              </a:defRPr>
            </a:lvl9pPr>
          </a:lstStyle>
          <a:p>
            <a:fld id="{8D2C4BF5-3C90-41D6-B43F-9111D648DCB4}" type="slidenum">
              <a:rPr lang="en-US" altLang="en-US" sz="1200" baseline="0" smtClean="0">
                <a:latin typeface="Arial" panose="020B0604020202020204" pitchFamily="34" charset="0"/>
              </a:rPr>
              <a:pPr/>
              <a:t>6</a:t>
            </a:fld>
            <a:endParaRPr lang="en-US" altLang="en-US" sz="1200" baseline="0">
              <a:latin typeface="Arial" panose="020B0604020202020204" pitchFamily="34" charset="0"/>
            </a:endParaRPr>
          </a:p>
        </p:txBody>
      </p:sp>
      <p:sp>
        <p:nvSpPr>
          <p:cNvPr id="11267" name="Rectangle 2">
            <a:extLst>
              <a:ext uri="{FF2B5EF4-FFF2-40B4-BE49-F238E27FC236}">
                <a16:creationId xmlns:a16="http://schemas.microsoft.com/office/drawing/2014/main" id="{71B530EB-E230-44F5-AA63-998F33661587}"/>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FE758E75-EBCE-4E6F-91F2-3D203544F79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C043F24-5868-48E6-A807-83141E577B92}" type="slidenum">
              <a:rPr lang="en-US" altLang="en-US" smtClean="0"/>
              <a:pPr>
                <a:defRPr/>
              </a:pPr>
              <a:t>‹#›</a:t>
            </a:fld>
            <a:endParaRPr lang="en-US" altLang="en-US"/>
          </a:p>
        </p:txBody>
      </p:sp>
    </p:spTree>
    <p:extLst>
      <p:ext uri="{BB962C8B-B14F-4D97-AF65-F5344CB8AC3E}">
        <p14:creationId xmlns:p14="http://schemas.microsoft.com/office/powerpoint/2010/main" val="2447210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46DCEBE-3BDA-4038-86C2-3B4BA06EA211}" type="slidenum">
              <a:rPr lang="en-US" altLang="en-US" smtClean="0"/>
              <a:pPr>
                <a:defRPr/>
              </a:pPr>
              <a:t>‹#›</a:t>
            </a:fld>
            <a:endParaRPr lang="en-US" altLang="en-US"/>
          </a:p>
        </p:txBody>
      </p:sp>
    </p:spTree>
    <p:extLst>
      <p:ext uri="{BB962C8B-B14F-4D97-AF65-F5344CB8AC3E}">
        <p14:creationId xmlns:p14="http://schemas.microsoft.com/office/powerpoint/2010/main" val="2436549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8DFE1CD-0B31-4E4C-8327-0695932D0C25}" type="slidenum">
              <a:rPr lang="en-US" altLang="en-US" smtClean="0"/>
              <a:pPr>
                <a:defRPr/>
              </a:pPr>
              <a:t>‹#›</a:t>
            </a:fld>
            <a:endParaRPr lang="en-US" altLang="en-US"/>
          </a:p>
        </p:txBody>
      </p:sp>
    </p:spTree>
    <p:extLst>
      <p:ext uri="{BB962C8B-B14F-4D97-AF65-F5344CB8AC3E}">
        <p14:creationId xmlns:p14="http://schemas.microsoft.com/office/powerpoint/2010/main" val="3107342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401A26E-6B4F-4929-B7E1-C4DC927036A0}" type="slidenum">
              <a:rPr lang="en-US" altLang="en-US" smtClean="0"/>
              <a:pPr>
                <a:defRPr/>
              </a:pPr>
              <a:t>‹#›</a:t>
            </a:fld>
            <a:endParaRPr lang="en-US" altLang="en-US"/>
          </a:p>
        </p:txBody>
      </p:sp>
    </p:spTree>
    <p:extLst>
      <p:ext uri="{BB962C8B-B14F-4D97-AF65-F5344CB8AC3E}">
        <p14:creationId xmlns:p14="http://schemas.microsoft.com/office/powerpoint/2010/main" val="2139302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7D3B1B3D-2703-41B6-B772-764E06DBF40B}" type="slidenum">
              <a:rPr lang="en-US" altLang="en-US" smtClean="0"/>
              <a:pPr>
                <a:defRPr/>
              </a:pPr>
              <a:t>‹#›</a:t>
            </a:fld>
            <a:endParaRPr lang="en-US" altLang="en-US"/>
          </a:p>
        </p:txBody>
      </p:sp>
    </p:spTree>
    <p:extLst>
      <p:ext uri="{BB962C8B-B14F-4D97-AF65-F5344CB8AC3E}">
        <p14:creationId xmlns:p14="http://schemas.microsoft.com/office/powerpoint/2010/main" val="3722029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EFBDF386-139D-43DF-B25F-9317D03FD050}" type="slidenum">
              <a:rPr lang="en-US" altLang="en-US" smtClean="0"/>
              <a:pPr>
                <a:defRPr/>
              </a:pPr>
              <a:t>‹#›</a:t>
            </a:fld>
            <a:endParaRPr lang="en-US" altLang="en-US"/>
          </a:p>
        </p:txBody>
      </p:sp>
    </p:spTree>
    <p:extLst>
      <p:ext uri="{BB962C8B-B14F-4D97-AF65-F5344CB8AC3E}">
        <p14:creationId xmlns:p14="http://schemas.microsoft.com/office/powerpoint/2010/main" val="409564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D8AE6880-2981-41F2-9077-55DC464C0118}" type="slidenum">
              <a:rPr lang="en-US" altLang="en-US" smtClean="0"/>
              <a:pPr>
                <a:defRPr/>
              </a:pPr>
              <a:t>‹#›</a:t>
            </a:fld>
            <a:endParaRPr lang="en-US" altLang="en-US"/>
          </a:p>
        </p:txBody>
      </p:sp>
    </p:spTree>
    <p:extLst>
      <p:ext uri="{BB962C8B-B14F-4D97-AF65-F5344CB8AC3E}">
        <p14:creationId xmlns:p14="http://schemas.microsoft.com/office/powerpoint/2010/main" val="2880608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1500FBA5-65FA-48DE-B7C9-FE918949C5EB}" type="slidenum">
              <a:rPr lang="en-US" altLang="en-US" smtClean="0"/>
              <a:pPr>
                <a:defRPr/>
              </a:pPr>
              <a:t>‹#›</a:t>
            </a:fld>
            <a:endParaRPr lang="en-US" altLang="en-US"/>
          </a:p>
        </p:txBody>
      </p:sp>
    </p:spTree>
    <p:extLst>
      <p:ext uri="{BB962C8B-B14F-4D97-AF65-F5344CB8AC3E}">
        <p14:creationId xmlns:p14="http://schemas.microsoft.com/office/powerpoint/2010/main" val="3650697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9584424B-DB0F-423B-8CD9-840C66B8A9AA}" type="slidenum">
              <a:rPr lang="en-US" altLang="en-US" smtClean="0"/>
              <a:pPr>
                <a:defRPr/>
              </a:pPr>
              <a:t>‹#›</a:t>
            </a:fld>
            <a:endParaRPr lang="en-US" altLang="en-US"/>
          </a:p>
        </p:txBody>
      </p:sp>
    </p:spTree>
    <p:extLst>
      <p:ext uri="{BB962C8B-B14F-4D97-AF65-F5344CB8AC3E}">
        <p14:creationId xmlns:p14="http://schemas.microsoft.com/office/powerpoint/2010/main" val="821972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0CFBEC40-8AF4-4DE8-B40B-D15E757354F4}" type="slidenum">
              <a:rPr lang="en-US" altLang="en-US" smtClean="0"/>
              <a:pPr>
                <a:defRPr/>
              </a:pPr>
              <a:t>‹#›</a:t>
            </a:fld>
            <a:endParaRPr lang="en-US" altLang="en-US"/>
          </a:p>
        </p:txBody>
      </p:sp>
    </p:spTree>
    <p:extLst>
      <p:ext uri="{BB962C8B-B14F-4D97-AF65-F5344CB8AC3E}">
        <p14:creationId xmlns:p14="http://schemas.microsoft.com/office/powerpoint/2010/main" val="3410952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B7B34DD5-9FD7-4494-93E4-B2E641BF924A}" type="slidenum">
              <a:rPr lang="en-US" altLang="en-US" smtClean="0"/>
              <a:pPr>
                <a:defRPr/>
              </a:pPr>
              <a:t>‹#›</a:t>
            </a:fld>
            <a:endParaRPr lang="en-US" altLang="en-US"/>
          </a:p>
        </p:txBody>
      </p:sp>
    </p:spTree>
    <p:extLst>
      <p:ext uri="{BB962C8B-B14F-4D97-AF65-F5344CB8AC3E}">
        <p14:creationId xmlns:p14="http://schemas.microsoft.com/office/powerpoint/2010/main" val="1494686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D7CA82B-7B24-41C0-917E-1E22963A0A0C}" type="slidenum">
              <a:rPr lang="en-US" altLang="en-US" smtClean="0"/>
              <a:pPr>
                <a:defRPr/>
              </a:pPr>
              <a:t>‹#›</a:t>
            </a:fld>
            <a:endParaRPr lang="en-US" altLang="en-US"/>
          </a:p>
        </p:txBody>
      </p:sp>
    </p:spTree>
    <p:extLst>
      <p:ext uri="{BB962C8B-B14F-4D97-AF65-F5344CB8AC3E}">
        <p14:creationId xmlns:p14="http://schemas.microsoft.com/office/powerpoint/2010/main" val="87195675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file:///C:\Users\Admin\Desktop\New%20folder\FILE_20220920_171851_slide%201.mp3"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Users\Admin\Desktop\New%20folder\FILE_20220920_171851_slide10.c&#226;u%20h&#7887;i%202.mp3" TargetMode="External"/><Relationship Id="rId1" Type="http://schemas.openxmlformats.org/officeDocument/2006/relationships/audio" Target="file:///C:\Users\Admin\Desktop\New%20folder\FILE_20220920_171851_slide10.c&#226;u%20h&#7887;i%201.mp3" TargetMode="External"/><Relationship Id="rId5" Type="http://schemas.openxmlformats.org/officeDocument/2006/relationships/image" Target="../media/image3.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audio" Target="file:///C:\Users\Admin\Desktop\New%20folder\FILE_20220920_171851_th&#417;.mp3"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audio" Target="file:///C:\Users\Admin\Desktop\New%20folder\FILE_20220920_171851_slide12.mp3"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audio" Target="file:///C:\Users\Admin\Desktop\New%20folder\FILE_20220920_174239_slide%2013.mp3" TargetMode="Externa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audio" Target="file:///C:\Users\Admin\Desktop\New%20folder\FILE_20220920_174411_slide%2014.mp3" TargetMode="Externa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audio" Target="file:///C:\Users\Admin\Desktop\New%20folder\FILE_20220920_171851_slide2.mp3"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file:///C:\Users\Admin\Downloads\&#272;o&#224;n%20T&#224;u%20Nh&#7887;%20X&#237;u%20&#9835;%20B&#224;i%20H&#225;t%20Thi&#7871;u%20Nhi%20Vui%20Nh&#7897;n.mp4"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audio" Target="file:///C:\Users\Admin\Desktop\New%20folder\FILE_20220920_171851_th&#417;.mp3" TargetMode="External"/><Relationship Id="rId5" Type="http://schemas.openxmlformats.org/officeDocument/2006/relationships/image" Target="../media/image3.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audio" Target="file:///C:\Users\Admin\Desktop\New%20folder\FILE_20220920_171851_slide5.mp3"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audio" Target="file:///C:\Users\Admin\Desktop\New%20folder\FILE_20220920_171851_th&#417;.mp3" TargetMode="External"/><Relationship Id="rId5" Type="http://schemas.openxmlformats.org/officeDocument/2006/relationships/image" Target="../media/image3.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audio" Target="file:///C:\Users\Admin\Desktop\New%20folder\FILE_20220920_171851_slide7.mp3"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audio" Target="file:///C:\Users\Admin\Desktop\New%20folder\FILE_20220920_171851_slide8.mp3"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audio" Target="file:///C:\Users\Admin\Desktop\New%20folder\FILE_20220920_171851_slide9.mp3"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4">
            <a:extLst>
              <a:ext uri="{FF2B5EF4-FFF2-40B4-BE49-F238E27FC236}">
                <a16:creationId xmlns:a16="http://schemas.microsoft.com/office/drawing/2014/main" id="{2A0F9BCC-27A4-4F63-861F-46A561920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28600"/>
            <a:ext cx="11049000" cy="735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h4">
            <a:extLst>
              <a:ext uri="{FF2B5EF4-FFF2-40B4-BE49-F238E27FC236}">
                <a16:creationId xmlns:a16="http://schemas.microsoft.com/office/drawing/2014/main" id="{9196F894-86FC-454E-978B-B78C0B59EB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95300"/>
            <a:ext cx="12192000" cy="735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AutoShape 4">
            <a:extLst>
              <a:ext uri="{FF2B5EF4-FFF2-40B4-BE49-F238E27FC236}">
                <a16:creationId xmlns:a16="http://schemas.microsoft.com/office/drawing/2014/main" id="{8BE845BA-4BB1-41FB-979C-52C8AF7504A2}"/>
              </a:ext>
            </a:extLst>
          </p:cNvPr>
          <p:cNvSpPr>
            <a:spLocks noChangeArrowheads="1"/>
          </p:cNvSpPr>
          <p:nvPr/>
        </p:nvSpPr>
        <p:spPr bwMode="auto">
          <a:xfrm>
            <a:off x="838200" y="0"/>
            <a:ext cx="1828800" cy="838200"/>
          </a:xfrm>
          <a:prstGeom prst="star32">
            <a:avLst>
              <a:gd name="adj" fmla="val 5694"/>
            </a:avLst>
          </a:prstGeom>
          <a:solidFill>
            <a:schemeClr val="accent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95237" name="AutoShape 5">
            <a:extLst>
              <a:ext uri="{FF2B5EF4-FFF2-40B4-BE49-F238E27FC236}">
                <a16:creationId xmlns:a16="http://schemas.microsoft.com/office/drawing/2014/main" id="{5A44F749-A8A2-447C-920E-3AC7167059A1}"/>
              </a:ext>
            </a:extLst>
          </p:cNvPr>
          <p:cNvSpPr>
            <a:spLocks noChangeArrowheads="1"/>
          </p:cNvSpPr>
          <p:nvPr/>
        </p:nvSpPr>
        <p:spPr bwMode="auto">
          <a:xfrm>
            <a:off x="685800" y="5867400"/>
            <a:ext cx="1981200" cy="990600"/>
          </a:xfrm>
          <a:prstGeom prst="star32">
            <a:avLst>
              <a:gd name="adj" fmla="val 5694"/>
            </a:avLst>
          </a:prstGeom>
          <a:solidFill>
            <a:schemeClr val="accent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95238" name="AutoShape 6">
            <a:extLst>
              <a:ext uri="{FF2B5EF4-FFF2-40B4-BE49-F238E27FC236}">
                <a16:creationId xmlns:a16="http://schemas.microsoft.com/office/drawing/2014/main" id="{E1F4D309-B84D-448E-BFD7-04F641CA504F}"/>
              </a:ext>
            </a:extLst>
          </p:cNvPr>
          <p:cNvSpPr>
            <a:spLocks noChangeArrowheads="1"/>
          </p:cNvSpPr>
          <p:nvPr/>
        </p:nvSpPr>
        <p:spPr bwMode="auto">
          <a:xfrm>
            <a:off x="9753600" y="5791200"/>
            <a:ext cx="1676400" cy="1066800"/>
          </a:xfrm>
          <a:prstGeom prst="star32">
            <a:avLst>
              <a:gd name="adj" fmla="val 5694"/>
            </a:avLst>
          </a:prstGeom>
          <a:solidFill>
            <a:schemeClr val="accent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3079" name="TextBox 5">
            <a:extLst>
              <a:ext uri="{FF2B5EF4-FFF2-40B4-BE49-F238E27FC236}">
                <a16:creationId xmlns:a16="http://schemas.microsoft.com/office/drawing/2014/main" id="{11D438A6-62CE-4F9C-BEE5-51A4AEE52C55}"/>
              </a:ext>
            </a:extLst>
          </p:cNvPr>
          <p:cNvSpPr txBox="1">
            <a:spLocks noChangeArrowheads="1"/>
          </p:cNvSpPr>
          <p:nvPr/>
        </p:nvSpPr>
        <p:spPr bwMode="auto">
          <a:xfrm>
            <a:off x="3060700" y="-196043"/>
            <a:ext cx="64023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002060"/>
                </a:solidFill>
                <a:latin typeface="Times New Roman" panose="02020603050405020304" pitchFamily="18" charset="0"/>
                <a:cs typeface="Times New Roman" panose="02020603050405020304" pitchFamily="18" charset="0"/>
              </a:rPr>
              <a:t>UBND QUẬN LONG BIÊN</a:t>
            </a:r>
          </a:p>
          <a:p>
            <a:pPr algn="ctr" eaLnBrk="1" hangingPunct="1">
              <a:spcBef>
                <a:spcPct val="0"/>
              </a:spcBef>
              <a:buFontTx/>
              <a:buNone/>
            </a:pPr>
            <a:r>
              <a:rPr lang="en-US" altLang="en-US" sz="2400" b="1">
                <a:solidFill>
                  <a:srgbClr val="002060"/>
                </a:solidFill>
                <a:latin typeface="Times New Roman" panose="02020603050405020304" pitchFamily="18" charset="0"/>
                <a:cs typeface="Times New Roman" panose="02020603050405020304" pitchFamily="18" charset="0"/>
              </a:rPr>
              <a:t>TRƯỜNG MẦM NON HOA MỘC LAN</a:t>
            </a:r>
          </a:p>
        </p:txBody>
      </p:sp>
      <p:sp>
        <p:nvSpPr>
          <p:cNvPr id="13" name="TextBox 12">
            <a:extLst>
              <a:ext uri="{FF2B5EF4-FFF2-40B4-BE49-F238E27FC236}">
                <a16:creationId xmlns:a16="http://schemas.microsoft.com/office/drawing/2014/main" id="{D3EDFF05-7C20-420C-A4A5-3A5918AD304E}"/>
              </a:ext>
            </a:extLst>
          </p:cNvPr>
          <p:cNvSpPr txBox="1"/>
          <p:nvPr/>
        </p:nvSpPr>
        <p:spPr>
          <a:xfrm>
            <a:off x="2860675" y="1814513"/>
            <a:ext cx="7005638" cy="400050"/>
          </a:xfrm>
          <a:prstGeom prst="rect">
            <a:avLst/>
          </a:prstGeom>
          <a:noFill/>
        </p:spPr>
        <p:txBody>
          <a:bodyPr>
            <a:spAutoFit/>
          </a:bodyPr>
          <a:lstStyle/>
          <a:p>
            <a:pPr algn="ctr" eaLnBrk="1" hangingPunct="1">
              <a:defRPr/>
            </a:pPr>
            <a:r>
              <a:rPr lang="en-US" sz="3000" b="1" dirty="0">
                <a:solidFill>
                  <a:schemeClr val="accent2">
                    <a:lumMod val="75000"/>
                  </a:schemeClr>
                </a:solidFill>
                <a:cs typeface="Times New Roman" panose="02020603050405020304" pitchFamily="18" charset="0"/>
              </a:rPr>
              <a:t>LĨNH VỰC PHÁT TRIỂN NGÔN NGỮ</a:t>
            </a:r>
          </a:p>
        </p:txBody>
      </p:sp>
      <p:sp>
        <p:nvSpPr>
          <p:cNvPr id="3081" name="TextBox 7">
            <a:extLst>
              <a:ext uri="{FF2B5EF4-FFF2-40B4-BE49-F238E27FC236}">
                <a16:creationId xmlns:a16="http://schemas.microsoft.com/office/drawing/2014/main" id="{558775A3-0F29-4A32-972F-FF2BD0B0ABD5}"/>
              </a:ext>
            </a:extLst>
          </p:cNvPr>
          <p:cNvSpPr txBox="1">
            <a:spLocks noChangeArrowheads="1"/>
          </p:cNvSpPr>
          <p:nvPr/>
        </p:nvSpPr>
        <p:spPr bwMode="auto">
          <a:xfrm>
            <a:off x="3987800" y="2370138"/>
            <a:ext cx="45481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rgbClr val="FF0000"/>
                </a:solidFill>
                <a:latin typeface="Times New Roman" panose="02020603050405020304" pitchFamily="18" charset="0"/>
                <a:cs typeface="Times New Roman" panose="02020603050405020304" pitchFamily="18" charset="0"/>
              </a:rPr>
              <a:t>LÀM QUEN VĂN HỌC</a:t>
            </a:r>
          </a:p>
        </p:txBody>
      </p:sp>
      <p:sp>
        <p:nvSpPr>
          <p:cNvPr id="3082" name="TextBox 8">
            <a:extLst>
              <a:ext uri="{FF2B5EF4-FFF2-40B4-BE49-F238E27FC236}">
                <a16:creationId xmlns:a16="http://schemas.microsoft.com/office/drawing/2014/main" id="{D8B85930-C3FA-43FA-B59F-B4F9F0DAE444}"/>
              </a:ext>
            </a:extLst>
          </p:cNvPr>
          <p:cNvSpPr txBox="1">
            <a:spLocks noChangeArrowheads="1"/>
          </p:cNvSpPr>
          <p:nvPr/>
        </p:nvSpPr>
        <p:spPr bwMode="auto">
          <a:xfrm>
            <a:off x="3875088" y="2946401"/>
            <a:ext cx="51816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solidFill>
                  <a:srgbClr val="FF0000"/>
                </a:solidFill>
                <a:latin typeface="Times New Roman" panose="02020603050405020304" pitchFamily="18" charset="0"/>
                <a:cs typeface="Times New Roman" panose="02020603050405020304" pitchFamily="18" charset="0"/>
              </a:rPr>
              <a:t>Đề tài: Thơ:</a:t>
            </a:r>
            <a:r>
              <a:rPr lang="en-US" altLang="en-US" baseline="0">
                <a:solidFill>
                  <a:srgbClr val="FF0000"/>
                </a:solidFill>
                <a:latin typeface="Times New Roman" panose="02020603050405020304" pitchFamily="18" charset="0"/>
                <a:cs typeface="Times New Roman" panose="02020603050405020304" pitchFamily="18" charset="0"/>
              </a:rPr>
              <a:t> </a:t>
            </a:r>
            <a:r>
              <a:rPr lang="en-US" altLang="en-US">
                <a:solidFill>
                  <a:srgbClr val="FF0000"/>
                </a:solidFill>
                <a:latin typeface="Times New Roman" panose="02020603050405020304" pitchFamily="18" charset="0"/>
                <a:cs typeface="Times New Roman" panose="02020603050405020304" pitchFamily="18" charset="0"/>
              </a:rPr>
              <a:t>“Con tàu”</a:t>
            </a:r>
          </a:p>
          <a:p>
            <a:pPr algn="ctr" eaLnBrk="1" hangingPunct="1">
              <a:spcBef>
                <a:spcPct val="0"/>
              </a:spcBef>
              <a:buFontTx/>
              <a:buNone/>
            </a:pPr>
            <a:endParaRPr lang="en-US" altLang="en-US" sz="4000">
              <a:solidFill>
                <a:srgbClr val="FF0000"/>
              </a:solidFill>
              <a:latin typeface="Times New Roman" panose="02020603050405020304" pitchFamily="18" charset="0"/>
              <a:cs typeface="Times New Roman" panose="02020603050405020304" pitchFamily="18" charset="0"/>
            </a:endParaRPr>
          </a:p>
        </p:txBody>
      </p:sp>
      <p:sp>
        <p:nvSpPr>
          <p:cNvPr id="3083" name="TextBox 9">
            <a:extLst>
              <a:ext uri="{FF2B5EF4-FFF2-40B4-BE49-F238E27FC236}">
                <a16:creationId xmlns:a16="http://schemas.microsoft.com/office/drawing/2014/main" id="{00BA11FF-381F-4848-BEED-A0A986DCDD54}"/>
              </a:ext>
            </a:extLst>
          </p:cNvPr>
          <p:cNvSpPr txBox="1">
            <a:spLocks noChangeArrowheads="1"/>
          </p:cNvSpPr>
          <p:nvPr/>
        </p:nvSpPr>
        <p:spPr bwMode="auto">
          <a:xfrm>
            <a:off x="3875088" y="3609975"/>
            <a:ext cx="6235700" cy="4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solidFill>
                  <a:srgbClr val="FF0000"/>
                </a:solidFill>
                <a:latin typeface="Times New Roman" panose="02020603050405020304" pitchFamily="18" charset="0"/>
                <a:cs typeface="Times New Roman" panose="02020603050405020304" pitchFamily="18" charset="0"/>
              </a:rPr>
              <a:t>Lứa tuổi: Nhà trẻ (24 – 36 tháng)</a:t>
            </a:r>
          </a:p>
        </p:txBody>
      </p:sp>
      <p:sp>
        <p:nvSpPr>
          <p:cNvPr id="3084" name="TextBox 12">
            <a:extLst>
              <a:ext uri="{FF2B5EF4-FFF2-40B4-BE49-F238E27FC236}">
                <a16:creationId xmlns:a16="http://schemas.microsoft.com/office/drawing/2014/main" id="{54F05F89-8A08-49A1-8731-21830F548622}"/>
              </a:ext>
            </a:extLst>
          </p:cNvPr>
          <p:cNvSpPr txBox="1">
            <a:spLocks noChangeArrowheads="1"/>
          </p:cNvSpPr>
          <p:nvPr/>
        </p:nvSpPr>
        <p:spPr bwMode="auto">
          <a:xfrm>
            <a:off x="5105401" y="5653088"/>
            <a:ext cx="30956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002060"/>
                </a:solidFill>
                <a:latin typeface="Times New Roman" panose="02020603050405020304" pitchFamily="18" charset="0"/>
                <a:cs typeface="Times New Roman" panose="02020603050405020304" pitchFamily="18" charset="0"/>
              </a:rPr>
              <a:t>NĂM HỌC: 2023 -2024</a:t>
            </a:r>
          </a:p>
        </p:txBody>
      </p:sp>
      <p:sp>
        <p:nvSpPr>
          <p:cNvPr id="3085" name="TextBox 2">
            <a:extLst>
              <a:ext uri="{FF2B5EF4-FFF2-40B4-BE49-F238E27FC236}">
                <a16:creationId xmlns:a16="http://schemas.microsoft.com/office/drawing/2014/main" id="{FB343F44-5334-407F-954E-8072F3559D6E}"/>
              </a:ext>
            </a:extLst>
          </p:cNvPr>
          <p:cNvSpPr txBox="1">
            <a:spLocks noChangeArrowheads="1"/>
          </p:cNvSpPr>
          <p:nvPr/>
        </p:nvSpPr>
        <p:spPr bwMode="auto">
          <a:xfrm>
            <a:off x="-3352800" y="3790950"/>
            <a:ext cx="304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aseline="0">
                <a:latin typeface="Times New Roman" panose="02020603050405020304" pitchFamily="18" charset="0"/>
              </a:rPr>
              <a:t> </a:t>
            </a:r>
            <a:endParaRPr lang="en-US" altLang="en-US">
              <a:latin typeface="Times New Roman" panose="02020603050405020304" pitchFamily="18" charset="0"/>
            </a:endParaRPr>
          </a:p>
        </p:txBody>
      </p:sp>
      <p:pic>
        <p:nvPicPr>
          <p:cNvPr id="3086" name="Picture 1">
            <a:extLst>
              <a:ext uri="{FF2B5EF4-FFF2-40B4-BE49-F238E27FC236}">
                <a16:creationId xmlns:a16="http://schemas.microsoft.com/office/drawing/2014/main" id="{2830FCD9-25A2-46E9-9AF3-C2BC0BADE0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5535943" y="620714"/>
            <a:ext cx="1451901"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FILE_20220920_171851_slide 1.mp3">
            <a:hlinkClick r:id="" action="ppaction://media"/>
            <a:extLst>
              <a:ext uri="{FF2B5EF4-FFF2-40B4-BE49-F238E27FC236}">
                <a16:creationId xmlns:a16="http://schemas.microsoft.com/office/drawing/2014/main" id="{D2E6D344-E445-4D19-A42D-3CAD73FC5F3E}"/>
              </a:ext>
            </a:extLst>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1838325" y="5308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95236"/>
                                        </p:tgtEl>
                                        <p:attrNameLst>
                                          <p:attrName>style.visibility</p:attrName>
                                        </p:attrNameLst>
                                      </p:cBhvr>
                                      <p:to>
                                        <p:strVal val="visible"/>
                                      </p:to>
                                    </p:set>
                                    <p:animEffect transition="in" filter="fade">
                                      <p:cBhvr>
                                        <p:cTn id="7" dur="770" decel="100000"/>
                                        <p:tgtEl>
                                          <p:spTgt spid="95236"/>
                                        </p:tgtEl>
                                      </p:cBhvr>
                                    </p:animEffect>
                                    <p:animScale>
                                      <p:cBhvr>
                                        <p:cTn id="8" dur="770" decel="100000"/>
                                        <p:tgtEl>
                                          <p:spTgt spid="95236"/>
                                        </p:tgtEl>
                                      </p:cBhvr>
                                      <p:from x="10000" y="10000"/>
                                      <p:to x="200000" y="450000"/>
                                    </p:animScale>
                                    <p:animScale>
                                      <p:cBhvr>
                                        <p:cTn id="9" dur="1230" accel="100000" fill="hold">
                                          <p:stCondLst>
                                            <p:cond delay="770"/>
                                          </p:stCondLst>
                                        </p:cTn>
                                        <p:tgtEl>
                                          <p:spTgt spid="95236"/>
                                        </p:tgtEl>
                                      </p:cBhvr>
                                      <p:from x="200000" y="450000"/>
                                      <p:to x="100000" y="100000"/>
                                    </p:animScale>
                                    <p:set>
                                      <p:cBhvr>
                                        <p:cTn id="10" dur="770" fill="hold"/>
                                        <p:tgtEl>
                                          <p:spTgt spid="95236"/>
                                        </p:tgtEl>
                                        <p:attrNameLst>
                                          <p:attrName>ppt_x</p:attrName>
                                        </p:attrNameLst>
                                      </p:cBhvr>
                                      <p:to>
                                        <p:strVal val="(0.5)"/>
                                      </p:to>
                                    </p:set>
                                    <p:anim from="(0.5)" to="(#ppt_x)" calcmode="lin" valueType="num">
                                      <p:cBhvr>
                                        <p:cTn id="11" dur="1230" accel="100000" fill="hold">
                                          <p:stCondLst>
                                            <p:cond delay="770"/>
                                          </p:stCondLst>
                                        </p:cTn>
                                        <p:tgtEl>
                                          <p:spTgt spid="95236"/>
                                        </p:tgtEl>
                                        <p:attrNameLst>
                                          <p:attrName>ppt_x</p:attrName>
                                        </p:attrNameLst>
                                      </p:cBhvr>
                                    </p:anim>
                                    <p:set>
                                      <p:cBhvr>
                                        <p:cTn id="12" dur="770" fill="hold"/>
                                        <p:tgtEl>
                                          <p:spTgt spid="95236"/>
                                        </p:tgtEl>
                                        <p:attrNameLst>
                                          <p:attrName>ppt_y</p:attrName>
                                        </p:attrNameLst>
                                      </p:cBhvr>
                                      <p:to>
                                        <p:strVal val="(#ppt_y+0.4)"/>
                                      </p:to>
                                    </p:set>
                                    <p:anim from="(#ppt_y+0.4)" to="(#ppt_y)" calcmode="lin" valueType="num">
                                      <p:cBhvr>
                                        <p:cTn id="13" dur="1230" accel="100000" fill="hold">
                                          <p:stCondLst>
                                            <p:cond delay="770"/>
                                          </p:stCondLst>
                                        </p:cTn>
                                        <p:tgtEl>
                                          <p:spTgt spid="95236"/>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95237"/>
                                        </p:tgtEl>
                                        <p:attrNameLst>
                                          <p:attrName>style.visibility</p:attrName>
                                        </p:attrNameLst>
                                      </p:cBhvr>
                                      <p:to>
                                        <p:strVal val="visible"/>
                                      </p:to>
                                    </p:set>
                                    <p:animEffect transition="in" filter="fade">
                                      <p:cBhvr>
                                        <p:cTn id="16" dur="770" decel="100000"/>
                                        <p:tgtEl>
                                          <p:spTgt spid="95237"/>
                                        </p:tgtEl>
                                      </p:cBhvr>
                                    </p:animEffect>
                                    <p:animScale>
                                      <p:cBhvr>
                                        <p:cTn id="17" dur="770" decel="100000"/>
                                        <p:tgtEl>
                                          <p:spTgt spid="95237"/>
                                        </p:tgtEl>
                                      </p:cBhvr>
                                      <p:from x="10000" y="10000"/>
                                      <p:to x="200000" y="450000"/>
                                    </p:animScale>
                                    <p:animScale>
                                      <p:cBhvr>
                                        <p:cTn id="18" dur="1230" accel="100000" fill="hold">
                                          <p:stCondLst>
                                            <p:cond delay="770"/>
                                          </p:stCondLst>
                                        </p:cTn>
                                        <p:tgtEl>
                                          <p:spTgt spid="95237"/>
                                        </p:tgtEl>
                                      </p:cBhvr>
                                      <p:from x="200000" y="450000"/>
                                      <p:to x="100000" y="100000"/>
                                    </p:animScale>
                                    <p:set>
                                      <p:cBhvr>
                                        <p:cTn id="19" dur="770" fill="hold"/>
                                        <p:tgtEl>
                                          <p:spTgt spid="95237"/>
                                        </p:tgtEl>
                                        <p:attrNameLst>
                                          <p:attrName>ppt_x</p:attrName>
                                        </p:attrNameLst>
                                      </p:cBhvr>
                                      <p:to>
                                        <p:strVal val="(0.5)"/>
                                      </p:to>
                                    </p:set>
                                    <p:anim from="(0.5)" to="(#ppt_x)" calcmode="lin" valueType="num">
                                      <p:cBhvr>
                                        <p:cTn id="20" dur="1230" accel="100000" fill="hold">
                                          <p:stCondLst>
                                            <p:cond delay="770"/>
                                          </p:stCondLst>
                                        </p:cTn>
                                        <p:tgtEl>
                                          <p:spTgt spid="95237"/>
                                        </p:tgtEl>
                                        <p:attrNameLst>
                                          <p:attrName>ppt_x</p:attrName>
                                        </p:attrNameLst>
                                      </p:cBhvr>
                                    </p:anim>
                                    <p:set>
                                      <p:cBhvr>
                                        <p:cTn id="21" dur="770" fill="hold"/>
                                        <p:tgtEl>
                                          <p:spTgt spid="95237"/>
                                        </p:tgtEl>
                                        <p:attrNameLst>
                                          <p:attrName>ppt_y</p:attrName>
                                        </p:attrNameLst>
                                      </p:cBhvr>
                                      <p:to>
                                        <p:strVal val="(#ppt_y+0.4)"/>
                                      </p:to>
                                    </p:set>
                                    <p:anim from="(#ppt_y+0.4)" to="(#ppt_y)" calcmode="lin" valueType="num">
                                      <p:cBhvr>
                                        <p:cTn id="22" dur="1230" accel="100000" fill="hold">
                                          <p:stCondLst>
                                            <p:cond delay="770"/>
                                          </p:stCondLst>
                                        </p:cTn>
                                        <p:tgtEl>
                                          <p:spTgt spid="95237"/>
                                        </p:tgtEl>
                                        <p:attrNameLst>
                                          <p:attrName>ppt_y</p:attrName>
                                        </p:attrNameLst>
                                      </p:cBhvr>
                                    </p:anim>
                                  </p:childTnLst>
                                </p:cTn>
                              </p:par>
                              <p:par>
                                <p:cTn id="23" presetID="51" presetClass="entr" presetSubtype="0" fill="hold" nodeType="withEffect">
                                  <p:stCondLst>
                                    <p:cond delay="0"/>
                                  </p:stCondLst>
                                  <p:childTnLst>
                                    <p:set>
                                      <p:cBhvr>
                                        <p:cTn id="24" dur="1" fill="hold">
                                          <p:stCondLst>
                                            <p:cond delay="0"/>
                                          </p:stCondLst>
                                        </p:cTn>
                                        <p:tgtEl>
                                          <p:spTgt spid="95238"/>
                                        </p:tgtEl>
                                        <p:attrNameLst>
                                          <p:attrName>style.visibility</p:attrName>
                                        </p:attrNameLst>
                                      </p:cBhvr>
                                      <p:to>
                                        <p:strVal val="visible"/>
                                      </p:to>
                                    </p:set>
                                    <p:animEffect transition="in" filter="fade">
                                      <p:cBhvr>
                                        <p:cTn id="25" dur="770" decel="100000"/>
                                        <p:tgtEl>
                                          <p:spTgt spid="95238"/>
                                        </p:tgtEl>
                                      </p:cBhvr>
                                    </p:animEffect>
                                    <p:animScale>
                                      <p:cBhvr>
                                        <p:cTn id="26" dur="770" decel="100000"/>
                                        <p:tgtEl>
                                          <p:spTgt spid="95238"/>
                                        </p:tgtEl>
                                      </p:cBhvr>
                                      <p:from x="10000" y="10000"/>
                                      <p:to x="200000" y="450000"/>
                                    </p:animScale>
                                    <p:animScale>
                                      <p:cBhvr>
                                        <p:cTn id="27" dur="1230" accel="100000" fill="hold">
                                          <p:stCondLst>
                                            <p:cond delay="770"/>
                                          </p:stCondLst>
                                        </p:cTn>
                                        <p:tgtEl>
                                          <p:spTgt spid="95238"/>
                                        </p:tgtEl>
                                      </p:cBhvr>
                                      <p:from x="200000" y="450000"/>
                                      <p:to x="100000" y="100000"/>
                                    </p:animScale>
                                    <p:set>
                                      <p:cBhvr>
                                        <p:cTn id="28" dur="770" fill="hold"/>
                                        <p:tgtEl>
                                          <p:spTgt spid="95238"/>
                                        </p:tgtEl>
                                        <p:attrNameLst>
                                          <p:attrName>ppt_x</p:attrName>
                                        </p:attrNameLst>
                                      </p:cBhvr>
                                      <p:to>
                                        <p:strVal val="(0.5)"/>
                                      </p:to>
                                    </p:set>
                                    <p:anim from="(0.5)" to="(#ppt_x)" calcmode="lin" valueType="num">
                                      <p:cBhvr>
                                        <p:cTn id="29" dur="1230" accel="100000" fill="hold">
                                          <p:stCondLst>
                                            <p:cond delay="770"/>
                                          </p:stCondLst>
                                        </p:cTn>
                                        <p:tgtEl>
                                          <p:spTgt spid="95238"/>
                                        </p:tgtEl>
                                        <p:attrNameLst>
                                          <p:attrName>ppt_x</p:attrName>
                                        </p:attrNameLst>
                                      </p:cBhvr>
                                    </p:anim>
                                    <p:set>
                                      <p:cBhvr>
                                        <p:cTn id="30" dur="770" fill="hold"/>
                                        <p:tgtEl>
                                          <p:spTgt spid="95238"/>
                                        </p:tgtEl>
                                        <p:attrNameLst>
                                          <p:attrName>ppt_y</p:attrName>
                                        </p:attrNameLst>
                                      </p:cBhvr>
                                      <p:to>
                                        <p:strVal val="(#ppt_y+0.4)"/>
                                      </p:to>
                                    </p:set>
                                    <p:anim from="(#ppt_y+0.4)" to="(#ppt_y)" calcmode="lin" valueType="num">
                                      <p:cBhvr>
                                        <p:cTn id="31" dur="1230" accel="100000" fill="hold">
                                          <p:stCondLst>
                                            <p:cond delay="770"/>
                                          </p:stCondLst>
                                        </p:cTn>
                                        <p:tgtEl>
                                          <p:spTgt spid="95238"/>
                                        </p:tgtEl>
                                        <p:attrNameLst>
                                          <p:attrName>ppt_y</p:attrName>
                                        </p:attrNameLst>
                                      </p:cBhvr>
                                    </p:anim>
                                  </p:childTnLst>
                                </p:cTn>
                              </p:par>
                              <p:par>
                                <p:cTn id="32" presetID="42" presetClass="entr" presetSubtype="0" fill="hold" grpId="0" nodeType="withEffect">
                                  <p:stCondLst>
                                    <p:cond delay="0"/>
                                  </p:stCondLst>
                                  <p:childTnLst>
                                    <p:set>
                                      <p:cBhvr>
                                        <p:cTn id="33" dur="1" fill="hold">
                                          <p:stCondLst>
                                            <p:cond delay="0"/>
                                          </p:stCondLst>
                                        </p:cTn>
                                        <p:tgtEl>
                                          <p:spTgt spid="3079"/>
                                        </p:tgtEl>
                                        <p:attrNameLst>
                                          <p:attrName>style.visibility</p:attrName>
                                        </p:attrNameLst>
                                      </p:cBhvr>
                                      <p:to>
                                        <p:strVal val="visible"/>
                                      </p:to>
                                    </p:set>
                                    <p:animEffect transition="in" filter="fade">
                                      <p:cBhvr>
                                        <p:cTn id="34" dur="1000"/>
                                        <p:tgtEl>
                                          <p:spTgt spid="3079"/>
                                        </p:tgtEl>
                                      </p:cBhvr>
                                    </p:animEffect>
                                    <p:anim calcmode="lin" valueType="num">
                                      <p:cBhvr>
                                        <p:cTn id="35" dur="1000" fill="hold"/>
                                        <p:tgtEl>
                                          <p:spTgt spid="3079"/>
                                        </p:tgtEl>
                                        <p:attrNameLst>
                                          <p:attrName>ppt_x</p:attrName>
                                        </p:attrNameLst>
                                      </p:cBhvr>
                                      <p:tavLst>
                                        <p:tav tm="0">
                                          <p:val>
                                            <p:strVal val="#ppt_x"/>
                                          </p:val>
                                        </p:tav>
                                        <p:tav tm="100000">
                                          <p:val>
                                            <p:strVal val="#ppt_x"/>
                                          </p:val>
                                        </p:tav>
                                      </p:tavLst>
                                    </p:anim>
                                    <p:anim calcmode="lin" valueType="num">
                                      <p:cBhvr>
                                        <p:cTn id="36" dur="1000" fill="hold"/>
                                        <p:tgtEl>
                                          <p:spTgt spid="3079"/>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mediacall" presetSubtype="0" fill="hold" nodeType="clickEffect">
                                  <p:stCondLst>
                                    <p:cond delay="0"/>
                                  </p:stCondLst>
                                  <p:childTnLst>
                                    <p:cmd type="call" cmd="playFrom(0.0)">
                                      <p:cBhvr>
                                        <p:cTn id="40"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1" fill="hold" display="0">
                  <p:stCondLst>
                    <p:cond delay="indefinite"/>
                  </p:stCondLst>
                  <p:endCondLst>
                    <p:cond evt="onStopAudio" delay="0">
                      <p:tgtEl>
                        <p:sldTgt/>
                      </p:tgtEl>
                    </p:cond>
                  </p:endCondLst>
                </p:cTn>
                <p:tgtEl>
                  <p:spTgt spid="2"/>
                </p:tgtEl>
              </p:cMediaNode>
            </p:audio>
          </p:childTnLst>
        </p:cTn>
      </p:par>
    </p:tnLst>
    <p:bldLst>
      <p:bldP spid="307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a:extLst>
              <a:ext uri="{FF2B5EF4-FFF2-40B4-BE49-F238E27FC236}">
                <a16:creationId xmlns:a16="http://schemas.microsoft.com/office/drawing/2014/main" id="{E6DB2603-F275-441C-B677-9463D1D8B9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
            <a:ext cx="12192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5">
            <a:extLst>
              <a:ext uri="{FF2B5EF4-FFF2-40B4-BE49-F238E27FC236}">
                <a16:creationId xmlns:a16="http://schemas.microsoft.com/office/drawing/2014/main" id="{3145CE60-01B3-4053-85EF-2FB185814122}"/>
              </a:ext>
            </a:extLst>
          </p:cNvPr>
          <p:cNvSpPr txBox="1">
            <a:spLocks noChangeArrowheads="1"/>
          </p:cNvSpPr>
          <p:nvPr/>
        </p:nvSpPr>
        <p:spPr bwMode="auto">
          <a:xfrm>
            <a:off x="2286000" y="708293"/>
            <a:ext cx="72961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solidFill>
                  <a:srgbClr val="0000FF"/>
                </a:solidFill>
                <a:latin typeface="Times New Roman" panose="02020603050405020304" pitchFamily="18" charset="0"/>
              </a:rPr>
              <a:t>TRONG BÀI THƠ CON TÀU </a:t>
            </a:r>
          </a:p>
          <a:p>
            <a:pPr algn="ctr" eaLnBrk="1" hangingPunct="1">
              <a:spcBef>
                <a:spcPct val="0"/>
              </a:spcBef>
              <a:buFontTx/>
              <a:buNone/>
            </a:pPr>
            <a:r>
              <a:rPr lang="en-US" altLang="en-US" sz="4000" b="1">
                <a:solidFill>
                  <a:srgbClr val="0000FF"/>
                </a:solidFill>
                <a:latin typeface="Times New Roman" panose="02020603050405020304" pitchFamily="18" charset="0"/>
              </a:rPr>
              <a:t>CÓ MÀU GÌ VẬY CÁC CON?</a:t>
            </a:r>
          </a:p>
        </p:txBody>
      </p:sp>
      <p:sp>
        <p:nvSpPr>
          <p:cNvPr id="15364" name="TextBox 7">
            <a:extLst>
              <a:ext uri="{FF2B5EF4-FFF2-40B4-BE49-F238E27FC236}">
                <a16:creationId xmlns:a16="http://schemas.microsoft.com/office/drawing/2014/main" id="{C7B165C3-77B2-4257-BDBE-1FB11FE8A290}"/>
              </a:ext>
            </a:extLst>
          </p:cNvPr>
          <p:cNvSpPr txBox="1">
            <a:spLocks noChangeArrowheads="1"/>
          </p:cNvSpPr>
          <p:nvPr/>
        </p:nvSpPr>
        <p:spPr bwMode="auto">
          <a:xfrm>
            <a:off x="2459404" y="3286393"/>
            <a:ext cx="7797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solidFill>
                  <a:srgbClr val="0000FF"/>
                </a:solidFill>
                <a:latin typeface="Times New Roman" panose="02020603050405020304" pitchFamily="18" charset="0"/>
              </a:rPr>
              <a:t>KHI TÀU CHUYỂN BÁNH THÌ CON TÀU CHẠY THẾ NÀO  ?</a:t>
            </a:r>
          </a:p>
        </p:txBody>
      </p:sp>
      <p:pic>
        <p:nvPicPr>
          <p:cNvPr id="2" name="FILE_20220920_171851_slide10.câu hỏi 1.mp3">
            <a:hlinkClick r:id="" action="ppaction://media"/>
            <a:extLst>
              <a:ext uri="{FF2B5EF4-FFF2-40B4-BE49-F238E27FC236}">
                <a16:creationId xmlns:a16="http://schemas.microsoft.com/office/drawing/2014/main" id="{47A45E6E-B4F7-4D2E-A97C-485548192736}"/>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277350" y="13700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FILE_20220920_171851_slide10.câu hỏi 2.mp3">
            <a:hlinkClick r:id="" action="ppaction://media"/>
            <a:extLst>
              <a:ext uri="{FF2B5EF4-FFF2-40B4-BE49-F238E27FC236}">
                <a16:creationId xmlns:a16="http://schemas.microsoft.com/office/drawing/2014/main" id="{2A4E86AB-F325-4217-A2CC-A2C06307AB7E}"/>
              </a:ext>
            </a:extLst>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9671050" y="36433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ppt_x"/>
                                          </p:val>
                                        </p:tav>
                                        <p:tav tm="100000">
                                          <p:val>
                                            <p:strVal val="#ppt_x"/>
                                          </p:val>
                                        </p:tav>
                                      </p:tavLst>
                                    </p:anim>
                                    <p:anim calcmode="lin" valueType="num">
                                      <p:cBhvr additive="base">
                                        <p:cTn id="8" dur="500" fill="hold"/>
                                        <p:tgtEl>
                                          <p:spTgt spid="1536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500"/>
                                  </p:stCondLst>
                                  <p:childTnLst>
                                    <p:set>
                                      <p:cBhvr>
                                        <p:cTn id="11" dur="1" fill="hold">
                                          <p:stCondLst>
                                            <p:cond delay="0"/>
                                          </p:stCondLst>
                                        </p:cTn>
                                        <p:tgtEl>
                                          <p:spTgt spid="15364"/>
                                        </p:tgtEl>
                                        <p:attrNameLst>
                                          <p:attrName>style.visibility</p:attrName>
                                        </p:attrNameLst>
                                      </p:cBhvr>
                                      <p:to>
                                        <p:strVal val="visible"/>
                                      </p:to>
                                    </p:set>
                                    <p:anim calcmode="lin" valueType="num">
                                      <p:cBhvr additive="base">
                                        <p:cTn id="12" dur="500" fill="hold"/>
                                        <p:tgtEl>
                                          <p:spTgt spid="15364"/>
                                        </p:tgtEl>
                                        <p:attrNameLst>
                                          <p:attrName>ppt_x</p:attrName>
                                        </p:attrNameLst>
                                      </p:cBhvr>
                                      <p:tavLst>
                                        <p:tav tm="0">
                                          <p:val>
                                            <p:strVal val="#ppt_x"/>
                                          </p:val>
                                        </p:tav>
                                        <p:tav tm="100000">
                                          <p:val>
                                            <p:strVal val="#ppt_x"/>
                                          </p:val>
                                        </p:tav>
                                      </p:tavLst>
                                    </p:anim>
                                    <p:anim calcmode="lin" valueType="num">
                                      <p:cBhvr additive="base">
                                        <p:cTn id="13"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mediacall" presetSubtype="0" fill="hold" nodeType="clickEffect">
                                  <p:stCondLst>
                                    <p:cond delay="0"/>
                                  </p:stCondLst>
                                  <p:childTnLst>
                                    <p:cmd type="call" cmd="playFrom(0.0)">
                                      <p:cBhvr>
                                        <p:cTn id="17" dur="1" fill="hold"/>
                                        <p:tgtEl>
                                          <p:spTgt spid="2"/>
                                        </p:tgtEl>
                                      </p:cBhvr>
                                    </p:cmd>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mediacall" presetSubtype="0" fill="hold" nodeType="clickEffect">
                                  <p:stCondLst>
                                    <p:cond delay="0"/>
                                  </p:stCondLst>
                                  <p:childTnLst>
                                    <p:cmd type="call" cmd="playFrom(0.0)">
                                      <p:cBhvr>
                                        <p:cTn id="21"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2"/>
                </p:tgtEl>
              </p:cMediaNode>
            </p:audio>
            <p:audio>
              <p:cMediaNode vol="80000">
                <p:cTn id="23" fill="hold" display="0">
                  <p:stCondLst>
                    <p:cond delay="indefinite"/>
                  </p:stCondLst>
                  <p:endCondLst>
                    <p:cond evt="onStopAudio" delay="0">
                      <p:tgtEl>
                        <p:sldTgt/>
                      </p:tgtEl>
                    </p:cond>
                  </p:endCondLst>
                </p:cTn>
                <p:tgtEl>
                  <p:spTgt spid="3"/>
                </p:tgtEl>
              </p:cMediaNode>
            </p:audio>
          </p:childTnLst>
        </p:cTn>
      </p:par>
    </p:tnLst>
    <p:bldLst>
      <p:bldP spid="15363" grpId="0"/>
      <p:bldP spid="153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8E5BB33F-C903-495E-B8F7-D94296699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0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a:extLst>
              <a:ext uri="{FF2B5EF4-FFF2-40B4-BE49-F238E27FC236}">
                <a16:creationId xmlns:a16="http://schemas.microsoft.com/office/drawing/2014/main" id="{EA8BBAE0-222B-49DB-994E-59BAB4D0E721}"/>
              </a:ext>
            </a:extLst>
          </p:cNvPr>
          <p:cNvSpPr txBox="1">
            <a:spLocks noChangeArrowheads="1"/>
          </p:cNvSpPr>
          <p:nvPr/>
        </p:nvSpPr>
        <p:spPr bwMode="auto">
          <a:xfrm>
            <a:off x="228600" y="169096"/>
            <a:ext cx="5181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a:latin typeface="Times New Roman" panose="02020603050405020304" pitchFamily="18" charset="0"/>
              </a:rPr>
              <a:t>- Cô cho trẻ đọc thơ </a:t>
            </a:r>
          </a:p>
        </p:txBody>
      </p:sp>
      <p:sp>
        <p:nvSpPr>
          <p:cNvPr id="16388" name="TextBox 4">
            <a:extLst>
              <a:ext uri="{FF2B5EF4-FFF2-40B4-BE49-F238E27FC236}">
                <a16:creationId xmlns:a16="http://schemas.microsoft.com/office/drawing/2014/main" id="{45B9A134-E0C0-4C18-BE05-05CAD227EAFB}"/>
              </a:ext>
            </a:extLst>
          </p:cNvPr>
          <p:cNvSpPr txBox="1">
            <a:spLocks noChangeArrowheads="1"/>
          </p:cNvSpPr>
          <p:nvPr/>
        </p:nvSpPr>
        <p:spPr bwMode="auto">
          <a:xfrm>
            <a:off x="255562" y="1025143"/>
            <a:ext cx="72882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a:latin typeface="Times New Roman" panose="02020603050405020304" pitchFamily="18" charset="0"/>
              </a:rPr>
              <a:t>- Chú ý trẻ đọc ngọng sửa cho trẻ</a:t>
            </a:r>
          </a:p>
        </p:txBody>
      </p:sp>
      <p:sp>
        <p:nvSpPr>
          <p:cNvPr id="16389" name="TextBox 5">
            <a:extLst>
              <a:ext uri="{FF2B5EF4-FFF2-40B4-BE49-F238E27FC236}">
                <a16:creationId xmlns:a16="http://schemas.microsoft.com/office/drawing/2014/main" id="{307EA728-AD6E-4767-9072-6410D8DEDA0A}"/>
              </a:ext>
            </a:extLst>
          </p:cNvPr>
          <p:cNvSpPr txBox="1">
            <a:spLocks noChangeArrowheads="1"/>
          </p:cNvSpPr>
          <p:nvPr/>
        </p:nvSpPr>
        <p:spPr bwMode="auto">
          <a:xfrm>
            <a:off x="4343400" y="2887664"/>
            <a:ext cx="57150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r>
              <a:rPr lang="en-US" altLang="en-US" sz="4000">
                <a:solidFill>
                  <a:srgbClr val="FF0000"/>
                </a:solidFill>
                <a:latin typeface="Times New Roman" panose="02020603050405020304" pitchFamily="18" charset="0"/>
              </a:rPr>
              <a:t>Xình xịch xình xịch</a:t>
            </a:r>
          </a:p>
          <a:p>
            <a:pPr eaLnBrk="1" hangingPunct="1">
              <a:spcBef>
                <a:spcPct val="30000"/>
              </a:spcBef>
              <a:buFontTx/>
              <a:buNone/>
            </a:pPr>
            <a:r>
              <a:rPr lang="en-US" altLang="en-US" sz="4000">
                <a:solidFill>
                  <a:srgbClr val="FF0000"/>
                </a:solidFill>
                <a:latin typeface="Times New Roman" panose="02020603050405020304" pitchFamily="18" charset="0"/>
              </a:rPr>
              <a:t>Con tàu xanh xanh</a:t>
            </a:r>
          </a:p>
          <a:p>
            <a:pPr eaLnBrk="1" hangingPunct="1">
              <a:spcBef>
                <a:spcPct val="30000"/>
              </a:spcBef>
              <a:buFontTx/>
              <a:buNone/>
            </a:pPr>
            <a:r>
              <a:rPr lang="en-US" altLang="en-US" sz="4000">
                <a:solidFill>
                  <a:srgbClr val="FF0000"/>
                </a:solidFill>
                <a:latin typeface="Times New Roman" panose="02020603050405020304" pitchFamily="18" charset="0"/>
              </a:rPr>
              <a:t>Nó chạy nhanh nhanh</a:t>
            </a:r>
          </a:p>
          <a:p>
            <a:pPr eaLnBrk="1" hangingPunct="1">
              <a:spcBef>
                <a:spcPct val="30000"/>
              </a:spcBef>
              <a:buFontTx/>
              <a:buNone/>
            </a:pPr>
            <a:r>
              <a:rPr lang="en-US" altLang="en-US" sz="4000">
                <a:solidFill>
                  <a:srgbClr val="FF0000"/>
                </a:solidFill>
                <a:latin typeface="Times New Roman" panose="02020603050405020304" pitchFamily="18" charset="0"/>
              </a:rPr>
              <a:t>Còi reo vui quá</a:t>
            </a:r>
          </a:p>
          <a:p>
            <a:pPr eaLnBrk="1" hangingPunct="1">
              <a:spcBef>
                <a:spcPct val="30000"/>
              </a:spcBef>
              <a:buFontTx/>
              <a:buNone/>
            </a:pPr>
            <a:r>
              <a:rPr lang="en-US" altLang="en-US" sz="4000">
                <a:solidFill>
                  <a:srgbClr val="FF0000"/>
                </a:solidFill>
                <a:latin typeface="Times New Roman" panose="02020603050405020304" pitchFamily="18" charset="0"/>
              </a:rPr>
              <a:t>U...u...u...u</a:t>
            </a:r>
          </a:p>
        </p:txBody>
      </p:sp>
      <p:sp>
        <p:nvSpPr>
          <p:cNvPr id="16390" name="TextBox 6">
            <a:extLst>
              <a:ext uri="{FF2B5EF4-FFF2-40B4-BE49-F238E27FC236}">
                <a16:creationId xmlns:a16="http://schemas.microsoft.com/office/drawing/2014/main" id="{57502091-53A5-4C53-98B7-3F85934E9BBF}"/>
              </a:ext>
            </a:extLst>
          </p:cNvPr>
          <p:cNvSpPr txBox="1">
            <a:spLocks noChangeArrowheads="1"/>
          </p:cNvSpPr>
          <p:nvPr/>
        </p:nvSpPr>
        <p:spPr bwMode="auto">
          <a:xfrm>
            <a:off x="4364502" y="1860213"/>
            <a:ext cx="42291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a:solidFill>
                  <a:srgbClr val="FF0000"/>
                </a:solidFill>
                <a:latin typeface="Times New Roman" panose="02020603050405020304" pitchFamily="18" charset="0"/>
              </a:rPr>
              <a:t>Thơ: Con Tàu</a:t>
            </a:r>
          </a:p>
        </p:txBody>
      </p:sp>
      <p:pic>
        <p:nvPicPr>
          <p:cNvPr id="2" name="FILE_20220920_171851_thơ.mp3">
            <a:hlinkClick r:id="" action="ppaction://media"/>
            <a:extLst>
              <a:ext uri="{FF2B5EF4-FFF2-40B4-BE49-F238E27FC236}">
                <a16:creationId xmlns:a16="http://schemas.microsoft.com/office/drawing/2014/main" id="{54348304-B708-4084-83A2-6D3D2D2A63CB}"/>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458200" y="51593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circle(in)">
                                      <p:cBhvr>
                                        <p:cTn id="7" dur="2000"/>
                                        <p:tgtEl>
                                          <p:spTgt spid="16390"/>
                                        </p:tgtEl>
                                      </p:cBhvr>
                                    </p:animEffect>
                                  </p:childTnLst>
                                </p:cTn>
                              </p:par>
                            </p:childTnLst>
                          </p:cTn>
                        </p:par>
                        <p:par>
                          <p:cTn id="8" fill="hold" nodeType="afterGroup">
                            <p:stCondLst>
                              <p:cond delay="2000"/>
                            </p:stCondLst>
                            <p:childTnLst>
                              <p:par>
                                <p:cTn id="9" presetID="6" presetClass="entr" presetSubtype="16" fill="hold" grpId="0" nodeType="afterEffect">
                                  <p:stCondLst>
                                    <p:cond delay="250"/>
                                  </p:stCondLst>
                                  <p:childTnLst>
                                    <p:set>
                                      <p:cBhvr>
                                        <p:cTn id="10" dur="1" fill="hold">
                                          <p:stCondLst>
                                            <p:cond delay="0"/>
                                          </p:stCondLst>
                                        </p:cTn>
                                        <p:tgtEl>
                                          <p:spTgt spid="16389"/>
                                        </p:tgtEl>
                                        <p:attrNameLst>
                                          <p:attrName>style.visibility</p:attrName>
                                        </p:attrNameLst>
                                      </p:cBhvr>
                                      <p:to>
                                        <p:strVal val="visible"/>
                                      </p:to>
                                    </p:set>
                                    <p:animEffect transition="in" filter="circle(in)">
                                      <p:cBhvr>
                                        <p:cTn id="11" dur="2000"/>
                                        <p:tgtEl>
                                          <p:spTgt spid="1638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mediacall" presetSubtype="0" fill="hold" nodeType="clickEffect">
                                  <p:stCondLst>
                                    <p:cond delay="0"/>
                                  </p:stCondLst>
                                  <p:childTnLst>
                                    <p:cmd type="call" cmd="playFrom(0.0)">
                                      <p:cBhvr>
                                        <p:cTn id="15"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16389" grpId="0"/>
      <p:bldP spid="1639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00F1A375-8DDC-47A3-8FED-CFD3F2AF6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3">
            <a:extLst>
              <a:ext uri="{FF2B5EF4-FFF2-40B4-BE49-F238E27FC236}">
                <a16:creationId xmlns:a16="http://schemas.microsoft.com/office/drawing/2014/main" id="{15795368-07FE-484C-B271-2C9A14030A3C}"/>
              </a:ext>
            </a:extLst>
          </p:cNvPr>
          <p:cNvSpPr txBox="1">
            <a:spLocks noChangeArrowheads="1"/>
          </p:cNvSpPr>
          <p:nvPr/>
        </p:nvSpPr>
        <p:spPr bwMode="auto">
          <a:xfrm>
            <a:off x="533400" y="188883"/>
            <a:ext cx="59436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Times New Roman" panose="02020603050405020304" pitchFamily="18" charset="0"/>
              </a:rPr>
              <a:t>Trò chơi củng cố : </a:t>
            </a:r>
          </a:p>
        </p:txBody>
      </p:sp>
      <p:sp>
        <p:nvSpPr>
          <p:cNvPr id="17412" name="TextBox 4">
            <a:extLst>
              <a:ext uri="{FF2B5EF4-FFF2-40B4-BE49-F238E27FC236}">
                <a16:creationId xmlns:a16="http://schemas.microsoft.com/office/drawing/2014/main" id="{C186C12D-994E-47D1-9E1F-543AA5147484}"/>
              </a:ext>
            </a:extLst>
          </p:cNvPr>
          <p:cNvSpPr txBox="1">
            <a:spLocks noChangeArrowheads="1"/>
          </p:cNvSpPr>
          <p:nvPr/>
        </p:nvSpPr>
        <p:spPr bwMode="auto">
          <a:xfrm>
            <a:off x="1028700" y="1981200"/>
            <a:ext cx="101346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4000">
                <a:latin typeface="Times New Roman" panose="02020603050405020304" pitchFamily="18" charset="0"/>
              </a:rPr>
              <a:t>          Luật chơi: Trên màn hình cô có những hình ảnh về các phương tiện giao thông , nhiệm vụ của chúng mình là tìm xem phương tiện giao thông nào vừa xuất hiện và hãy bắt chước tiếng kêu của các phương tiện mà con vừa tìm được. </a:t>
            </a:r>
          </a:p>
        </p:txBody>
      </p:sp>
      <p:sp>
        <p:nvSpPr>
          <p:cNvPr id="6" name="Star: 5 Points 5">
            <a:extLst>
              <a:ext uri="{FF2B5EF4-FFF2-40B4-BE49-F238E27FC236}">
                <a16:creationId xmlns:a16="http://schemas.microsoft.com/office/drawing/2014/main" id="{E92111AC-6BAC-48FA-B500-B9B632020E7E}"/>
              </a:ext>
            </a:extLst>
          </p:cNvPr>
          <p:cNvSpPr/>
          <p:nvPr/>
        </p:nvSpPr>
        <p:spPr bwMode="auto">
          <a:xfrm>
            <a:off x="2597150" y="3176588"/>
            <a:ext cx="381000" cy="3048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a:p>
        </p:txBody>
      </p:sp>
      <p:sp>
        <p:nvSpPr>
          <p:cNvPr id="12" name="Rectangle 11">
            <a:extLst>
              <a:ext uri="{FF2B5EF4-FFF2-40B4-BE49-F238E27FC236}">
                <a16:creationId xmlns:a16="http://schemas.microsoft.com/office/drawing/2014/main" id="{BD01EDF0-B0D3-40A2-8463-CAEEE33F2AA2}"/>
              </a:ext>
            </a:extLst>
          </p:cNvPr>
          <p:cNvSpPr/>
          <p:nvPr/>
        </p:nvSpPr>
        <p:spPr>
          <a:xfrm>
            <a:off x="4635664" y="798454"/>
            <a:ext cx="2920672" cy="646331"/>
          </a:xfrm>
          <a:prstGeom prst="rect">
            <a:avLst/>
          </a:prstGeom>
          <a:noFill/>
        </p:spPr>
        <p:txBody>
          <a:bodyPr wrap="none">
            <a:spAutoFit/>
          </a:bodyPr>
          <a:lstStyle/>
          <a:p>
            <a:pPr algn="ctr">
              <a:defRPr/>
            </a:pP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BÉ TÀI GIỎI</a:t>
            </a:r>
          </a:p>
        </p:txBody>
      </p:sp>
      <p:pic>
        <p:nvPicPr>
          <p:cNvPr id="2" name="FILE_20220920_171851_slide12.mp3">
            <a:hlinkClick r:id="" action="ppaction://media"/>
            <a:extLst>
              <a:ext uri="{FF2B5EF4-FFF2-40B4-BE49-F238E27FC236}">
                <a16:creationId xmlns:a16="http://schemas.microsoft.com/office/drawing/2014/main" id="{AAD8A0DB-A8C3-4699-AB4B-0414E950D82A}"/>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423400" y="58197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grpId="0" nodeType="afterEffect">
                                  <p:stCondLst>
                                    <p:cond delay="500"/>
                                  </p:stCondLst>
                                  <p:childTnLst>
                                    <p:set>
                                      <p:cBhvr>
                                        <p:cTn id="12" dur="1" fill="hold">
                                          <p:stCondLst>
                                            <p:cond delay="0"/>
                                          </p:stCondLst>
                                        </p:cTn>
                                        <p:tgtEl>
                                          <p:spTgt spid="17412"/>
                                        </p:tgtEl>
                                        <p:attrNameLst>
                                          <p:attrName>style.visibility</p:attrName>
                                        </p:attrNameLst>
                                      </p:cBhvr>
                                      <p:to>
                                        <p:strVal val="visible"/>
                                      </p:to>
                                    </p:set>
                                    <p:anim calcmode="lin" valueType="num">
                                      <p:cBhvr additive="base">
                                        <p:cTn id="13" dur="500" fill="hold"/>
                                        <p:tgtEl>
                                          <p:spTgt spid="17412"/>
                                        </p:tgtEl>
                                        <p:attrNameLst>
                                          <p:attrName>ppt_x</p:attrName>
                                        </p:attrNameLst>
                                      </p:cBhvr>
                                      <p:tavLst>
                                        <p:tav tm="0">
                                          <p:val>
                                            <p:strVal val="#ppt_x"/>
                                          </p:val>
                                        </p:tav>
                                        <p:tav tm="100000">
                                          <p:val>
                                            <p:strVal val="#ppt_x"/>
                                          </p:val>
                                        </p:tav>
                                      </p:tavLst>
                                    </p:anim>
                                    <p:anim calcmode="lin" valueType="num">
                                      <p:cBhvr additive="base">
                                        <p:cTn id="14"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bldLst>
      <p:bldP spid="174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icture 2">
            <a:extLst>
              <a:ext uri="{FF2B5EF4-FFF2-40B4-BE49-F238E27FC236}">
                <a16:creationId xmlns:a16="http://schemas.microsoft.com/office/drawing/2014/main" id="{D295C83B-D4FE-47B5-AFFC-3CB1AFD10DB9}"/>
              </a:ext>
            </a:extLst>
          </p:cNvPr>
          <p:cNvSpPr>
            <a:spLocks noChangeAspect="1" noChangeArrowheads="1"/>
          </p:cNvSpPr>
          <p:nvPr/>
        </p:nvSpPr>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New Roman" panose="02020603050405020304" pitchFamily="18" charset="0"/>
            </a:endParaRPr>
          </a:p>
        </p:txBody>
      </p:sp>
      <p:pic>
        <p:nvPicPr>
          <p:cNvPr id="18435" name="Picture 4">
            <a:extLst>
              <a:ext uri="{FF2B5EF4-FFF2-40B4-BE49-F238E27FC236}">
                <a16:creationId xmlns:a16="http://schemas.microsoft.com/office/drawing/2014/main" id="{FE014844-DE18-4AD4-A8E8-53FD5B4EB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353" y="170746"/>
            <a:ext cx="3771900" cy="382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a:extLst>
              <a:ext uri="{FF2B5EF4-FFF2-40B4-BE49-F238E27FC236}">
                <a16:creationId xmlns:a16="http://schemas.microsoft.com/office/drawing/2014/main" id="{1812A936-BA30-422B-B20A-564F2B8D50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117" y="170746"/>
            <a:ext cx="3861906" cy="340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8">
            <a:extLst>
              <a:ext uri="{FF2B5EF4-FFF2-40B4-BE49-F238E27FC236}">
                <a16:creationId xmlns:a16="http://schemas.microsoft.com/office/drawing/2014/main" id="{18FD62C2-E3E7-40C3-9E03-4F11F92474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6268" y="3530600"/>
            <a:ext cx="4648446" cy="318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0">
            <a:extLst>
              <a:ext uri="{FF2B5EF4-FFF2-40B4-BE49-F238E27FC236}">
                <a16:creationId xmlns:a16="http://schemas.microsoft.com/office/drawing/2014/main" id="{3ABD5486-5CF4-4FCF-BC20-C7930BEC2E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977" y="3406726"/>
            <a:ext cx="4617351" cy="318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FILE_20220920_174239_slide 13.mp3">
            <a:hlinkClick r:id="" action="ppaction://media"/>
            <a:extLst>
              <a:ext uri="{FF2B5EF4-FFF2-40B4-BE49-F238E27FC236}">
                <a16:creationId xmlns:a16="http://schemas.microsoft.com/office/drawing/2014/main" id="{5CA7E382-92C1-4979-B6A5-39E5FFBF8899}"/>
              </a:ext>
            </a:extLst>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9410700" y="3530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mediacall" presetSubtype="0" fill="hold" nodeType="clickEffect">
                                  <p:stCondLst>
                                    <p:cond delay="0"/>
                                  </p:stCondLst>
                                  <p:childTnLst>
                                    <p:cmd type="call" cmd="playFrom(0.0)">
                                      <p:cBhvr>
                                        <p:cTn id="10"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icture 2">
            <a:extLst>
              <a:ext uri="{FF2B5EF4-FFF2-40B4-BE49-F238E27FC236}">
                <a16:creationId xmlns:a16="http://schemas.microsoft.com/office/drawing/2014/main" id="{4337F906-F2BA-452E-B1DE-91D5C45456CD}"/>
              </a:ext>
            </a:extLst>
          </p:cNvPr>
          <p:cNvSpPr>
            <a:spLocks noChangeAspect="1" noChangeArrowheads="1"/>
          </p:cNvSpPr>
          <p:nvPr/>
        </p:nvSpPr>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New Roman" panose="02020603050405020304" pitchFamily="18" charset="0"/>
            </a:endParaRPr>
          </a:p>
        </p:txBody>
      </p:sp>
      <p:pic>
        <p:nvPicPr>
          <p:cNvPr id="19459" name="Picture 2">
            <a:extLst>
              <a:ext uri="{FF2B5EF4-FFF2-40B4-BE49-F238E27FC236}">
                <a16:creationId xmlns:a16="http://schemas.microsoft.com/office/drawing/2014/main" id="{A151B749-83D7-47FC-80FA-A63A893AAE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a:extLst>
              <a:ext uri="{FF2B5EF4-FFF2-40B4-BE49-F238E27FC236}">
                <a16:creationId xmlns:a16="http://schemas.microsoft.com/office/drawing/2014/main" id="{FDCB8DC0-2D5E-4124-8EC6-84BFE22E6F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5104" y="373038"/>
            <a:ext cx="7068167" cy="30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a:extLst>
              <a:ext uri="{FF2B5EF4-FFF2-40B4-BE49-F238E27FC236}">
                <a16:creationId xmlns:a16="http://schemas.microsoft.com/office/drawing/2014/main" id="{7204C6B3-1163-4F15-8F0C-F5399F2159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1639" y="3124200"/>
            <a:ext cx="4519650" cy="30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415D25A-1549-4F4D-96C6-4392B1FB87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45" y="4071046"/>
            <a:ext cx="4895395"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FILE_20220920_174411_slide 14.mp3">
            <a:hlinkClick r:id="" action="ppaction://media"/>
            <a:extLst>
              <a:ext uri="{FF2B5EF4-FFF2-40B4-BE49-F238E27FC236}">
                <a16:creationId xmlns:a16="http://schemas.microsoft.com/office/drawing/2014/main" id="{5C702C7E-13D9-4BE9-BF4E-5259EB30186C}"/>
              </a:ext>
            </a:extLst>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9315450" y="57594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mediacall" presetSubtype="0" fill="hold" nodeType="clickEffect">
                                  <p:stCondLst>
                                    <p:cond delay="0"/>
                                  </p:stCondLst>
                                  <p:childTnLst>
                                    <p:cmd type="call" cmd="playFrom(0.0)">
                                      <p:cBhvr>
                                        <p:cTn id="13"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AE51463B-C60C-4DC5-9ADB-8C694FE99F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4">
            <a:extLst>
              <a:ext uri="{FF2B5EF4-FFF2-40B4-BE49-F238E27FC236}">
                <a16:creationId xmlns:a16="http://schemas.microsoft.com/office/drawing/2014/main" id="{07BE3B74-FEE3-4C6C-9537-E00306FC3427}"/>
              </a:ext>
            </a:extLst>
          </p:cNvPr>
          <p:cNvSpPr txBox="1">
            <a:spLocks noChangeArrowheads="1"/>
          </p:cNvSpPr>
          <p:nvPr/>
        </p:nvSpPr>
        <p:spPr bwMode="auto">
          <a:xfrm>
            <a:off x="2514601" y="457200"/>
            <a:ext cx="60420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I. MỤC ĐÍCH – YÊU CẦU</a:t>
            </a:r>
          </a:p>
        </p:txBody>
      </p:sp>
      <p:sp>
        <p:nvSpPr>
          <p:cNvPr id="5124" name="TextBox 6">
            <a:extLst>
              <a:ext uri="{FF2B5EF4-FFF2-40B4-BE49-F238E27FC236}">
                <a16:creationId xmlns:a16="http://schemas.microsoft.com/office/drawing/2014/main" id="{DBAED3D2-8596-4374-B61F-4EBA42668918}"/>
              </a:ext>
            </a:extLst>
          </p:cNvPr>
          <p:cNvSpPr txBox="1">
            <a:spLocks noChangeArrowheads="1"/>
          </p:cNvSpPr>
          <p:nvPr/>
        </p:nvSpPr>
        <p:spPr bwMode="auto">
          <a:xfrm>
            <a:off x="2362200" y="1143000"/>
            <a:ext cx="6477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a:latin typeface="Times New Roman" panose="02020603050405020304" pitchFamily="18" charset="0"/>
                <a:cs typeface="Times New Roman" panose="02020603050405020304" pitchFamily="18" charset="0"/>
              </a:rPr>
              <a:t>1. Kiến thức: </a:t>
            </a:r>
          </a:p>
          <a:p>
            <a:pPr algn="just" eaLnBrk="1" hangingPunct="1">
              <a:spcBef>
                <a:spcPct val="0"/>
              </a:spcBef>
              <a:buFontTx/>
              <a:buNone/>
            </a:pPr>
            <a:r>
              <a:rPr lang="en-US" altLang="en-US">
                <a:latin typeface="Times New Roman" panose="02020603050405020304" pitchFamily="18" charset="0"/>
                <a:cs typeface="Times New Roman" panose="02020603050405020304" pitchFamily="18" charset="0"/>
              </a:rPr>
              <a:t>- Trẻ nhớ tên bài thơ, tác giả.  Trẻ hiểu nội dung bài thơ.</a:t>
            </a:r>
          </a:p>
        </p:txBody>
      </p:sp>
      <p:sp>
        <p:nvSpPr>
          <p:cNvPr id="5125" name="TextBox 8">
            <a:extLst>
              <a:ext uri="{FF2B5EF4-FFF2-40B4-BE49-F238E27FC236}">
                <a16:creationId xmlns:a16="http://schemas.microsoft.com/office/drawing/2014/main" id="{319A33C6-EEFE-4875-B8F0-69A6F3DBEC7F}"/>
              </a:ext>
            </a:extLst>
          </p:cNvPr>
          <p:cNvSpPr txBox="1">
            <a:spLocks noChangeArrowheads="1"/>
          </p:cNvSpPr>
          <p:nvPr/>
        </p:nvSpPr>
        <p:spPr bwMode="auto">
          <a:xfrm>
            <a:off x="2362201" y="2613026"/>
            <a:ext cx="606901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a:latin typeface="Times New Roman" panose="02020603050405020304" pitchFamily="18" charset="0"/>
                <a:cs typeface="Times New Roman" panose="02020603050405020304" pitchFamily="18" charset="0"/>
              </a:rPr>
              <a:t>2. Kỹ năng: </a:t>
            </a:r>
          </a:p>
          <a:p>
            <a:pPr algn="just" eaLnBrk="1" hangingPunct="1">
              <a:spcBef>
                <a:spcPct val="0"/>
              </a:spcBef>
              <a:buFontTx/>
              <a:buNone/>
            </a:pPr>
            <a:r>
              <a:rPr lang="en-US" altLang="en-US">
                <a:latin typeface="Times New Roman" panose="02020603050405020304" pitchFamily="18" charset="0"/>
                <a:cs typeface="Times New Roman" panose="02020603050405020304" pitchFamily="18" charset="0"/>
              </a:rPr>
              <a:t>- Rèn trẻ đọc diễn cảm giọng điệu. Đọc thuộc bài thơ</a:t>
            </a:r>
            <a:endParaRPr lang="en-US" altLang="en-US">
              <a:latin typeface="Times New Roman" panose="02020603050405020304" pitchFamily="18" charset="0"/>
            </a:endParaRPr>
          </a:p>
        </p:txBody>
      </p:sp>
      <p:sp>
        <p:nvSpPr>
          <p:cNvPr id="5126" name="TextBox 10">
            <a:extLst>
              <a:ext uri="{FF2B5EF4-FFF2-40B4-BE49-F238E27FC236}">
                <a16:creationId xmlns:a16="http://schemas.microsoft.com/office/drawing/2014/main" id="{B289C372-517D-4E3D-8812-559DB9D05970}"/>
              </a:ext>
            </a:extLst>
          </p:cNvPr>
          <p:cNvSpPr txBox="1">
            <a:spLocks noChangeArrowheads="1"/>
          </p:cNvSpPr>
          <p:nvPr/>
        </p:nvSpPr>
        <p:spPr bwMode="auto">
          <a:xfrm>
            <a:off x="2397126" y="3836988"/>
            <a:ext cx="5908675"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a:latin typeface="Times New Roman" panose="02020603050405020304" pitchFamily="18" charset="0"/>
                <a:cs typeface="Times New Roman" panose="02020603050405020304" pitchFamily="18" charset="0"/>
              </a:rPr>
              <a:t>3. Thái độ: </a:t>
            </a:r>
          </a:p>
          <a:p>
            <a:pPr algn="just" eaLnBrk="1" hangingPunct="1">
              <a:spcBef>
                <a:spcPct val="0"/>
              </a:spcBef>
              <a:buFontTx/>
              <a:buNone/>
            </a:pPr>
            <a:r>
              <a:rPr lang="en-US" altLang="en-US">
                <a:latin typeface="Times New Roman" panose="02020603050405020304" pitchFamily="18" charset="0"/>
                <a:cs typeface="Times New Roman" panose="02020603050405020304" pitchFamily="18" charset="0"/>
              </a:rPr>
              <a:t>- Giáo dục trẻ biết ý thức khi tham gia giao thông</a:t>
            </a:r>
            <a:endParaRPr lang="en-US" altLang="en-US">
              <a:latin typeface="Times New Roman" panose="02020603050405020304" pitchFamily="18" charset="0"/>
            </a:endParaRPr>
          </a:p>
        </p:txBody>
      </p:sp>
      <p:sp>
        <p:nvSpPr>
          <p:cNvPr id="5127" name="TextBox 12">
            <a:extLst>
              <a:ext uri="{FF2B5EF4-FFF2-40B4-BE49-F238E27FC236}">
                <a16:creationId xmlns:a16="http://schemas.microsoft.com/office/drawing/2014/main" id="{C278ED6A-9DE5-427B-8075-B21662E0CE37}"/>
              </a:ext>
            </a:extLst>
          </p:cNvPr>
          <p:cNvSpPr txBox="1">
            <a:spLocks noChangeArrowheads="1"/>
          </p:cNvSpPr>
          <p:nvPr/>
        </p:nvSpPr>
        <p:spPr bwMode="auto">
          <a:xfrm>
            <a:off x="4168775" y="5613977"/>
            <a:ext cx="46704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II. CHUẨN BỊ</a:t>
            </a:r>
          </a:p>
        </p:txBody>
      </p:sp>
      <p:sp>
        <p:nvSpPr>
          <p:cNvPr id="5128" name="TextBox 14">
            <a:extLst>
              <a:ext uri="{FF2B5EF4-FFF2-40B4-BE49-F238E27FC236}">
                <a16:creationId xmlns:a16="http://schemas.microsoft.com/office/drawing/2014/main" id="{533559C2-4CE1-407E-A0FF-A4A2C9DBD2CF}"/>
              </a:ext>
            </a:extLst>
          </p:cNvPr>
          <p:cNvSpPr txBox="1">
            <a:spLocks noChangeArrowheads="1"/>
          </p:cNvSpPr>
          <p:nvPr/>
        </p:nvSpPr>
        <p:spPr bwMode="auto">
          <a:xfrm>
            <a:off x="5535614" y="6209001"/>
            <a:ext cx="46704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a:latin typeface="Times New Roman" panose="02020603050405020304" pitchFamily="18" charset="0"/>
                <a:cs typeface="Times New Roman" panose="02020603050405020304" pitchFamily="18" charset="0"/>
              </a:rPr>
              <a:t>Bài giảng điện tử,  …</a:t>
            </a:r>
          </a:p>
        </p:txBody>
      </p:sp>
      <p:pic>
        <p:nvPicPr>
          <p:cNvPr id="2" name="FILE_20220920_171851_slide2.mp3">
            <a:hlinkClick r:id="" action="ppaction://media"/>
            <a:extLst>
              <a:ext uri="{FF2B5EF4-FFF2-40B4-BE49-F238E27FC236}">
                <a16:creationId xmlns:a16="http://schemas.microsoft.com/office/drawing/2014/main" id="{E14EEA3F-BA85-4DE8-8E9D-680FB0E3DCBF}"/>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677400" y="6019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250"/>
                                  </p:stCondLst>
                                  <p:childTnLst>
                                    <p:set>
                                      <p:cBhvr>
                                        <p:cTn id="11" dur="1" fill="hold">
                                          <p:stCondLst>
                                            <p:cond delay="0"/>
                                          </p:stCondLst>
                                        </p:cTn>
                                        <p:tgtEl>
                                          <p:spTgt spid="5124"/>
                                        </p:tgtEl>
                                        <p:attrNameLst>
                                          <p:attrName>style.visibility</p:attrName>
                                        </p:attrNameLst>
                                      </p:cBhvr>
                                      <p:to>
                                        <p:strVal val="visible"/>
                                      </p:to>
                                    </p:set>
                                    <p:anim calcmode="lin" valueType="num">
                                      <p:cBhvr additive="base">
                                        <p:cTn id="12" dur="500" fill="hold"/>
                                        <p:tgtEl>
                                          <p:spTgt spid="5124"/>
                                        </p:tgtEl>
                                        <p:attrNameLst>
                                          <p:attrName>ppt_x</p:attrName>
                                        </p:attrNameLst>
                                      </p:cBhvr>
                                      <p:tavLst>
                                        <p:tav tm="0">
                                          <p:val>
                                            <p:strVal val="#ppt_x"/>
                                          </p:val>
                                        </p:tav>
                                        <p:tav tm="100000">
                                          <p:val>
                                            <p:strVal val="#ppt_x"/>
                                          </p:val>
                                        </p:tav>
                                      </p:tavLst>
                                    </p:anim>
                                    <p:anim calcmode="lin" valueType="num">
                                      <p:cBhvr additive="base">
                                        <p:cTn id="13" dur="500" fill="hold"/>
                                        <p:tgtEl>
                                          <p:spTgt spid="5124"/>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250"/>
                            </p:stCondLst>
                            <p:childTnLst>
                              <p:par>
                                <p:cTn id="15" presetID="2" presetClass="entr" presetSubtype="4" fill="hold" grpId="0" nodeType="afterEffect">
                                  <p:stCondLst>
                                    <p:cond delay="500"/>
                                  </p:stCondLst>
                                  <p:childTnLst>
                                    <p:set>
                                      <p:cBhvr>
                                        <p:cTn id="16" dur="1" fill="hold">
                                          <p:stCondLst>
                                            <p:cond delay="0"/>
                                          </p:stCondLst>
                                        </p:cTn>
                                        <p:tgtEl>
                                          <p:spTgt spid="5125"/>
                                        </p:tgtEl>
                                        <p:attrNameLst>
                                          <p:attrName>style.visibility</p:attrName>
                                        </p:attrNameLst>
                                      </p:cBhvr>
                                      <p:to>
                                        <p:strVal val="visible"/>
                                      </p:to>
                                    </p:set>
                                    <p:anim calcmode="lin" valueType="num">
                                      <p:cBhvr additive="base">
                                        <p:cTn id="17" dur="500" fill="hold"/>
                                        <p:tgtEl>
                                          <p:spTgt spid="5125"/>
                                        </p:tgtEl>
                                        <p:attrNameLst>
                                          <p:attrName>ppt_x</p:attrName>
                                        </p:attrNameLst>
                                      </p:cBhvr>
                                      <p:tavLst>
                                        <p:tav tm="0">
                                          <p:val>
                                            <p:strVal val="#ppt_x"/>
                                          </p:val>
                                        </p:tav>
                                        <p:tav tm="100000">
                                          <p:val>
                                            <p:strVal val="#ppt_x"/>
                                          </p:val>
                                        </p:tav>
                                      </p:tavLst>
                                    </p:anim>
                                    <p:anim calcmode="lin" valueType="num">
                                      <p:cBhvr additive="base">
                                        <p:cTn id="18" dur="500" fill="hold"/>
                                        <p:tgtEl>
                                          <p:spTgt spid="5125"/>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2250"/>
                            </p:stCondLst>
                            <p:childTnLst>
                              <p:par>
                                <p:cTn id="20" presetID="2" presetClass="entr" presetSubtype="4" fill="hold" grpId="0" nodeType="afterEffect">
                                  <p:stCondLst>
                                    <p:cond delay="750"/>
                                  </p:stCondLst>
                                  <p:childTnLst>
                                    <p:set>
                                      <p:cBhvr>
                                        <p:cTn id="21" dur="1" fill="hold">
                                          <p:stCondLst>
                                            <p:cond delay="0"/>
                                          </p:stCondLst>
                                        </p:cTn>
                                        <p:tgtEl>
                                          <p:spTgt spid="5126"/>
                                        </p:tgtEl>
                                        <p:attrNameLst>
                                          <p:attrName>style.visibility</p:attrName>
                                        </p:attrNameLst>
                                      </p:cBhvr>
                                      <p:to>
                                        <p:strVal val="visible"/>
                                      </p:to>
                                    </p:set>
                                    <p:anim calcmode="lin" valueType="num">
                                      <p:cBhvr additive="base">
                                        <p:cTn id="22" dur="500" fill="hold"/>
                                        <p:tgtEl>
                                          <p:spTgt spid="5126"/>
                                        </p:tgtEl>
                                        <p:attrNameLst>
                                          <p:attrName>ppt_x</p:attrName>
                                        </p:attrNameLst>
                                      </p:cBhvr>
                                      <p:tavLst>
                                        <p:tav tm="0">
                                          <p:val>
                                            <p:strVal val="#ppt_x"/>
                                          </p:val>
                                        </p:tav>
                                        <p:tav tm="100000">
                                          <p:val>
                                            <p:strVal val="#ppt_x"/>
                                          </p:val>
                                        </p:tav>
                                      </p:tavLst>
                                    </p:anim>
                                    <p:anim calcmode="lin" valueType="num">
                                      <p:cBhvr additive="base">
                                        <p:cTn id="23" dur="500" fill="hold"/>
                                        <p:tgtEl>
                                          <p:spTgt spid="5126"/>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3500"/>
                            </p:stCondLst>
                            <p:childTnLst>
                              <p:par>
                                <p:cTn id="25" presetID="2" presetClass="entr" presetSubtype="4" fill="hold" grpId="0" nodeType="afterEffect">
                                  <p:stCondLst>
                                    <p:cond delay="1000"/>
                                  </p:stCondLst>
                                  <p:childTnLst>
                                    <p:set>
                                      <p:cBhvr>
                                        <p:cTn id="26" dur="1" fill="hold">
                                          <p:stCondLst>
                                            <p:cond delay="0"/>
                                          </p:stCondLst>
                                        </p:cTn>
                                        <p:tgtEl>
                                          <p:spTgt spid="5128"/>
                                        </p:tgtEl>
                                        <p:attrNameLst>
                                          <p:attrName>style.visibility</p:attrName>
                                        </p:attrNameLst>
                                      </p:cBhvr>
                                      <p:to>
                                        <p:strVal val="visible"/>
                                      </p:to>
                                    </p:set>
                                    <p:anim calcmode="lin" valueType="num">
                                      <p:cBhvr additive="base">
                                        <p:cTn id="27" dur="500" fill="hold"/>
                                        <p:tgtEl>
                                          <p:spTgt spid="5128"/>
                                        </p:tgtEl>
                                        <p:attrNameLst>
                                          <p:attrName>ppt_x</p:attrName>
                                        </p:attrNameLst>
                                      </p:cBhvr>
                                      <p:tavLst>
                                        <p:tav tm="0">
                                          <p:val>
                                            <p:strVal val="#ppt_x"/>
                                          </p:val>
                                        </p:tav>
                                        <p:tav tm="100000">
                                          <p:val>
                                            <p:strVal val="#ppt_x"/>
                                          </p:val>
                                        </p:tav>
                                      </p:tavLst>
                                    </p:anim>
                                    <p:anim calcmode="lin" valueType="num">
                                      <p:cBhvr additive="base">
                                        <p:cTn id="28" dur="500" fill="hold"/>
                                        <p:tgtEl>
                                          <p:spTgt spid="5128"/>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5000"/>
                            </p:stCondLst>
                            <p:childTnLst>
                              <p:par>
                                <p:cTn id="30" presetID="2" presetClass="entr" presetSubtype="4" fill="hold" grpId="0" nodeType="afterEffect">
                                  <p:stCondLst>
                                    <p:cond delay="1000"/>
                                  </p:stCondLst>
                                  <p:childTnLst>
                                    <p:set>
                                      <p:cBhvr>
                                        <p:cTn id="31" dur="1" fill="hold">
                                          <p:stCondLst>
                                            <p:cond delay="0"/>
                                          </p:stCondLst>
                                        </p:cTn>
                                        <p:tgtEl>
                                          <p:spTgt spid="5127"/>
                                        </p:tgtEl>
                                        <p:attrNameLst>
                                          <p:attrName>style.visibility</p:attrName>
                                        </p:attrNameLst>
                                      </p:cBhvr>
                                      <p:to>
                                        <p:strVal val="visible"/>
                                      </p:to>
                                    </p:set>
                                    <p:anim calcmode="lin" valueType="num">
                                      <p:cBhvr additive="base">
                                        <p:cTn id="32" dur="500" fill="hold"/>
                                        <p:tgtEl>
                                          <p:spTgt spid="5127"/>
                                        </p:tgtEl>
                                        <p:attrNameLst>
                                          <p:attrName>ppt_x</p:attrName>
                                        </p:attrNameLst>
                                      </p:cBhvr>
                                      <p:tavLst>
                                        <p:tav tm="0">
                                          <p:val>
                                            <p:strVal val="#ppt_x"/>
                                          </p:val>
                                        </p:tav>
                                        <p:tav tm="100000">
                                          <p:val>
                                            <p:strVal val="#ppt_x"/>
                                          </p:val>
                                        </p:tav>
                                      </p:tavLst>
                                    </p:anim>
                                    <p:anim calcmode="lin" valueType="num">
                                      <p:cBhvr additive="base">
                                        <p:cTn id="33"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mediacall" presetSubtype="0" fill="hold" nodeType="clickEffect">
                                  <p:stCondLst>
                                    <p:cond delay="0"/>
                                  </p:stCondLst>
                                  <p:childTnLst>
                                    <p:cmd type="call" cmd="playFrom(0.0)">
                                      <p:cBhvr>
                                        <p:cTn id="37"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 fill="hold" display="0">
                  <p:stCondLst>
                    <p:cond delay="indefinite"/>
                  </p:stCondLst>
                  <p:endCondLst>
                    <p:cond evt="onStopAudio" delay="0">
                      <p:tgtEl>
                        <p:sldTgt/>
                      </p:tgtEl>
                    </p:cond>
                  </p:endCondLst>
                </p:cTn>
                <p:tgtEl>
                  <p:spTgt spid="2"/>
                </p:tgtEl>
              </p:cMediaNode>
            </p:audio>
          </p:childTnLst>
        </p:cTn>
      </p:par>
    </p:tnLst>
    <p:bldLst>
      <p:bldP spid="5123" grpId="0"/>
      <p:bldP spid="5124" grpId="0"/>
      <p:bldP spid="5125" grpId="0"/>
      <p:bldP spid="5126" grpId="0"/>
      <p:bldP spid="5127" grpId="0"/>
      <p:bldP spid="51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Đoàn Tàu Nhỏ Xíu ♫ Bài Hát Thiếu Nhi Vui Nhộn.mp4">
            <a:hlinkClick r:id="" action="ppaction://media"/>
            <a:extLst>
              <a:ext uri="{FF2B5EF4-FFF2-40B4-BE49-F238E27FC236}">
                <a16:creationId xmlns:a16="http://schemas.microsoft.com/office/drawing/2014/main" id="{A27F4C74-BBFA-40C1-B3D1-13D9B9816DA8}"/>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8961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A3BA371C-F0E1-4E38-977B-37BBD9F1EF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9">
            <a:extLst>
              <a:ext uri="{FF2B5EF4-FFF2-40B4-BE49-F238E27FC236}">
                <a16:creationId xmlns:a16="http://schemas.microsoft.com/office/drawing/2014/main" id="{EDD0B480-6248-42E6-AD4D-8D4EBECFC599}"/>
              </a:ext>
            </a:extLst>
          </p:cNvPr>
          <p:cNvSpPr txBox="1">
            <a:spLocks noChangeArrowheads="1"/>
          </p:cNvSpPr>
          <p:nvPr/>
        </p:nvSpPr>
        <p:spPr bwMode="auto">
          <a:xfrm>
            <a:off x="2203450" y="654050"/>
            <a:ext cx="39624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Times New Roman" panose="02020603050405020304" pitchFamily="18" charset="0"/>
              </a:rPr>
              <a:t>Cô  giới thiệu ,đọc mẫu lần 1</a:t>
            </a:r>
          </a:p>
        </p:txBody>
      </p:sp>
      <p:sp>
        <p:nvSpPr>
          <p:cNvPr id="7175" name="TextBox 11">
            <a:extLst>
              <a:ext uri="{FF2B5EF4-FFF2-40B4-BE49-F238E27FC236}">
                <a16:creationId xmlns:a16="http://schemas.microsoft.com/office/drawing/2014/main" id="{18FDF03D-067D-44D6-B89D-31E6DD741369}"/>
              </a:ext>
            </a:extLst>
          </p:cNvPr>
          <p:cNvSpPr txBox="1">
            <a:spLocks noChangeArrowheads="1"/>
          </p:cNvSpPr>
          <p:nvPr/>
        </p:nvSpPr>
        <p:spPr bwMode="auto">
          <a:xfrm>
            <a:off x="3962400" y="1806575"/>
            <a:ext cx="36576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00FF"/>
                </a:solidFill>
                <a:latin typeface="Times New Roman" panose="02020603050405020304" pitchFamily="18" charset="0"/>
              </a:rPr>
              <a:t>Xình xịch xình xịch</a:t>
            </a:r>
          </a:p>
          <a:p>
            <a:pPr>
              <a:spcBef>
                <a:spcPct val="0"/>
              </a:spcBef>
              <a:buFontTx/>
              <a:buNone/>
            </a:pPr>
            <a:endParaRPr lang="en-US" altLang="en-US">
              <a:latin typeface="Times New Roman" panose="02020603050405020304" pitchFamily="18" charset="0"/>
            </a:endParaRPr>
          </a:p>
        </p:txBody>
      </p:sp>
      <p:sp>
        <p:nvSpPr>
          <p:cNvPr id="7176" name="TextBox 13">
            <a:extLst>
              <a:ext uri="{FF2B5EF4-FFF2-40B4-BE49-F238E27FC236}">
                <a16:creationId xmlns:a16="http://schemas.microsoft.com/office/drawing/2014/main" id="{AFC7E637-DCF0-4EB0-A7F1-BB4D38976D0A}"/>
              </a:ext>
            </a:extLst>
          </p:cNvPr>
          <p:cNvSpPr txBox="1">
            <a:spLocks noChangeArrowheads="1"/>
          </p:cNvSpPr>
          <p:nvPr/>
        </p:nvSpPr>
        <p:spPr bwMode="auto">
          <a:xfrm>
            <a:off x="3962400" y="2422526"/>
            <a:ext cx="37338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00FF"/>
                </a:solidFill>
                <a:latin typeface="Times New Roman" panose="02020603050405020304" pitchFamily="18" charset="0"/>
              </a:rPr>
              <a:t>Con tàu xanh xanh</a:t>
            </a:r>
          </a:p>
          <a:p>
            <a:pPr>
              <a:spcBef>
                <a:spcPct val="0"/>
              </a:spcBef>
              <a:buFontTx/>
              <a:buNone/>
            </a:pPr>
            <a:endParaRPr lang="en-US" altLang="en-US">
              <a:latin typeface="Times New Roman" panose="02020603050405020304" pitchFamily="18" charset="0"/>
            </a:endParaRPr>
          </a:p>
        </p:txBody>
      </p:sp>
      <p:sp>
        <p:nvSpPr>
          <p:cNvPr id="7177" name="TextBox 14">
            <a:extLst>
              <a:ext uri="{FF2B5EF4-FFF2-40B4-BE49-F238E27FC236}">
                <a16:creationId xmlns:a16="http://schemas.microsoft.com/office/drawing/2014/main" id="{467CAAD9-6B6C-4696-84E7-AA8D1EA10512}"/>
              </a:ext>
            </a:extLst>
          </p:cNvPr>
          <p:cNvSpPr txBox="1">
            <a:spLocks noChangeArrowheads="1"/>
          </p:cNvSpPr>
          <p:nvPr/>
        </p:nvSpPr>
        <p:spPr bwMode="auto">
          <a:xfrm>
            <a:off x="3962400" y="3032126"/>
            <a:ext cx="426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00FF"/>
                </a:solidFill>
                <a:latin typeface="Times New Roman" panose="02020603050405020304" pitchFamily="18" charset="0"/>
              </a:rPr>
              <a:t>Nó chạy nhanh nhanh</a:t>
            </a:r>
          </a:p>
          <a:p>
            <a:pPr>
              <a:spcBef>
                <a:spcPct val="0"/>
              </a:spcBef>
              <a:buFontTx/>
              <a:buNone/>
            </a:pPr>
            <a:endParaRPr lang="en-US" altLang="en-US">
              <a:latin typeface="Times New Roman" panose="02020603050405020304" pitchFamily="18" charset="0"/>
            </a:endParaRPr>
          </a:p>
        </p:txBody>
      </p:sp>
      <p:sp>
        <p:nvSpPr>
          <p:cNvPr id="7178" name="TextBox 15">
            <a:extLst>
              <a:ext uri="{FF2B5EF4-FFF2-40B4-BE49-F238E27FC236}">
                <a16:creationId xmlns:a16="http://schemas.microsoft.com/office/drawing/2014/main" id="{5867B279-5DC3-4AEF-8533-5A7058D618B3}"/>
              </a:ext>
            </a:extLst>
          </p:cNvPr>
          <p:cNvSpPr txBox="1">
            <a:spLocks noChangeArrowheads="1"/>
          </p:cNvSpPr>
          <p:nvPr/>
        </p:nvSpPr>
        <p:spPr bwMode="auto">
          <a:xfrm>
            <a:off x="3962400" y="3621088"/>
            <a:ext cx="5715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00FF"/>
                </a:solidFill>
                <a:latin typeface="Times New Roman" panose="02020603050405020304" pitchFamily="18" charset="0"/>
              </a:rPr>
              <a:t>Còi reo vui quá</a:t>
            </a:r>
          </a:p>
          <a:p>
            <a:pPr>
              <a:spcBef>
                <a:spcPct val="0"/>
              </a:spcBef>
              <a:buFontTx/>
              <a:buNone/>
            </a:pPr>
            <a:endParaRPr lang="en-US" altLang="en-US">
              <a:latin typeface="Times New Roman" panose="02020603050405020304" pitchFamily="18" charset="0"/>
            </a:endParaRPr>
          </a:p>
        </p:txBody>
      </p:sp>
      <p:sp>
        <p:nvSpPr>
          <p:cNvPr id="7179" name="TextBox 16">
            <a:extLst>
              <a:ext uri="{FF2B5EF4-FFF2-40B4-BE49-F238E27FC236}">
                <a16:creationId xmlns:a16="http://schemas.microsoft.com/office/drawing/2014/main" id="{09B013AD-687C-47AB-BD95-B2D090EF8D70}"/>
              </a:ext>
            </a:extLst>
          </p:cNvPr>
          <p:cNvSpPr txBox="1">
            <a:spLocks noChangeArrowheads="1"/>
          </p:cNvSpPr>
          <p:nvPr/>
        </p:nvSpPr>
        <p:spPr bwMode="auto">
          <a:xfrm>
            <a:off x="3962400" y="4348163"/>
            <a:ext cx="38862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00FF"/>
                </a:solidFill>
                <a:latin typeface="Times New Roman" panose="02020603050405020304" pitchFamily="18" charset="0"/>
              </a:rPr>
              <a:t>U...u...u...u</a:t>
            </a:r>
          </a:p>
          <a:p>
            <a:pPr>
              <a:spcBef>
                <a:spcPct val="0"/>
              </a:spcBef>
              <a:buFontTx/>
              <a:buNone/>
            </a:pPr>
            <a:endParaRPr lang="en-US" altLang="en-US">
              <a:latin typeface="Times New Roman" panose="02020603050405020304" pitchFamily="18" charset="0"/>
            </a:endParaRPr>
          </a:p>
        </p:txBody>
      </p:sp>
      <p:sp>
        <p:nvSpPr>
          <p:cNvPr id="7180" name="TextBox 17">
            <a:extLst>
              <a:ext uri="{FF2B5EF4-FFF2-40B4-BE49-F238E27FC236}">
                <a16:creationId xmlns:a16="http://schemas.microsoft.com/office/drawing/2014/main" id="{FFFA36AD-10DF-4F5F-96E0-10E21C8F00FC}"/>
              </a:ext>
            </a:extLst>
          </p:cNvPr>
          <p:cNvSpPr txBox="1">
            <a:spLocks noChangeArrowheads="1"/>
          </p:cNvSpPr>
          <p:nvPr/>
        </p:nvSpPr>
        <p:spPr bwMode="auto">
          <a:xfrm>
            <a:off x="4770438" y="1228726"/>
            <a:ext cx="3657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latin typeface="Times New Roman" panose="02020603050405020304" pitchFamily="18" charset="0"/>
              </a:rPr>
              <a:t>Con tàu</a:t>
            </a:r>
          </a:p>
        </p:txBody>
      </p:sp>
      <p:pic>
        <p:nvPicPr>
          <p:cNvPr id="2" name="FILE_20220920_171851_thơ.mp3">
            <a:hlinkClick r:id="" action="ppaction://media"/>
            <a:extLst>
              <a:ext uri="{FF2B5EF4-FFF2-40B4-BE49-F238E27FC236}">
                <a16:creationId xmlns:a16="http://schemas.microsoft.com/office/drawing/2014/main" id="{903613AA-E3BB-40F9-8943-026126DCAF3B}"/>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220200" y="53879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180"/>
                                        </p:tgtEl>
                                        <p:attrNameLst>
                                          <p:attrName>style.visibility</p:attrName>
                                        </p:attrNameLst>
                                      </p:cBhvr>
                                      <p:to>
                                        <p:strVal val="visible"/>
                                      </p:to>
                                    </p:set>
                                    <p:animEffect transition="in" filter="circle(in)">
                                      <p:cBhvr>
                                        <p:cTn id="7" dur="2000"/>
                                        <p:tgtEl>
                                          <p:spTgt spid="7180"/>
                                        </p:tgtEl>
                                      </p:cBhvr>
                                    </p:animEffect>
                                  </p:childTnLst>
                                </p:cTn>
                              </p:par>
                            </p:childTnLst>
                          </p:cTn>
                        </p:par>
                        <p:par>
                          <p:cTn id="8" fill="hold" nodeType="afterGroup">
                            <p:stCondLst>
                              <p:cond delay="2000"/>
                            </p:stCondLst>
                            <p:childTnLst>
                              <p:par>
                                <p:cTn id="9" presetID="6" presetClass="entr" presetSubtype="16" fill="hold" grpId="0" nodeType="afterEffect">
                                  <p:stCondLst>
                                    <p:cond delay="250"/>
                                  </p:stCondLst>
                                  <p:childTnLst>
                                    <p:set>
                                      <p:cBhvr>
                                        <p:cTn id="10" dur="1" fill="hold">
                                          <p:stCondLst>
                                            <p:cond delay="0"/>
                                          </p:stCondLst>
                                        </p:cTn>
                                        <p:tgtEl>
                                          <p:spTgt spid="7175"/>
                                        </p:tgtEl>
                                        <p:attrNameLst>
                                          <p:attrName>style.visibility</p:attrName>
                                        </p:attrNameLst>
                                      </p:cBhvr>
                                      <p:to>
                                        <p:strVal val="visible"/>
                                      </p:to>
                                    </p:set>
                                    <p:animEffect transition="in" filter="circle(in)">
                                      <p:cBhvr>
                                        <p:cTn id="11" dur="2000"/>
                                        <p:tgtEl>
                                          <p:spTgt spid="7175"/>
                                        </p:tgtEl>
                                      </p:cBhvr>
                                    </p:animEffect>
                                  </p:childTnLst>
                                </p:cTn>
                              </p:par>
                            </p:childTnLst>
                          </p:cTn>
                        </p:par>
                        <p:par>
                          <p:cTn id="12" fill="hold" nodeType="afterGroup">
                            <p:stCondLst>
                              <p:cond delay="4250"/>
                            </p:stCondLst>
                            <p:childTnLst>
                              <p:par>
                                <p:cTn id="13" presetID="6" presetClass="entr" presetSubtype="16" fill="hold" grpId="0" nodeType="afterEffect">
                                  <p:stCondLst>
                                    <p:cond delay="500"/>
                                  </p:stCondLst>
                                  <p:childTnLst>
                                    <p:set>
                                      <p:cBhvr>
                                        <p:cTn id="14" dur="1" fill="hold">
                                          <p:stCondLst>
                                            <p:cond delay="0"/>
                                          </p:stCondLst>
                                        </p:cTn>
                                        <p:tgtEl>
                                          <p:spTgt spid="7176"/>
                                        </p:tgtEl>
                                        <p:attrNameLst>
                                          <p:attrName>style.visibility</p:attrName>
                                        </p:attrNameLst>
                                      </p:cBhvr>
                                      <p:to>
                                        <p:strVal val="visible"/>
                                      </p:to>
                                    </p:set>
                                    <p:animEffect transition="in" filter="circle(in)">
                                      <p:cBhvr>
                                        <p:cTn id="15" dur="2000"/>
                                        <p:tgtEl>
                                          <p:spTgt spid="7176"/>
                                        </p:tgtEl>
                                      </p:cBhvr>
                                    </p:animEffect>
                                  </p:childTnLst>
                                </p:cTn>
                              </p:par>
                            </p:childTnLst>
                          </p:cTn>
                        </p:par>
                        <p:par>
                          <p:cTn id="16" fill="hold" nodeType="afterGroup">
                            <p:stCondLst>
                              <p:cond delay="6750"/>
                            </p:stCondLst>
                            <p:childTnLst>
                              <p:par>
                                <p:cTn id="17" presetID="6" presetClass="entr" presetSubtype="16" fill="hold" grpId="0" nodeType="afterEffect">
                                  <p:stCondLst>
                                    <p:cond delay="750"/>
                                  </p:stCondLst>
                                  <p:childTnLst>
                                    <p:set>
                                      <p:cBhvr>
                                        <p:cTn id="18" dur="1" fill="hold">
                                          <p:stCondLst>
                                            <p:cond delay="0"/>
                                          </p:stCondLst>
                                        </p:cTn>
                                        <p:tgtEl>
                                          <p:spTgt spid="7177"/>
                                        </p:tgtEl>
                                        <p:attrNameLst>
                                          <p:attrName>style.visibility</p:attrName>
                                        </p:attrNameLst>
                                      </p:cBhvr>
                                      <p:to>
                                        <p:strVal val="visible"/>
                                      </p:to>
                                    </p:set>
                                    <p:animEffect transition="in" filter="circle(in)">
                                      <p:cBhvr>
                                        <p:cTn id="19" dur="2000"/>
                                        <p:tgtEl>
                                          <p:spTgt spid="7177"/>
                                        </p:tgtEl>
                                      </p:cBhvr>
                                    </p:animEffect>
                                  </p:childTnLst>
                                </p:cTn>
                              </p:par>
                            </p:childTnLst>
                          </p:cTn>
                        </p:par>
                        <p:par>
                          <p:cTn id="20" fill="hold" nodeType="afterGroup">
                            <p:stCondLst>
                              <p:cond delay="9500"/>
                            </p:stCondLst>
                            <p:childTnLst>
                              <p:par>
                                <p:cTn id="21" presetID="6" presetClass="entr" presetSubtype="16" fill="hold" grpId="0" nodeType="afterEffect">
                                  <p:stCondLst>
                                    <p:cond delay="1000"/>
                                  </p:stCondLst>
                                  <p:childTnLst>
                                    <p:set>
                                      <p:cBhvr>
                                        <p:cTn id="22" dur="1" fill="hold">
                                          <p:stCondLst>
                                            <p:cond delay="0"/>
                                          </p:stCondLst>
                                        </p:cTn>
                                        <p:tgtEl>
                                          <p:spTgt spid="7178"/>
                                        </p:tgtEl>
                                        <p:attrNameLst>
                                          <p:attrName>style.visibility</p:attrName>
                                        </p:attrNameLst>
                                      </p:cBhvr>
                                      <p:to>
                                        <p:strVal val="visible"/>
                                      </p:to>
                                    </p:set>
                                    <p:animEffect transition="in" filter="circle(in)">
                                      <p:cBhvr>
                                        <p:cTn id="23" dur="2000"/>
                                        <p:tgtEl>
                                          <p:spTgt spid="7178"/>
                                        </p:tgtEl>
                                      </p:cBhvr>
                                    </p:animEffect>
                                  </p:childTnLst>
                                </p:cTn>
                              </p:par>
                            </p:childTnLst>
                          </p:cTn>
                        </p:par>
                        <p:par>
                          <p:cTn id="24" fill="hold" nodeType="afterGroup">
                            <p:stCondLst>
                              <p:cond delay="12500"/>
                            </p:stCondLst>
                            <p:childTnLst>
                              <p:par>
                                <p:cTn id="25" presetID="6" presetClass="entr" presetSubtype="16" fill="hold" grpId="0" nodeType="afterEffect">
                                  <p:stCondLst>
                                    <p:cond delay="1250"/>
                                  </p:stCondLst>
                                  <p:childTnLst>
                                    <p:set>
                                      <p:cBhvr>
                                        <p:cTn id="26" dur="1" fill="hold">
                                          <p:stCondLst>
                                            <p:cond delay="0"/>
                                          </p:stCondLst>
                                        </p:cTn>
                                        <p:tgtEl>
                                          <p:spTgt spid="7179"/>
                                        </p:tgtEl>
                                        <p:attrNameLst>
                                          <p:attrName>style.visibility</p:attrName>
                                        </p:attrNameLst>
                                      </p:cBhvr>
                                      <p:to>
                                        <p:strVal val="visible"/>
                                      </p:to>
                                    </p:set>
                                    <p:animEffect transition="in" filter="circle(in)">
                                      <p:cBhvr>
                                        <p:cTn id="27" dur="2000"/>
                                        <p:tgtEl>
                                          <p:spTgt spid="717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mediacall" presetSubtype="0" fill="hold" nodeType="clickEffect">
                                  <p:stCondLst>
                                    <p:cond delay="0"/>
                                  </p:stCondLst>
                                  <p:childTnLst>
                                    <p:cmd type="call" cmd="playFrom(0.0)">
                                      <p:cBhvr>
                                        <p:cTn id="3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
                </p:tgtEl>
              </p:cMediaNode>
            </p:audio>
          </p:childTnLst>
        </p:cTn>
      </p:par>
    </p:tnLst>
    <p:bldLst>
      <p:bldP spid="7175" grpId="0"/>
      <p:bldP spid="7176" grpId="0"/>
      <p:bldP spid="7177" grpId="0"/>
      <p:bldP spid="7178" grpId="0"/>
      <p:bldP spid="7179" grpId="0"/>
      <p:bldP spid="718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0FF6D94F-B7D0-43A8-9EF0-8AAFE67C0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9">
            <a:extLst>
              <a:ext uri="{FF2B5EF4-FFF2-40B4-BE49-F238E27FC236}">
                <a16:creationId xmlns:a16="http://schemas.microsoft.com/office/drawing/2014/main" id="{A5892422-E084-4AF6-A08F-4BE381F3598F}"/>
              </a:ext>
            </a:extLst>
          </p:cNvPr>
          <p:cNvSpPr txBox="1">
            <a:spLocks noChangeArrowheads="1"/>
          </p:cNvSpPr>
          <p:nvPr/>
        </p:nvSpPr>
        <p:spPr bwMode="auto">
          <a:xfrm>
            <a:off x="3581400" y="1524001"/>
            <a:ext cx="5105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a:latin typeface="Times New Roman" panose="02020603050405020304" pitchFamily="18" charset="0"/>
              </a:rPr>
              <a:t>Cô vừa đọc cho các con nghe bài thơ gì?</a:t>
            </a:r>
          </a:p>
          <a:p>
            <a:pPr>
              <a:spcBef>
                <a:spcPct val="0"/>
              </a:spcBef>
              <a:buFontTx/>
              <a:buNone/>
            </a:pPr>
            <a:endParaRPr lang="en-US" altLang="en-US" sz="3600">
              <a:latin typeface="Times New Roman" panose="02020603050405020304" pitchFamily="18" charset="0"/>
            </a:endParaRPr>
          </a:p>
          <a:p>
            <a:pPr>
              <a:spcBef>
                <a:spcPct val="0"/>
              </a:spcBef>
              <a:buFontTx/>
              <a:buNone/>
            </a:pPr>
            <a:r>
              <a:rPr lang="en-US" altLang="en-US" sz="3600">
                <a:latin typeface="Times New Roman" panose="02020603050405020304" pitchFamily="18" charset="0"/>
              </a:rPr>
              <a:t>Của tác giả nào?</a:t>
            </a:r>
          </a:p>
          <a:p>
            <a:pPr>
              <a:spcBef>
                <a:spcPct val="0"/>
              </a:spcBef>
              <a:buFontTx/>
              <a:buNone/>
            </a:pPr>
            <a:endParaRPr lang="en-US" altLang="en-US" sz="3600">
              <a:latin typeface="Times New Roman" panose="02020603050405020304" pitchFamily="18" charset="0"/>
            </a:endParaRPr>
          </a:p>
          <a:p>
            <a:pPr>
              <a:spcBef>
                <a:spcPct val="0"/>
              </a:spcBef>
              <a:buFontTx/>
              <a:buNone/>
            </a:pPr>
            <a:r>
              <a:rPr lang="en-US" altLang="en-US" sz="3600">
                <a:latin typeface="Times New Roman" panose="02020603050405020304" pitchFamily="18" charset="0"/>
              </a:rPr>
              <a:t>Cô mời các con cùng nghe lại bài thơ này một lần nữa nhé.</a:t>
            </a:r>
          </a:p>
        </p:txBody>
      </p:sp>
      <p:pic>
        <p:nvPicPr>
          <p:cNvPr id="2" name="FILE_20220920_171851_slide5.mp3">
            <a:hlinkClick r:id="" action="ppaction://media"/>
            <a:extLst>
              <a:ext uri="{FF2B5EF4-FFF2-40B4-BE49-F238E27FC236}">
                <a16:creationId xmlns:a16="http://schemas.microsoft.com/office/drawing/2014/main" id="{DEC8917E-A5CE-4CBC-BF0C-66DFCE7FC2E3}"/>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372600" y="53689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animEffect transition="in" filter="fade">
                                      <p:cBhvr>
                                        <p:cTn id="9" dur="500"/>
                                        <p:tgtEl>
                                          <p:spTgt spid="92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mediacall" presetSubtype="0" fill="hold" nodeType="clickEffect">
                                  <p:stCondLst>
                                    <p:cond delay="0"/>
                                  </p:stCondLst>
                                  <p:childTnLst>
                                    <p:cmd type="call" cmd="playFrom(0.0)">
                                      <p:cBhvr>
                                        <p:cTn id="13"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2"/>
                </p:tgtEl>
              </p:cMediaNode>
            </p:audio>
          </p:childTnLst>
        </p:cTn>
      </p:par>
    </p:tnLst>
    <p:bldLst>
      <p:bldP spid="9222"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3" descr="Tàu-Sài-Gòn">
            <a:extLst>
              <a:ext uri="{FF2B5EF4-FFF2-40B4-BE49-F238E27FC236}">
                <a16:creationId xmlns:a16="http://schemas.microsoft.com/office/drawing/2014/main" id="{C77D8463-A27E-4E7A-84E3-3AAC6B3344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4">
            <a:extLst>
              <a:ext uri="{FF2B5EF4-FFF2-40B4-BE49-F238E27FC236}">
                <a16:creationId xmlns:a16="http://schemas.microsoft.com/office/drawing/2014/main" id="{C6C86CC9-D1B6-4A4F-92B4-29EBDCCA4AAD}"/>
              </a:ext>
            </a:extLst>
          </p:cNvPr>
          <p:cNvSpPr>
            <a:spLocks noChangeArrowheads="1"/>
          </p:cNvSpPr>
          <p:nvPr/>
        </p:nvSpPr>
        <p:spPr bwMode="auto">
          <a:xfrm>
            <a:off x="228600" y="1074509"/>
            <a:ext cx="52578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r>
              <a:rPr lang="en-US" altLang="en-US" sz="4000" b="1">
                <a:solidFill>
                  <a:srgbClr val="FFFF00"/>
                </a:solidFill>
                <a:latin typeface="Times New Roman" panose="02020603050405020304" pitchFamily="18" charset="0"/>
              </a:rPr>
              <a:t>Xình xịch xình xịch</a:t>
            </a:r>
          </a:p>
          <a:p>
            <a:pPr eaLnBrk="1" hangingPunct="1">
              <a:spcBef>
                <a:spcPct val="30000"/>
              </a:spcBef>
              <a:buFontTx/>
              <a:buNone/>
            </a:pPr>
            <a:r>
              <a:rPr lang="en-US" altLang="en-US" sz="4000" b="1">
                <a:solidFill>
                  <a:srgbClr val="FFFF00"/>
                </a:solidFill>
                <a:latin typeface="Times New Roman" panose="02020603050405020304" pitchFamily="18" charset="0"/>
              </a:rPr>
              <a:t>Con tàu xanh xanh</a:t>
            </a:r>
          </a:p>
          <a:p>
            <a:pPr eaLnBrk="1" hangingPunct="1">
              <a:spcBef>
                <a:spcPct val="30000"/>
              </a:spcBef>
              <a:buFontTx/>
              <a:buNone/>
            </a:pPr>
            <a:r>
              <a:rPr lang="en-US" altLang="en-US" sz="4000" b="1">
                <a:solidFill>
                  <a:srgbClr val="FFFF00"/>
                </a:solidFill>
                <a:latin typeface="Times New Roman" panose="02020603050405020304" pitchFamily="18" charset="0"/>
              </a:rPr>
              <a:t>Nó chạy nhanh nhanh</a:t>
            </a:r>
          </a:p>
          <a:p>
            <a:pPr eaLnBrk="1" hangingPunct="1">
              <a:spcBef>
                <a:spcPct val="30000"/>
              </a:spcBef>
              <a:buFontTx/>
              <a:buNone/>
            </a:pPr>
            <a:r>
              <a:rPr lang="en-US" altLang="en-US" sz="4000" b="1">
                <a:solidFill>
                  <a:srgbClr val="FFFF00"/>
                </a:solidFill>
                <a:latin typeface="Times New Roman" panose="02020603050405020304" pitchFamily="18" charset="0"/>
              </a:rPr>
              <a:t>Còi reo vui quá</a:t>
            </a:r>
          </a:p>
          <a:p>
            <a:pPr eaLnBrk="1" hangingPunct="1">
              <a:spcBef>
                <a:spcPct val="30000"/>
              </a:spcBef>
              <a:buFontTx/>
              <a:buNone/>
            </a:pPr>
            <a:r>
              <a:rPr lang="en-US" altLang="en-US" sz="4000" b="1">
                <a:solidFill>
                  <a:srgbClr val="FFFF00"/>
                </a:solidFill>
                <a:latin typeface="Times New Roman" panose="02020603050405020304" pitchFamily="18" charset="0"/>
              </a:rPr>
              <a:t>U...u...u...u</a:t>
            </a:r>
          </a:p>
          <a:p>
            <a:pPr eaLnBrk="1" hangingPunct="1">
              <a:spcBef>
                <a:spcPct val="30000"/>
              </a:spcBef>
              <a:buFontTx/>
              <a:buNone/>
            </a:pPr>
            <a:endParaRPr lang="en-US" altLang="en-US" sz="4000" b="1">
              <a:solidFill>
                <a:srgbClr val="0000FF"/>
              </a:solidFill>
              <a:latin typeface="Times New Roman" panose="02020603050405020304" pitchFamily="18" charset="0"/>
            </a:endParaRPr>
          </a:p>
        </p:txBody>
      </p:sp>
      <p:sp>
        <p:nvSpPr>
          <p:cNvPr id="10244" name="TextBox 1">
            <a:extLst>
              <a:ext uri="{FF2B5EF4-FFF2-40B4-BE49-F238E27FC236}">
                <a16:creationId xmlns:a16="http://schemas.microsoft.com/office/drawing/2014/main" id="{CDD04814-DCFF-47A5-98C8-735EBD5544ED}"/>
              </a:ext>
            </a:extLst>
          </p:cNvPr>
          <p:cNvSpPr txBox="1">
            <a:spLocks noChangeArrowheads="1"/>
          </p:cNvSpPr>
          <p:nvPr/>
        </p:nvSpPr>
        <p:spPr bwMode="auto">
          <a:xfrm>
            <a:off x="838200" y="269224"/>
            <a:ext cx="3276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a:solidFill>
                  <a:srgbClr val="0000FF"/>
                </a:solidFill>
                <a:latin typeface="Times New Roman" panose="02020603050405020304" pitchFamily="18" charset="0"/>
              </a:rPr>
              <a:t>Thơ: Con tàu</a:t>
            </a:r>
          </a:p>
        </p:txBody>
      </p:sp>
      <p:pic>
        <p:nvPicPr>
          <p:cNvPr id="2" name="FILE_20220920_171851_thơ.mp3">
            <a:hlinkClick r:id="" action="ppaction://media"/>
            <a:extLst>
              <a:ext uri="{FF2B5EF4-FFF2-40B4-BE49-F238E27FC236}">
                <a16:creationId xmlns:a16="http://schemas.microsoft.com/office/drawing/2014/main" id="{01588599-F558-492F-8F63-39E96CD4B695}"/>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7536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6" presetClass="entr" presetSubtype="16" fill="hold" grpId="0" nodeType="afterEffect">
                                  <p:stCondLst>
                                    <p:cond delay="250"/>
                                  </p:stCondLst>
                                  <p:childTnLst>
                                    <p:set>
                                      <p:cBhvr>
                                        <p:cTn id="11" dur="1" fill="hold">
                                          <p:stCondLst>
                                            <p:cond delay="0"/>
                                          </p:stCondLst>
                                        </p:cTn>
                                        <p:tgtEl>
                                          <p:spTgt spid="10243"/>
                                        </p:tgtEl>
                                        <p:attrNameLst>
                                          <p:attrName>style.visibility</p:attrName>
                                        </p:attrNameLst>
                                      </p:cBhvr>
                                      <p:to>
                                        <p:strVal val="visible"/>
                                      </p:to>
                                    </p:set>
                                    <p:animEffect transition="in" filter="circle(in)">
                                      <p:cBhvr>
                                        <p:cTn id="12" dur="2000"/>
                                        <p:tgtEl>
                                          <p:spTgt spid="102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mediacall" presetSubtype="0" fill="hold" nodeType="clickEffect">
                                  <p:stCondLst>
                                    <p:cond delay="0"/>
                                  </p:stCondLst>
                                  <p:childTnLst>
                                    <p:cmd type="call" cmd="playFrom(0.0)">
                                      <p:cBhvr>
                                        <p:cTn id="1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0243" grpId="0"/>
      <p:bldP spid="102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33D4BECC-B964-4A15-970E-DD1B620BD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5">
            <a:extLst>
              <a:ext uri="{FF2B5EF4-FFF2-40B4-BE49-F238E27FC236}">
                <a16:creationId xmlns:a16="http://schemas.microsoft.com/office/drawing/2014/main" id="{CF42F8ED-6F5A-4956-A8DC-11B4C0E43E34}"/>
              </a:ext>
            </a:extLst>
          </p:cNvPr>
          <p:cNvSpPr txBox="1">
            <a:spLocks noChangeArrowheads="1"/>
          </p:cNvSpPr>
          <p:nvPr/>
        </p:nvSpPr>
        <p:spPr bwMode="auto">
          <a:xfrm>
            <a:off x="2628900" y="1981201"/>
            <a:ext cx="69342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solidFill>
                  <a:srgbClr val="0000FF"/>
                </a:solidFill>
                <a:latin typeface="Times New Roman" panose="02020603050405020304" pitchFamily="18" charset="0"/>
              </a:rPr>
              <a:t>CÔ VỪA ĐỌC CHO CẢ LỚP NGHE </a:t>
            </a:r>
          </a:p>
          <a:p>
            <a:pPr algn="ctr" eaLnBrk="1" hangingPunct="1">
              <a:spcBef>
                <a:spcPct val="0"/>
              </a:spcBef>
              <a:buFontTx/>
              <a:buNone/>
            </a:pPr>
            <a:r>
              <a:rPr lang="en-US" altLang="en-US" sz="4000" b="1">
                <a:solidFill>
                  <a:srgbClr val="0000FF"/>
                </a:solidFill>
                <a:latin typeface="Times New Roman" panose="02020603050405020304" pitchFamily="18" charset="0"/>
              </a:rPr>
              <a:t>BÀI THƠ GÌ?</a:t>
            </a:r>
          </a:p>
        </p:txBody>
      </p:sp>
      <p:pic>
        <p:nvPicPr>
          <p:cNvPr id="3" name="FILE_20220920_171851_slide7.mp3">
            <a:hlinkClick r:id="" action="ppaction://media"/>
            <a:extLst>
              <a:ext uri="{FF2B5EF4-FFF2-40B4-BE49-F238E27FC236}">
                <a16:creationId xmlns:a16="http://schemas.microsoft.com/office/drawing/2014/main" id="{A2B0ED2E-4891-4C18-ACB3-872EC7CA6B8A}"/>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677400" y="5867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ppt_x"/>
                                          </p:val>
                                        </p:tav>
                                        <p:tav tm="100000">
                                          <p:val>
                                            <p:strVal val="#ppt_x"/>
                                          </p:val>
                                        </p:tav>
                                      </p:tavLst>
                                    </p:anim>
                                    <p:anim calcmode="lin" valueType="num">
                                      <p:cBhvr additive="base">
                                        <p:cTn id="8"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bldLst>
      <p:bldP spid="1229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BDC6C740-35F0-4B72-B64B-41320B892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4">
            <a:extLst>
              <a:ext uri="{FF2B5EF4-FFF2-40B4-BE49-F238E27FC236}">
                <a16:creationId xmlns:a16="http://schemas.microsoft.com/office/drawing/2014/main" id="{6E1CC740-A035-48BA-988D-F7C263BE682D}"/>
              </a:ext>
            </a:extLst>
          </p:cNvPr>
          <p:cNvSpPr txBox="1">
            <a:spLocks noChangeArrowheads="1"/>
          </p:cNvSpPr>
          <p:nvPr/>
        </p:nvSpPr>
        <p:spPr bwMode="auto">
          <a:xfrm>
            <a:off x="3352800" y="1981200"/>
            <a:ext cx="5695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b="1">
                <a:solidFill>
                  <a:srgbClr val="0000FF"/>
                </a:solidFill>
                <a:latin typeface="Times New Roman" panose="02020603050405020304" pitchFamily="18" charset="0"/>
              </a:rPr>
              <a:t>BÀI THƠ DO AI SÁNG TÁC ?</a:t>
            </a:r>
          </a:p>
        </p:txBody>
      </p:sp>
      <p:pic>
        <p:nvPicPr>
          <p:cNvPr id="2" name="FILE_20220920_171851_slide8.mp3">
            <a:hlinkClick r:id="" action="ppaction://media"/>
            <a:extLst>
              <a:ext uri="{FF2B5EF4-FFF2-40B4-BE49-F238E27FC236}">
                <a16:creationId xmlns:a16="http://schemas.microsoft.com/office/drawing/2014/main" id="{D2B01602-DA20-48F7-8E2F-DEB0B973A848}"/>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677400" y="5486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ppt_x"/>
                                          </p:val>
                                        </p:tav>
                                        <p:tav tm="100000">
                                          <p:val>
                                            <p:strVal val="#ppt_x"/>
                                          </p:val>
                                        </p:tav>
                                      </p:tavLst>
                                    </p:anim>
                                    <p:anim calcmode="lin" valueType="num">
                                      <p:cBhvr additive="base">
                                        <p:cTn id="8"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133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73521309-A6E0-4DE0-A1B5-88D86AC55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12192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4">
            <a:extLst>
              <a:ext uri="{FF2B5EF4-FFF2-40B4-BE49-F238E27FC236}">
                <a16:creationId xmlns:a16="http://schemas.microsoft.com/office/drawing/2014/main" id="{1696D200-8FD7-4E27-9294-AE3760294378}"/>
              </a:ext>
            </a:extLst>
          </p:cNvPr>
          <p:cNvSpPr txBox="1">
            <a:spLocks noChangeArrowheads="1"/>
          </p:cNvSpPr>
          <p:nvPr/>
        </p:nvSpPr>
        <p:spPr bwMode="auto">
          <a:xfrm>
            <a:off x="2819400" y="2057401"/>
            <a:ext cx="6934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b="1">
                <a:solidFill>
                  <a:srgbClr val="0000FF"/>
                </a:solidFill>
                <a:latin typeface="Times New Roman" panose="02020603050405020304" pitchFamily="18" charset="0"/>
              </a:rPr>
              <a:t>BÀI THƠ NÓI VỀ </a:t>
            </a:r>
          </a:p>
          <a:p>
            <a:pPr algn="ctr" eaLnBrk="1" hangingPunct="1">
              <a:spcBef>
                <a:spcPct val="0"/>
              </a:spcBef>
              <a:buFontTx/>
              <a:buNone/>
            </a:pPr>
            <a:r>
              <a:rPr lang="en-US" altLang="en-US" sz="4800" b="1">
                <a:solidFill>
                  <a:srgbClr val="0000FF"/>
                </a:solidFill>
                <a:latin typeface="Times New Roman" panose="02020603050405020304" pitchFamily="18" charset="0"/>
              </a:rPr>
              <a:t>PHƯƠNG TIỆN GÌ? </a:t>
            </a:r>
          </a:p>
        </p:txBody>
      </p:sp>
      <p:pic>
        <p:nvPicPr>
          <p:cNvPr id="2" name="FILE_20220920_171851_slide9.mp3">
            <a:hlinkClick r:id="" action="ppaction://media"/>
            <a:extLst>
              <a:ext uri="{FF2B5EF4-FFF2-40B4-BE49-F238E27FC236}">
                <a16:creationId xmlns:a16="http://schemas.microsoft.com/office/drawing/2014/main" id="{AC183D29-4128-4D84-A91F-E8205A85DEB9}"/>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839200" y="5257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250"/>
                                  </p:stCondLst>
                                  <p:childTnLst>
                                    <p:set>
                                      <p:cBhvr>
                                        <p:cTn id="6" dur="1" fill="hold">
                                          <p:stCondLst>
                                            <p:cond delay="0"/>
                                          </p:stCondLst>
                                        </p:cTn>
                                        <p:tgtEl>
                                          <p:spTgt spid="14339"/>
                                        </p:tgtEl>
                                        <p:attrNameLst>
                                          <p:attrName>style.visibility</p:attrName>
                                        </p:attrNameLst>
                                      </p:cBhvr>
                                      <p:to>
                                        <p:strVal val="visible"/>
                                      </p:to>
                                    </p:set>
                                    <p:animEffect transition="in" filter="randombar(horizontal)">
                                      <p:cBhvr>
                                        <p:cTn id="7" dur="500"/>
                                        <p:tgtEl>
                                          <p:spTgt spid="143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bldLst>
      <p:bldP spid="14339" grpId="0"/>
    </p:bld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1432</TotalTime>
  <Words>365</Words>
  <Application>Microsoft Office PowerPoint</Application>
  <PresentationFormat>Widescreen</PresentationFormat>
  <Paragraphs>57</Paragraphs>
  <Slides>14</Slides>
  <Notes>3</Notes>
  <HiddenSlides>0</HiddenSlides>
  <MMClips>15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Trang Nguyen</cp:lastModifiedBy>
  <cp:revision>103</cp:revision>
  <dcterms:created xsi:type="dcterms:W3CDTF">2010-12-01T15:18:36Z</dcterms:created>
  <dcterms:modified xsi:type="dcterms:W3CDTF">2023-11-12T08:13:34Z</dcterms:modified>
</cp:coreProperties>
</file>