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png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5" r:id="rId2"/>
    <p:sldId id="256" r:id="rId3"/>
    <p:sldId id="312" r:id="rId4"/>
    <p:sldId id="271" r:id="rId5"/>
    <p:sldId id="274" r:id="rId6"/>
    <p:sldId id="313" r:id="rId7"/>
    <p:sldId id="276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B93"/>
    <a:srgbClr val="BE7772"/>
    <a:srgbClr val="04D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DC6DC-36B7-4406-9F50-CABBF2A5621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FF84-79D4-4CE9-BA79-FBAC62414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F530E-F02F-4807-A3C2-ED6A97D929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4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15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13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56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068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96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91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85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978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73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907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76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8B0C-ED35-4FA9-B3BE-226741A302F0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3A317-93B2-4EE4-A4C7-985412A7E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015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708" cy="6858000"/>
          </a:xfrm>
        </p:spPr>
      </p:pic>
      <p:sp>
        <p:nvSpPr>
          <p:cNvPr id="5" name="Rectangle 4"/>
          <p:cNvSpPr/>
          <p:nvPr/>
        </p:nvSpPr>
        <p:spPr>
          <a:xfrm>
            <a:off x="3606075" y="34290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Lớp : </a:t>
            </a:r>
            <a:r>
              <a:rPr lang="en-US" sz="2400" b="1" err="1"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giáo lớn A1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2298" y="2710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95850" y="2430922"/>
            <a:ext cx="488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ristote" panose="020B7200000000000000" pitchFamily="34" charset="0"/>
              </a:rPr>
              <a:t>TËp</a:t>
            </a:r>
            <a:r>
              <a:rPr lang="en-US" sz="5400" dirty="0">
                <a:solidFill>
                  <a:srgbClr val="FF0000"/>
                </a:solidFill>
                <a:latin typeface=".VnAristote" panose="020B7200000000000000" pitchFamily="34" charset="0"/>
              </a:rPr>
              <a:t> t« </a:t>
            </a:r>
            <a:r>
              <a:rPr lang="en-US" sz="5400" dirty="0" err="1">
                <a:solidFill>
                  <a:srgbClr val="FF0000"/>
                </a:solidFill>
                <a:latin typeface=".VnAristote" panose="020B7200000000000000" pitchFamily="34" charset="0"/>
              </a:rPr>
              <a:t>ch</a:t>
            </a:r>
            <a:r>
              <a:rPr lang="en-US" sz="5400" dirty="0">
                <a:solidFill>
                  <a:srgbClr val="FF0000"/>
                </a:solidFill>
                <a:latin typeface=".VnAristote" panose="020B7200000000000000" pitchFamily="34" charset="0"/>
              </a:rPr>
              <a:t>÷ o, «, ¬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0DAE5-D0CA-BF49-44B2-AB6168E3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522" y="973764"/>
            <a:ext cx="1487553" cy="142805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554F08D7-9C2F-1B67-D053-2E5EC1DF3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9" y="6258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9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17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8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D9E4C5-1337-8BC4-E10B-777D7E16081C}"/>
              </a:ext>
            </a:extLst>
          </p:cNvPr>
          <p:cNvSpPr/>
          <p:nvPr/>
        </p:nvSpPr>
        <p:spPr>
          <a:xfrm>
            <a:off x="0" y="-21371"/>
            <a:ext cx="12192000" cy="6879371"/>
          </a:xfrm>
          <a:prstGeom prst="rect">
            <a:avLst/>
          </a:prstGeom>
          <a:solidFill>
            <a:srgbClr val="ECFB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218" y="-21371"/>
            <a:ext cx="9144000" cy="783710"/>
          </a:xfrm>
        </p:spPr>
        <p:txBody>
          <a:bodyPr>
            <a:noAutofit/>
          </a:bodyPr>
          <a:lstStyle/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Ô CỬA BÍ MẬT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1649"/>
              </p:ext>
            </p:extLst>
          </p:nvPr>
        </p:nvGraphicFramePr>
        <p:xfrm>
          <a:off x="2244574" y="779060"/>
          <a:ext cx="8203186" cy="5427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7030A0"/>
                          </a:solidFill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7030A0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0" b="1" kern="12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¬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7030A0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0" b="1" kern="1200" dirty="0">
                          <a:solidFill>
                            <a:srgbClr val="0070C0"/>
                          </a:solidFill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«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018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EA6704"/>
                          </a:solidFill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b="1" dirty="0">
                          <a:solidFill>
                            <a:srgbClr val="00B0F0"/>
                          </a:solidFill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7030A0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2331150" y="872262"/>
            <a:ext cx="1519311" cy="15582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024248" y="871566"/>
            <a:ext cx="1501425" cy="15333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629570" y="880757"/>
            <a:ext cx="1468001" cy="15497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04664" y="880757"/>
            <a:ext cx="1468001" cy="156382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286089" y="4549597"/>
            <a:ext cx="1351406" cy="14700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884868" y="4518285"/>
            <a:ext cx="1428044" cy="15263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31150" y="2745011"/>
            <a:ext cx="1505243" cy="15280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321877" y="2730943"/>
            <a:ext cx="1423455" cy="15005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613390" y="2710427"/>
            <a:ext cx="1429516" cy="15547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033496" y="2730943"/>
            <a:ext cx="1409113" cy="15562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331150" y="4549597"/>
            <a:ext cx="1519311" cy="15293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673223" y="4480651"/>
            <a:ext cx="1424348" cy="15547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052656" y="4517910"/>
            <a:ext cx="1383324" cy="154341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80" name="Rectangle 79"/>
          <p:cNvSpPr/>
          <p:nvPr/>
        </p:nvSpPr>
        <p:spPr>
          <a:xfrm>
            <a:off x="8884868" y="2745011"/>
            <a:ext cx="1423355" cy="15755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890412" y="900398"/>
            <a:ext cx="1406769" cy="15441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6" name="2 ok">
            <a:hlinkClick r:id="" action="ppaction://media"/>
            <a:extLst>
              <a:ext uri="{FF2B5EF4-FFF2-40B4-BE49-F238E27FC236}">
                <a16:creationId xmlns:a16="http://schemas.microsoft.com/office/drawing/2014/main" id="{DFB0D627-838C-D501-0CBA-99B44AD3A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01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E9B1F5-9D48-2244-383A-F0EA8DE821CC}"/>
              </a:ext>
            </a:extLst>
          </p:cNvPr>
          <p:cNvSpPr/>
          <p:nvPr/>
        </p:nvSpPr>
        <p:spPr>
          <a:xfrm>
            <a:off x="-14238" y="-32607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B4269-3F25-4017-A4AB-DA8CF3C35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2" y="84054"/>
            <a:ext cx="5738169" cy="684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DC8346-AC89-485A-901E-D9E95764B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17" y="72809"/>
            <a:ext cx="5664708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AF0F766-7C56-4826-A4C8-0595AC2CEC00}"/>
              </a:ext>
            </a:extLst>
          </p:cNvPr>
          <p:cNvGrpSpPr/>
          <p:nvPr/>
        </p:nvGrpSpPr>
        <p:grpSpPr>
          <a:xfrm>
            <a:off x="2119719" y="409333"/>
            <a:ext cx="1386098" cy="1648507"/>
            <a:chOff x="2119719" y="409333"/>
            <a:chExt cx="1386098" cy="1648507"/>
          </a:xfrm>
        </p:grpSpPr>
        <p:pic>
          <p:nvPicPr>
            <p:cNvPr id="13" name="Picture 12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5F66AF15-C47B-4C5D-A7DE-A8640067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719" y="409333"/>
              <a:ext cx="1386098" cy="164850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A00D60-B7B5-4F67-88A7-1816B7DF7202}"/>
                </a:ext>
              </a:extLst>
            </p:cNvPr>
            <p:cNvSpPr txBox="1"/>
            <p:nvPr/>
          </p:nvSpPr>
          <p:spPr>
            <a:xfrm>
              <a:off x="2457716" y="852358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­a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6FD044-E4F9-4A0D-B157-2209677A9991}"/>
              </a:ext>
            </a:extLst>
          </p:cNvPr>
          <p:cNvGrpSpPr/>
          <p:nvPr/>
        </p:nvGrpSpPr>
        <p:grpSpPr>
          <a:xfrm>
            <a:off x="4695664" y="1977999"/>
            <a:ext cx="1386098" cy="1648507"/>
            <a:chOff x="4695664" y="1977999"/>
            <a:chExt cx="1386098" cy="1648507"/>
          </a:xfrm>
        </p:grpSpPr>
        <p:pic>
          <p:nvPicPr>
            <p:cNvPr id="16" name="Picture 15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FD264C91-EB8F-4C04-A373-C3A0CD89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64" y="1977999"/>
              <a:ext cx="1386098" cy="164850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F841EB-62A0-4B92-BFC2-4D44302B7186}"/>
                </a:ext>
              </a:extLst>
            </p:cNvPr>
            <p:cNvSpPr txBox="1"/>
            <p:nvPr/>
          </p:nvSpPr>
          <p:spPr>
            <a:xfrm>
              <a:off x="5044782" y="2417008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FB08D9-D1D1-4A13-839B-228A97C14156}"/>
              </a:ext>
            </a:extLst>
          </p:cNvPr>
          <p:cNvGrpSpPr/>
          <p:nvPr/>
        </p:nvGrpSpPr>
        <p:grpSpPr>
          <a:xfrm>
            <a:off x="6538694" y="2657604"/>
            <a:ext cx="1386098" cy="1648507"/>
            <a:chOff x="6538694" y="2657604"/>
            <a:chExt cx="1386098" cy="1648507"/>
          </a:xfrm>
        </p:grpSpPr>
        <p:pic>
          <p:nvPicPr>
            <p:cNvPr id="17" name="Picture 16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7F2F8858-D462-495F-B7E2-169BB5E70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694" y="2657604"/>
              <a:ext cx="1386098" cy="164850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FDC076-709F-47BD-9788-B37D88629CE1}"/>
                </a:ext>
              </a:extLst>
            </p:cNvPr>
            <p:cNvSpPr txBox="1"/>
            <p:nvPr/>
          </p:nvSpPr>
          <p:spPr>
            <a:xfrm>
              <a:off x="6915733" y="3095059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­e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AAEFCF-90E8-4C02-93BB-185DA468D9CA}"/>
              </a:ext>
            </a:extLst>
          </p:cNvPr>
          <p:cNvGrpSpPr/>
          <p:nvPr/>
        </p:nvGrpSpPr>
        <p:grpSpPr>
          <a:xfrm>
            <a:off x="9738235" y="626094"/>
            <a:ext cx="1386098" cy="1648507"/>
            <a:chOff x="9738235" y="626094"/>
            <a:chExt cx="1386098" cy="1648507"/>
          </a:xfrm>
        </p:grpSpPr>
        <p:pic>
          <p:nvPicPr>
            <p:cNvPr id="20" name="Picture 19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156C6351-C729-4A44-891A-6B547F2E8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8235" y="626094"/>
              <a:ext cx="1386098" cy="164850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DB31B3-950C-4B47-BE02-4BB09AE2EECC}"/>
                </a:ext>
              </a:extLst>
            </p:cNvPr>
            <p:cNvSpPr txBox="1"/>
            <p:nvPr/>
          </p:nvSpPr>
          <p:spPr>
            <a:xfrm>
              <a:off x="10121865" y="1084924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2A7ED3-5F71-4374-BED2-FEF70CC65045}"/>
              </a:ext>
            </a:extLst>
          </p:cNvPr>
          <p:cNvGrpSpPr/>
          <p:nvPr/>
        </p:nvGrpSpPr>
        <p:grpSpPr>
          <a:xfrm>
            <a:off x="5051415" y="4737793"/>
            <a:ext cx="2491637" cy="2260960"/>
            <a:chOff x="5051415" y="4465654"/>
            <a:chExt cx="2491637" cy="2533099"/>
          </a:xfrm>
        </p:grpSpPr>
        <p:pic>
          <p:nvPicPr>
            <p:cNvPr id="50" name="Picture 49" descr="A basket with a basketball&#10;&#10;Description automatically generated">
              <a:extLst>
                <a:ext uri="{FF2B5EF4-FFF2-40B4-BE49-F238E27FC236}">
                  <a16:creationId xmlns:a16="http://schemas.microsoft.com/office/drawing/2014/main" id="{57737080-B4C6-4615-9F60-4894554A2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415" y="4465654"/>
              <a:ext cx="2491637" cy="249163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DC962C6-78B6-430F-8891-B4EAF51666E9}"/>
                </a:ext>
              </a:extLst>
            </p:cNvPr>
            <p:cNvSpPr txBox="1"/>
            <p:nvPr/>
          </p:nvSpPr>
          <p:spPr>
            <a:xfrm>
              <a:off x="5885808" y="5983090"/>
              <a:ext cx="10155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00FF"/>
                  </a:solidFill>
                  <a:latin typeface=".VnAvant" panose="020B7200000000000000" pitchFamily="34" charset="0"/>
                </a:rPr>
                <a:t>o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51C9D5-7E2E-4339-9BC5-DC9E4B2B77F5}"/>
              </a:ext>
            </a:extLst>
          </p:cNvPr>
          <p:cNvGrpSpPr/>
          <p:nvPr/>
        </p:nvGrpSpPr>
        <p:grpSpPr>
          <a:xfrm>
            <a:off x="-33921" y="4583400"/>
            <a:ext cx="2491637" cy="2470776"/>
            <a:chOff x="-33921" y="4522989"/>
            <a:chExt cx="2491637" cy="2531187"/>
          </a:xfrm>
        </p:grpSpPr>
        <p:pic>
          <p:nvPicPr>
            <p:cNvPr id="47" name="Picture 46" descr="A basket with a basketball&#10;&#10;Description automatically generated">
              <a:extLst>
                <a:ext uri="{FF2B5EF4-FFF2-40B4-BE49-F238E27FC236}">
                  <a16:creationId xmlns:a16="http://schemas.microsoft.com/office/drawing/2014/main" id="{89B32F52-CD8F-403C-ADA4-79745433F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21" y="4522989"/>
              <a:ext cx="2491637" cy="249163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E92951B-2D2F-40BB-8261-A61AD0040B95}"/>
                </a:ext>
              </a:extLst>
            </p:cNvPr>
            <p:cNvSpPr txBox="1"/>
            <p:nvPr/>
          </p:nvSpPr>
          <p:spPr>
            <a:xfrm>
              <a:off x="822500" y="6038513"/>
              <a:ext cx="10155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00FF"/>
                  </a:solidFill>
                  <a:latin typeface=".VnAvant" panose="020B7200000000000000" pitchFamily="34" charset="0"/>
                </a:rPr>
                <a:t>¬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FF86FA7-CB09-4BB1-AD04-16FA49B93693}"/>
              </a:ext>
            </a:extLst>
          </p:cNvPr>
          <p:cNvGrpSpPr/>
          <p:nvPr/>
        </p:nvGrpSpPr>
        <p:grpSpPr>
          <a:xfrm>
            <a:off x="9850627" y="4583400"/>
            <a:ext cx="2491637" cy="2470776"/>
            <a:chOff x="9850627" y="4485340"/>
            <a:chExt cx="2491637" cy="2568836"/>
          </a:xfrm>
        </p:grpSpPr>
        <p:pic>
          <p:nvPicPr>
            <p:cNvPr id="54" name="Picture 53" descr="A basket with a basketball&#10;&#10;Description automatically generated">
              <a:extLst>
                <a:ext uri="{FF2B5EF4-FFF2-40B4-BE49-F238E27FC236}">
                  <a16:creationId xmlns:a16="http://schemas.microsoft.com/office/drawing/2014/main" id="{E9A7EE89-212D-40F4-9DEF-3C53A1414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0627" y="4485340"/>
              <a:ext cx="2491637" cy="249163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1B3EFE-FED4-4CAC-BADE-611D073473DA}"/>
                </a:ext>
              </a:extLst>
            </p:cNvPr>
            <p:cNvSpPr txBox="1"/>
            <p:nvPr/>
          </p:nvSpPr>
          <p:spPr>
            <a:xfrm>
              <a:off x="10700657" y="6038513"/>
              <a:ext cx="9020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00FF"/>
                  </a:solidFill>
                  <a:latin typeface=".VnAvant" panose="020B7200000000000000" pitchFamily="34" charset="0"/>
                </a:rPr>
                <a:t>«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D0ECE9-C4F7-4CB4-A4B3-E38635E4B586}"/>
              </a:ext>
            </a:extLst>
          </p:cNvPr>
          <p:cNvGrpSpPr/>
          <p:nvPr/>
        </p:nvGrpSpPr>
        <p:grpSpPr>
          <a:xfrm>
            <a:off x="1089388" y="1353353"/>
            <a:ext cx="1386098" cy="1648507"/>
            <a:chOff x="1089388" y="1353353"/>
            <a:chExt cx="1386098" cy="1648507"/>
          </a:xfrm>
        </p:grpSpPr>
        <p:pic>
          <p:nvPicPr>
            <p:cNvPr id="3" name="Picture 2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45801CCA-ED7E-4C97-ADAB-E1CE03473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388" y="1353353"/>
              <a:ext cx="1386098" cy="164850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CBE068-1582-425F-9594-E825C0AEDA17}"/>
                </a:ext>
              </a:extLst>
            </p:cNvPr>
            <p:cNvSpPr txBox="1"/>
            <p:nvPr/>
          </p:nvSpPr>
          <p:spPr>
            <a:xfrm>
              <a:off x="1426670" y="1759466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­¬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D3713B-BEEE-49EB-9EFD-4C8E038E2768}"/>
              </a:ext>
            </a:extLst>
          </p:cNvPr>
          <p:cNvGrpSpPr/>
          <p:nvPr/>
        </p:nvGrpSpPr>
        <p:grpSpPr>
          <a:xfrm>
            <a:off x="2972269" y="1668323"/>
            <a:ext cx="1386098" cy="1648507"/>
            <a:chOff x="2972269" y="1668323"/>
            <a:chExt cx="1386098" cy="1648507"/>
          </a:xfrm>
        </p:grpSpPr>
        <p:pic>
          <p:nvPicPr>
            <p:cNvPr id="14" name="Picture 13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B22B71B5-0925-431B-B53D-F2CB6AAA7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269" y="1668323"/>
              <a:ext cx="1386098" cy="16485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A85930-E1ED-404C-9D64-10F9AFF94257}"/>
                </a:ext>
              </a:extLst>
            </p:cNvPr>
            <p:cNvSpPr txBox="1"/>
            <p:nvPr/>
          </p:nvSpPr>
          <p:spPr>
            <a:xfrm>
              <a:off x="3376809" y="2070308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o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9C85F3-D9BA-4B90-97A9-625CF2FA532C}"/>
              </a:ext>
            </a:extLst>
          </p:cNvPr>
          <p:cNvGrpSpPr/>
          <p:nvPr/>
        </p:nvGrpSpPr>
        <p:grpSpPr>
          <a:xfrm>
            <a:off x="4198866" y="618790"/>
            <a:ext cx="1386098" cy="1648507"/>
            <a:chOff x="4198866" y="618790"/>
            <a:chExt cx="1386098" cy="1648507"/>
          </a:xfrm>
        </p:grpSpPr>
        <p:pic>
          <p:nvPicPr>
            <p:cNvPr id="15" name="Picture 14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E9D9B7CE-F809-4663-B8B2-DD837C18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866" y="618790"/>
              <a:ext cx="1386098" cy="16485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65655E-07C7-4CD9-878E-E065D0D30DEA}"/>
                </a:ext>
              </a:extLst>
            </p:cNvPr>
            <p:cNvSpPr txBox="1"/>
            <p:nvPr/>
          </p:nvSpPr>
          <p:spPr>
            <a:xfrm>
              <a:off x="4598128" y="1064281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«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44564F-36A7-4DA7-8547-04AA81A1023E}"/>
              </a:ext>
            </a:extLst>
          </p:cNvPr>
          <p:cNvGrpSpPr/>
          <p:nvPr/>
        </p:nvGrpSpPr>
        <p:grpSpPr>
          <a:xfrm>
            <a:off x="6996003" y="935212"/>
            <a:ext cx="1386098" cy="1648507"/>
            <a:chOff x="6996003" y="935212"/>
            <a:chExt cx="1386098" cy="1648507"/>
          </a:xfrm>
        </p:grpSpPr>
        <p:pic>
          <p:nvPicPr>
            <p:cNvPr id="18" name="Picture 17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D6D9BD74-8F74-4E4D-A4F7-A52839F61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003" y="935212"/>
              <a:ext cx="1386098" cy="16485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CD05E9-C7C9-48E0-A6D0-F9E34FADBF97}"/>
                </a:ext>
              </a:extLst>
            </p:cNvPr>
            <p:cNvSpPr txBox="1"/>
            <p:nvPr/>
          </p:nvSpPr>
          <p:spPr>
            <a:xfrm>
              <a:off x="7331860" y="1338936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­¬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01DB75-6812-45C8-B047-C500C048F56C}"/>
              </a:ext>
            </a:extLst>
          </p:cNvPr>
          <p:cNvGrpSpPr/>
          <p:nvPr/>
        </p:nvGrpSpPr>
        <p:grpSpPr>
          <a:xfrm>
            <a:off x="8382101" y="1255691"/>
            <a:ext cx="1386098" cy="1648507"/>
            <a:chOff x="8382101" y="1255691"/>
            <a:chExt cx="1386098" cy="1648507"/>
          </a:xfrm>
        </p:grpSpPr>
        <p:pic>
          <p:nvPicPr>
            <p:cNvPr id="19" name="Picture 18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F52E4869-D1EA-4C30-9D30-13F92E59D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101" y="1255691"/>
              <a:ext cx="1386098" cy="16485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1FEDC1-27C4-4AF6-A852-CE10ACD85C3D}"/>
                </a:ext>
              </a:extLst>
            </p:cNvPr>
            <p:cNvSpPr txBox="1"/>
            <p:nvPr/>
          </p:nvSpPr>
          <p:spPr>
            <a:xfrm>
              <a:off x="8725421" y="1757281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«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03B5EA-B0AF-405D-B565-6A1A313B078C}"/>
              </a:ext>
            </a:extLst>
          </p:cNvPr>
          <p:cNvGrpSpPr/>
          <p:nvPr/>
        </p:nvGrpSpPr>
        <p:grpSpPr>
          <a:xfrm>
            <a:off x="10007608" y="2100587"/>
            <a:ext cx="1386098" cy="1648507"/>
            <a:chOff x="10007608" y="2100587"/>
            <a:chExt cx="1386098" cy="1648507"/>
          </a:xfrm>
        </p:grpSpPr>
        <p:pic>
          <p:nvPicPr>
            <p:cNvPr id="21" name="Picture 20" descr="A picture containing table, sitting, yellow, food&#10;&#10;Description automatically generated">
              <a:extLst>
                <a:ext uri="{FF2B5EF4-FFF2-40B4-BE49-F238E27FC236}">
                  <a16:creationId xmlns:a16="http://schemas.microsoft.com/office/drawing/2014/main" id="{F66ACD24-6DCF-4D86-9BE5-3A73B51FD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7608" y="2100587"/>
              <a:ext cx="1386098" cy="164850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2971DD-8711-460B-AAE2-336D69C8D45F}"/>
                </a:ext>
              </a:extLst>
            </p:cNvPr>
            <p:cNvSpPr txBox="1"/>
            <p:nvPr/>
          </p:nvSpPr>
          <p:spPr>
            <a:xfrm>
              <a:off x="10364873" y="2481500"/>
              <a:ext cx="906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o</a:t>
              </a:r>
            </a:p>
          </p:txBody>
        </p:sp>
      </p:grp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AA60BD59-A52A-B6E7-605A-43FBF3D65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35" y="635214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736FF-EF9A-60F9-5CB6-02E010EEB28D}"/>
              </a:ext>
            </a:extLst>
          </p:cNvPr>
          <p:cNvSpPr txBox="1"/>
          <p:nvPr/>
        </p:nvSpPr>
        <p:spPr>
          <a:xfrm>
            <a:off x="4888361" y="-79219"/>
            <a:ext cx="2944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Hái quả</a:t>
            </a:r>
          </a:p>
        </p:txBody>
      </p:sp>
    </p:spTree>
    <p:extLst>
      <p:ext uri="{BB962C8B-B14F-4D97-AF65-F5344CB8AC3E}">
        <p14:creationId xmlns:p14="http://schemas.microsoft.com/office/powerpoint/2010/main" val="9256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7877 0.53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18073 0.49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7071 0.631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9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49805 0.588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9" y="2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19766 0.538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32591 0.419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AB98E-F760-8507-A009-9C643053C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4" y="1547737"/>
            <a:ext cx="3171916" cy="3812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91DF9-80BC-EE90-88BB-E750B1175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45" y="1547737"/>
            <a:ext cx="2763657" cy="3866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18638-0F19-F2AE-242E-38559EFA6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64" y="1570146"/>
            <a:ext cx="2700996" cy="3821474"/>
          </a:xfrm>
          <a:prstGeom prst="rect">
            <a:avLst/>
          </a:prstGeom>
        </p:spPr>
      </p:pic>
      <p:pic>
        <p:nvPicPr>
          <p:cNvPr id="13" name="4">
            <a:hlinkClick r:id="" action="ppaction://media"/>
            <a:extLst>
              <a:ext uri="{FF2B5EF4-FFF2-40B4-BE49-F238E27FC236}">
                <a16:creationId xmlns:a16="http://schemas.microsoft.com/office/drawing/2014/main" id="{1F79533F-0745-325A-DEE0-EAF0F8C19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84" y="6349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</p:spTree>
    <p:extLst>
      <p:ext uri="{BB962C8B-B14F-4D97-AF65-F5344CB8AC3E}">
        <p14:creationId xmlns:p14="http://schemas.microsoft.com/office/powerpoint/2010/main" val="394692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81A84-95B4-F128-73E9-FAC985A74435}"/>
              </a:ext>
            </a:extLst>
          </p:cNvPr>
          <p:cNvSpPr txBox="1"/>
          <p:nvPr/>
        </p:nvSpPr>
        <p:spPr>
          <a:xfrm>
            <a:off x="3105150" y="2533650"/>
            <a:ext cx="866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HP001 5 hàng" panose="020B0603050302020204" pitchFamily="34" charset="0"/>
              </a:rPr>
              <a:t>Trẻ tô vào vở  </a:t>
            </a:r>
          </a:p>
        </p:txBody>
      </p:sp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3F137F66-9D1B-820E-DB05-C1EFC28F8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40971" y="2828835"/>
            <a:ext cx="1000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latin typeface=".VnAristote" panose="020B7200000000000000" pitchFamily="34" charset="0"/>
              </a:rPr>
              <a:t>Xin chµo vµ hÑn gÆp l¹i!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B4BE05D6-2F0C-0357-3C7B-A48DA4268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29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87</Words>
  <Application>Microsoft Office PowerPoint</Application>
  <PresentationFormat>Widescreen</PresentationFormat>
  <Paragraphs>52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.VnAristote</vt:lpstr>
      <vt:lpstr>.VnAvant</vt:lpstr>
      <vt:lpstr>Arial</vt:lpstr>
      <vt:lpstr>Calibri</vt:lpstr>
      <vt:lpstr>Calibri Light</vt:lpstr>
      <vt:lpstr>HP001 5 hàng</vt:lpstr>
      <vt:lpstr>Times New Roman</vt:lpstr>
      <vt:lpstr>UTM Androgyne</vt:lpstr>
      <vt:lpstr>Office Theme</vt:lpstr>
      <vt:lpstr>PowerPoint Presentation</vt:lpstr>
      <vt:lpstr>Ô CỬA BÍ MẬT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Trang Nguyen</cp:lastModifiedBy>
  <cp:revision>30</cp:revision>
  <dcterms:created xsi:type="dcterms:W3CDTF">2020-04-27T03:12:54Z</dcterms:created>
  <dcterms:modified xsi:type="dcterms:W3CDTF">2023-11-12T08:03:45Z</dcterms:modified>
</cp:coreProperties>
</file>