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oiny" panose="020B0604020202020204" charset="0"/>
      <p:regular r:id="rId11"/>
    </p:embeddedFont>
    <p:embeddedFont>
      <p:font typeface="Times New Roman Italics" panose="020B0604020202020204" charset="0"/>
      <p:regular r:id="rId12"/>
    </p:embeddedFont>
    <p:embeddedFont>
      <p:font typeface="Poppins" panose="020B0604020202020204" charset="0"/>
      <p:regular r:id="rId13"/>
    </p:embeddedFont>
    <p:embeddedFont>
      <p:font typeface="Times New Roman Bold" panose="02020803070505020304" pitchFamily="18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imes New Roman" panose="020206030504050203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6577" y="295798"/>
            <a:ext cx="16588980" cy="9763492"/>
            <a:chOff x="0" y="0"/>
            <a:chExt cx="4369114" cy="2571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9114" cy="2571455"/>
            </a:xfrm>
            <a:custGeom>
              <a:avLst/>
              <a:gdLst/>
              <a:ahLst/>
              <a:cxnLst/>
              <a:rect l="l" t="t" r="r" b="b"/>
              <a:pathLst>
                <a:path w="4369114" h="2571455">
                  <a:moveTo>
                    <a:pt x="23801" y="0"/>
                  </a:moveTo>
                  <a:lnTo>
                    <a:pt x="4345313" y="0"/>
                  </a:lnTo>
                  <a:cubicBezTo>
                    <a:pt x="4351625" y="0"/>
                    <a:pt x="4357679" y="2508"/>
                    <a:pt x="4362143" y="6971"/>
                  </a:cubicBezTo>
                  <a:cubicBezTo>
                    <a:pt x="4366607" y="11435"/>
                    <a:pt x="4369114" y="17489"/>
                    <a:pt x="4369114" y="23801"/>
                  </a:cubicBezTo>
                  <a:lnTo>
                    <a:pt x="4369114" y="2547653"/>
                  </a:lnTo>
                  <a:cubicBezTo>
                    <a:pt x="4369114" y="2553966"/>
                    <a:pt x="4366607" y="2560020"/>
                    <a:pt x="4362143" y="2564483"/>
                  </a:cubicBezTo>
                  <a:cubicBezTo>
                    <a:pt x="4357679" y="2568947"/>
                    <a:pt x="4351625" y="2571455"/>
                    <a:pt x="4345313" y="2571455"/>
                  </a:cubicBezTo>
                  <a:lnTo>
                    <a:pt x="23801" y="2571455"/>
                  </a:lnTo>
                  <a:cubicBezTo>
                    <a:pt x="17489" y="2571455"/>
                    <a:pt x="11435" y="2568947"/>
                    <a:pt x="6971" y="2564483"/>
                  </a:cubicBezTo>
                  <a:cubicBezTo>
                    <a:pt x="2508" y="2560020"/>
                    <a:pt x="0" y="2553966"/>
                    <a:pt x="0" y="2547653"/>
                  </a:cubicBezTo>
                  <a:lnTo>
                    <a:pt x="0" y="23801"/>
                  </a:lnTo>
                  <a:cubicBezTo>
                    <a:pt x="0" y="17489"/>
                    <a:pt x="2508" y="11435"/>
                    <a:pt x="6971" y="6971"/>
                  </a:cubicBezTo>
                  <a:cubicBezTo>
                    <a:pt x="11435" y="2508"/>
                    <a:pt x="17489" y="0"/>
                    <a:pt x="23801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69114" cy="2647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16454" y="820037"/>
            <a:ext cx="15349225" cy="8646926"/>
            <a:chOff x="0" y="0"/>
            <a:chExt cx="4042594" cy="22773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42594" cy="2277380"/>
            </a:xfrm>
            <a:custGeom>
              <a:avLst/>
              <a:gdLst/>
              <a:ahLst/>
              <a:cxnLst/>
              <a:rect l="l" t="t" r="r" b="b"/>
              <a:pathLst>
                <a:path w="4042594" h="2277380">
                  <a:moveTo>
                    <a:pt x="25724" y="0"/>
                  </a:moveTo>
                  <a:lnTo>
                    <a:pt x="4016871" y="0"/>
                  </a:lnTo>
                  <a:cubicBezTo>
                    <a:pt x="4031078" y="0"/>
                    <a:pt x="4042594" y="11517"/>
                    <a:pt x="4042594" y="25724"/>
                  </a:cubicBezTo>
                  <a:lnTo>
                    <a:pt x="4042594" y="2251656"/>
                  </a:lnTo>
                  <a:cubicBezTo>
                    <a:pt x="4042594" y="2258478"/>
                    <a:pt x="4039884" y="2265021"/>
                    <a:pt x="4035060" y="2269845"/>
                  </a:cubicBezTo>
                  <a:cubicBezTo>
                    <a:pt x="4030236" y="2274669"/>
                    <a:pt x="4023693" y="2277380"/>
                    <a:pt x="4016871" y="2277380"/>
                  </a:cubicBezTo>
                  <a:lnTo>
                    <a:pt x="25724" y="2277380"/>
                  </a:lnTo>
                  <a:cubicBezTo>
                    <a:pt x="11517" y="2277380"/>
                    <a:pt x="0" y="2265863"/>
                    <a:pt x="0" y="2251656"/>
                  </a:cubicBezTo>
                  <a:lnTo>
                    <a:pt x="0" y="25724"/>
                  </a:lnTo>
                  <a:cubicBezTo>
                    <a:pt x="0" y="11517"/>
                    <a:pt x="11517" y="0"/>
                    <a:pt x="25724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042594" cy="2353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1136" y="6154164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23210" y="6873651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538116" y="2968434"/>
            <a:ext cx="9791428" cy="60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8"/>
              </a:lnSpc>
            </a:pPr>
            <a:r>
              <a:rPr lang="en-US" sz="3851" spc="38">
                <a:solidFill>
                  <a:srgbClr val="E18455"/>
                </a:solidFill>
                <a:latin typeface="Coiny"/>
              </a:rPr>
              <a:t>LĨNH VỰC PHÁT TRIỂN NHẬN THỨC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61300" y="1287479"/>
            <a:ext cx="6965399" cy="106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D381C"/>
                </a:solidFill>
                <a:latin typeface="Times New Roman"/>
              </a:rPr>
              <a:t>UBND Quận Long Biên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5D381C"/>
                </a:solidFill>
                <a:latin typeface="Times New Roman"/>
              </a:rPr>
              <a:t>Trường Mầm Non </a:t>
            </a:r>
            <a:r>
              <a:rPr lang="en-US" sz="2900" smtClean="0">
                <a:solidFill>
                  <a:srgbClr val="5D381C"/>
                </a:solidFill>
                <a:latin typeface="Times New Roman"/>
              </a:rPr>
              <a:t>Hoa Mộc Lan</a:t>
            </a:r>
            <a:endParaRPr lang="en-US" sz="2900">
              <a:solidFill>
                <a:srgbClr val="5D381C"/>
              </a:solidFill>
              <a:latin typeface="Times New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2639" y="4841872"/>
            <a:ext cx="16926661" cy="3761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4"/>
              </a:lnSpc>
            </a:pPr>
            <a:r>
              <a:rPr lang="en-US" sz="4438">
                <a:solidFill>
                  <a:srgbClr val="FF66C4"/>
                </a:solidFill>
                <a:latin typeface="Times New Roman"/>
              </a:rPr>
              <a:t>      Hoạt động: Nhận biết phân biệt</a:t>
            </a:r>
          </a:p>
          <a:p>
            <a:pPr algn="ctr">
              <a:lnSpc>
                <a:spcPts val="6214"/>
              </a:lnSpc>
            </a:pPr>
            <a:r>
              <a:rPr lang="en-US" sz="4438">
                <a:solidFill>
                  <a:srgbClr val="FF66C4"/>
                </a:solidFill>
                <a:latin typeface="Times New Roman"/>
              </a:rPr>
              <a:t>     Đề tài: Nhận biết màu đỏ, màu xanh</a:t>
            </a:r>
          </a:p>
          <a:p>
            <a:pPr algn="ctr">
              <a:lnSpc>
                <a:spcPts val="6214"/>
              </a:lnSpc>
            </a:pPr>
            <a:r>
              <a:rPr lang="en-US" sz="4438">
                <a:solidFill>
                  <a:srgbClr val="FF66C4"/>
                </a:solidFill>
                <a:latin typeface="Times New Roman"/>
              </a:rPr>
              <a:t>Lứa tuổi: 24 - 36 tháng</a:t>
            </a:r>
          </a:p>
          <a:p>
            <a:pPr algn="ctr">
              <a:lnSpc>
                <a:spcPts val="6214"/>
              </a:lnSpc>
            </a:pPr>
            <a:r>
              <a:rPr lang="en-US" sz="4438">
                <a:solidFill>
                  <a:srgbClr val="FF66C4"/>
                </a:solidFill>
                <a:latin typeface="Times New Roman"/>
              </a:rPr>
              <a:t>Giáo viên: </a:t>
            </a:r>
            <a:r>
              <a:rPr lang="en-US" sz="4438" smtClean="0">
                <a:solidFill>
                  <a:srgbClr val="FF66C4"/>
                </a:solidFill>
                <a:latin typeface="Times New Roman"/>
              </a:rPr>
              <a:t>Lộc Phương Thảo</a:t>
            </a:r>
            <a:endParaRPr lang="en-US" sz="4438">
              <a:solidFill>
                <a:srgbClr val="FF66C4"/>
              </a:solidFill>
              <a:latin typeface="Times New Roman"/>
            </a:endParaRPr>
          </a:p>
          <a:p>
            <a:pPr algn="ctr">
              <a:lnSpc>
                <a:spcPts val="4394"/>
              </a:lnSpc>
              <a:spcBef>
                <a:spcPct val="0"/>
              </a:spcBef>
            </a:pPr>
            <a:r>
              <a:rPr lang="en-US" sz="3138">
                <a:solidFill>
                  <a:srgbClr val="000000"/>
                </a:solidFill>
                <a:latin typeface="Times New Roman"/>
              </a:rPr>
              <a:t>   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33159" y="8517533"/>
            <a:ext cx="5325621" cy="566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7"/>
              </a:lnSpc>
              <a:spcBef>
                <a:spcPct val="0"/>
              </a:spcBef>
            </a:pPr>
            <a:r>
              <a:rPr lang="en-US" sz="3190">
                <a:solidFill>
                  <a:srgbClr val="B8C898"/>
                </a:solidFill>
                <a:latin typeface="Poppins"/>
              </a:rPr>
              <a:t>Năm học: 2023 - 2024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81" y="873211"/>
            <a:ext cx="1480223" cy="1332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06219" cy="2544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959914" cy="2261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960984" y="3417946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81299" y="579213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1603" y="64324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312763" y="257607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038200" y="4062611"/>
            <a:ext cx="11085737" cy="194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9"/>
              </a:lnSpc>
            </a:pPr>
            <a:r>
              <a:rPr lang="en-US" sz="5721">
                <a:solidFill>
                  <a:srgbClr val="000000"/>
                </a:solidFill>
                <a:latin typeface="Times New Roman"/>
              </a:rPr>
              <a:t>1. Ổn định tổ chức</a:t>
            </a:r>
          </a:p>
          <a:p>
            <a:pPr>
              <a:lnSpc>
                <a:spcPts val="6733"/>
              </a:lnSpc>
              <a:spcBef>
                <a:spcPct val="0"/>
              </a:spcBef>
            </a:pPr>
            <a:r>
              <a:rPr lang="en-US" sz="4809">
                <a:solidFill>
                  <a:srgbClr val="E18455"/>
                </a:solidFill>
                <a:latin typeface="Times New Roman"/>
              </a:rPr>
              <a:t>V</a:t>
            </a:r>
            <a:r>
              <a:rPr lang="en-US" sz="4809">
                <a:solidFill>
                  <a:srgbClr val="E18455"/>
                </a:solidFill>
                <a:latin typeface="Times New Roman Italics"/>
              </a:rPr>
              <a:t>ận động theo bài hát “ Em yêu cây xanh“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8074" y="-386370"/>
            <a:ext cx="18905415" cy="10863771"/>
            <a:chOff x="0" y="0"/>
            <a:chExt cx="4979204" cy="2861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204" cy="2861240"/>
            </a:xfrm>
            <a:custGeom>
              <a:avLst/>
              <a:gdLst/>
              <a:ahLst/>
              <a:cxnLst/>
              <a:rect l="l" t="t" r="r" b="b"/>
              <a:pathLst>
                <a:path w="4979204" h="2861240">
                  <a:moveTo>
                    <a:pt x="20885" y="0"/>
                  </a:moveTo>
                  <a:lnTo>
                    <a:pt x="4958319" y="0"/>
                  </a:lnTo>
                  <a:cubicBezTo>
                    <a:pt x="4963858" y="0"/>
                    <a:pt x="4969170" y="2200"/>
                    <a:pt x="4973087" y="6117"/>
                  </a:cubicBezTo>
                  <a:cubicBezTo>
                    <a:pt x="4977004" y="10034"/>
                    <a:pt x="4979204" y="15346"/>
                    <a:pt x="4979204" y="20885"/>
                  </a:cubicBezTo>
                  <a:lnTo>
                    <a:pt x="4979204" y="2840355"/>
                  </a:lnTo>
                  <a:cubicBezTo>
                    <a:pt x="4979204" y="2851890"/>
                    <a:pt x="4969853" y="2861240"/>
                    <a:pt x="4958319" y="2861240"/>
                  </a:cubicBezTo>
                  <a:lnTo>
                    <a:pt x="20885" y="2861240"/>
                  </a:lnTo>
                  <a:cubicBezTo>
                    <a:pt x="9350" y="2861240"/>
                    <a:pt x="0" y="2851890"/>
                    <a:pt x="0" y="2840355"/>
                  </a:cubicBezTo>
                  <a:lnTo>
                    <a:pt x="0" y="20885"/>
                  </a:lnTo>
                  <a:cubicBezTo>
                    <a:pt x="0" y="9350"/>
                    <a:pt x="9350" y="0"/>
                    <a:pt x="20885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79204" cy="2918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4996" y="304654"/>
            <a:ext cx="17603782" cy="9619980"/>
            <a:chOff x="0" y="0"/>
            <a:chExt cx="4636387" cy="25336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36387" cy="2533657"/>
            </a:xfrm>
            <a:custGeom>
              <a:avLst/>
              <a:gdLst/>
              <a:ahLst/>
              <a:cxnLst/>
              <a:rect l="l" t="t" r="r" b="b"/>
              <a:pathLst>
                <a:path w="4636387" h="2533657">
                  <a:moveTo>
                    <a:pt x="22429" y="0"/>
                  </a:moveTo>
                  <a:lnTo>
                    <a:pt x="4613958" y="0"/>
                  </a:lnTo>
                  <a:cubicBezTo>
                    <a:pt x="4619907" y="0"/>
                    <a:pt x="4625611" y="2363"/>
                    <a:pt x="4629818" y="6569"/>
                  </a:cubicBezTo>
                  <a:cubicBezTo>
                    <a:pt x="4634024" y="10776"/>
                    <a:pt x="4636387" y="16481"/>
                    <a:pt x="4636387" y="22429"/>
                  </a:cubicBezTo>
                  <a:lnTo>
                    <a:pt x="4636387" y="2511228"/>
                  </a:lnTo>
                  <a:cubicBezTo>
                    <a:pt x="4636387" y="2517177"/>
                    <a:pt x="4634024" y="2522881"/>
                    <a:pt x="4629818" y="2527088"/>
                  </a:cubicBezTo>
                  <a:cubicBezTo>
                    <a:pt x="4625611" y="2531294"/>
                    <a:pt x="4619907" y="2533657"/>
                    <a:pt x="4613958" y="2533657"/>
                  </a:cubicBezTo>
                  <a:lnTo>
                    <a:pt x="22429" y="2533657"/>
                  </a:lnTo>
                  <a:cubicBezTo>
                    <a:pt x="10042" y="2533657"/>
                    <a:pt x="0" y="2523615"/>
                    <a:pt x="0" y="2511228"/>
                  </a:cubicBezTo>
                  <a:lnTo>
                    <a:pt x="0" y="22429"/>
                  </a:lnTo>
                  <a:cubicBezTo>
                    <a:pt x="0" y="16481"/>
                    <a:pt x="2363" y="10776"/>
                    <a:pt x="6569" y="6569"/>
                  </a:cubicBezTo>
                  <a:cubicBezTo>
                    <a:pt x="10776" y="2363"/>
                    <a:pt x="16481" y="0"/>
                    <a:pt x="22429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636387" cy="25908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207531">
            <a:off x="16311454" y="-2292668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8" y="0"/>
                </a:lnTo>
                <a:lnTo>
                  <a:pt x="2840388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230465">
            <a:off x="-511199" y="7505264"/>
            <a:ext cx="2771278" cy="5820922"/>
          </a:xfrm>
          <a:custGeom>
            <a:avLst/>
            <a:gdLst/>
            <a:ahLst/>
            <a:cxnLst/>
            <a:rect l="l" t="t" r="r" b="b"/>
            <a:pathLst>
              <a:path w="2771278" h="5820922">
                <a:moveTo>
                  <a:pt x="0" y="0"/>
                </a:moveTo>
                <a:lnTo>
                  <a:pt x="2771279" y="0"/>
                </a:lnTo>
                <a:lnTo>
                  <a:pt x="2771279" y="5820922"/>
                </a:lnTo>
                <a:lnTo>
                  <a:pt x="0" y="5820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844653" y="357893"/>
            <a:ext cx="11997583" cy="9513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06219" cy="2544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959914" cy="2261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81299" y="579213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1603" y="64324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18418" y="3590031"/>
            <a:ext cx="9363382" cy="2307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8"/>
              </a:lnSpc>
              <a:spcBef>
                <a:spcPct val="0"/>
              </a:spcBef>
            </a:pPr>
            <a:r>
              <a:rPr lang="en-US" sz="6284">
                <a:solidFill>
                  <a:srgbClr val="D46060"/>
                </a:solidFill>
                <a:latin typeface="Times New Roman"/>
              </a:rPr>
              <a:t> 2 : Nhận biết phân biệt màu xanh, màu đỏ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06219" cy="2544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889282"/>
            <a:ext cx="15035299" cy="8470036"/>
            <a:chOff x="0" y="0"/>
            <a:chExt cx="3959914" cy="22307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30792"/>
            </a:xfrm>
            <a:custGeom>
              <a:avLst/>
              <a:gdLst/>
              <a:ahLst/>
              <a:cxnLst/>
              <a:rect l="l" t="t" r="r" b="b"/>
              <a:pathLst>
                <a:path w="3959914" h="2230792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204531"/>
                  </a:lnTo>
                  <a:cubicBezTo>
                    <a:pt x="3959914" y="2211496"/>
                    <a:pt x="3957147" y="2218175"/>
                    <a:pt x="3952223" y="2223100"/>
                  </a:cubicBezTo>
                  <a:cubicBezTo>
                    <a:pt x="3947298" y="2228025"/>
                    <a:pt x="3940618" y="2230792"/>
                    <a:pt x="3933653" y="2230792"/>
                  </a:cubicBezTo>
                  <a:lnTo>
                    <a:pt x="26261" y="2230792"/>
                  </a:lnTo>
                  <a:cubicBezTo>
                    <a:pt x="11757" y="2230792"/>
                    <a:pt x="0" y="2219034"/>
                    <a:pt x="0" y="2204531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959914" cy="2287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876252" y="1185131"/>
            <a:ext cx="762737" cy="1098182"/>
          </a:xfrm>
          <a:custGeom>
            <a:avLst/>
            <a:gdLst/>
            <a:ahLst/>
            <a:cxnLst/>
            <a:rect l="l" t="t" r="r" b="b"/>
            <a:pathLst>
              <a:path w="762737" h="1098182">
                <a:moveTo>
                  <a:pt x="0" y="0"/>
                </a:moveTo>
                <a:lnTo>
                  <a:pt x="762737" y="0"/>
                </a:lnTo>
                <a:lnTo>
                  <a:pt x="762737" y="1098182"/>
                </a:lnTo>
                <a:lnTo>
                  <a:pt x="0" y="109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422429" y="228331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60971" y="270425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58969" y="1185131"/>
            <a:ext cx="762737" cy="1098182"/>
          </a:xfrm>
          <a:custGeom>
            <a:avLst/>
            <a:gdLst/>
            <a:ahLst/>
            <a:cxnLst/>
            <a:rect l="l" t="t" r="r" b="b"/>
            <a:pathLst>
              <a:path w="762737" h="1098182">
                <a:moveTo>
                  <a:pt x="0" y="0"/>
                </a:moveTo>
                <a:lnTo>
                  <a:pt x="762738" y="0"/>
                </a:lnTo>
                <a:lnTo>
                  <a:pt x="762738" y="1098182"/>
                </a:lnTo>
                <a:lnTo>
                  <a:pt x="0" y="1098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77851" y="1185131"/>
            <a:ext cx="8332299" cy="7040792"/>
          </a:xfrm>
          <a:custGeom>
            <a:avLst/>
            <a:gdLst/>
            <a:ahLst/>
            <a:cxnLst/>
            <a:rect l="l" t="t" r="r" b="b"/>
            <a:pathLst>
              <a:path w="8332299" h="7040792">
                <a:moveTo>
                  <a:pt x="0" y="0"/>
                </a:moveTo>
                <a:lnTo>
                  <a:pt x="8332298" y="0"/>
                </a:lnTo>
                <a:lnTo>
                  <a:pt x="8332298" y="7040793"/>
                </a:lnTo>
                <a:lnTo>
                  <a:pt x="0" y="70407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6294" y="8053033"/>
            <a:ext cx="7315200" cy="1306286"/>
          </a:xfrm>
          <a:custGeom>
            <a:avLst/>
            <a:gdLst/>
            <a:ahLst/>
            <a:cxnLst/>
            <a:rect l="l" t="t" r="r" b="b"/>
            <a:pathLst>
              <a:path w="7315200" h="1306286">
                <a:moveTo>
                  <a:pt x="0" y="0"/>
                </a:moveTo>
                <a:lnTo>
                  <a:pt x="7315200" y="0"/>
                </a:lnTo>
                <a:lnTo>
                  <a:pt x="7315200" y="1306286"/>
                </a:lnTo>
                <a:lnTo>
                  <a:pt x="0" y="13062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13943" y="8225924"/>
            <a:ext cx="7315200" cy="1306286"/>
          </a:xfrm>
          <a:custGeom>
            <a:avLst/>
            <a:gdLst/>
            <a:ahLst/>
            <a:cxnLst/>
            <a:rect l="l" t="t" r="r" b="b"/>
            <a:pathLst>
              <a:path w="7315200" h="1306286">
                <a:moveTo>
                  <a:pt x="0" y="0"/>
                </a:moveTo>
                <a:lnTo>
                  <a:pt x="7315200" y="0"/>
                </a:lnTo>
                <a:lnTo>
                  <a:pt x="7315200" y="1306285"/>
                </a:lnTo>
                <a:lnTo>
                  <a:pt x="0" y="13062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06219" cy="2544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959914" cy="2261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81299" y="579213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01603" y="64324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657190">
            <a:off x="4343054" y="2667818"/>
            <a:ext cx="9732411" cy="4951364"/>
          </a:xfrm>
          <a:custGeom>
            <a:avLst/>
            <a:gdLst/>
            <a:ahLst/>
            <a:cxnLst/>
            <a:rect l="l" t="t" r="r" b="b"/>
            <a:pathLst>
              <a:path w="9732411" h="4951364">
                <a:moveTo>
                  <a:pt x="0" y="0"/>
                </a:moveTo>
                <a:lnTo>
                  <a:pt x="9732411" y="0"/>
                </a:lnTo>
                <a:lnTo>
                  <a:pt x="9732411" y="4951364"/>
                </a:lnTo>
                <a:lnTo>
                  <a:pt x="0" y="4951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74160" y="6701408"/>
            <a:ext cx="2757433" cy="2556892"/>
          </a:xfrm>
          <a:custGeom>
            <a:avLst/>
            <a:gdLst/>
            <a:ahLst/>
            <a:cxnLst/>
            <a:rect l="l" t="t" r="r" b="b"/>
            <a:pathLst>
              <a:path w="2757433" h="2556892">
                <a:moveTo>
                  <a:pt x="0" y="0"/>
                </a:moveTo>
                <a:lnTo>
                  <a:pt x="2757433" y="0"/>
                </a:lnTo>
                <a:lnTo>
                  <a:pt x="2757433" y="2556892"/>
                </a:lnTo>
                <a:lnTo>
                  <a:pt x="0" y="2556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626814">
            <a:off x="1558922" y="976163"/>
            <a:ext cx="2757433" cy="2556892"/>
          </a:xfrm>
          <a:custGeom>
            <a:avLst/>
            <a:gdLst/>
            <a:ahLst/>
            <a:cxnLst/>
            <a:rect l="l" t="t" r="r" b="b"/>
            <a:pathLst>
              <a:path w="2757433" h="2556892">
                <a:moveTo>
                  <a:pt x="0" y="0"/>
                </a:moveTo>
                <a:lnTo>
                  <a:pt x="2757433" y="0"/>
                </a:lnTo>
                <a:lnTo>
                  <a:pt x="2757433" y="2556892"/>
                </a:lnTo>
                <a:lnTo>
                  <a:pt x="0" y="2556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7259300" y="1751937"/>
            <a:ext cx="920193" cy="1324886"/>
          </a:xfrm>
          <a:custGeom>
            <a:avLst/>
            <a:gdLst/>
            <a:ahLst/>
            <a:cxnLst/>
            <a:rect l="l" t="t" r="r" b="b"/>
            <a:pathLst>
              <a:path w="920193" h="1324886">
                <a:moveTo>
                  <a:pt x="0" y="0"/>
                </a:moveTo>
                <a:lnTo>
                  <a:pt x="920193" y="0"/>
                </a:lnTo>
                <a:lnTo>
                  <a:pt x="920193" y="1324886"/>
                </a:lnTo>
                <a:lnTo>
                  <a:pt x="0" y="13248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507" y="6853429"/>
            <a:ext cx="920193" cy="1324886"/>
          </a:xfrm>
          <a:custGeom>
            <a:avLst/>
            <a:gdLst/>
            <a:ahLst/>
            <a:cxnLst/>
            <a:rect l="l" t="t" r="r" b="b"/>
            <a:pathLst>
              <a:path w="920193" h="1324886">
                <a:moveTo>
                  <a:pt x="0" y="0"/>
                </a:moveTo>
                <a:lnTo>
                  <a:pt x="920193" y="0"/>
                </a:lnTo>
                <a:lnTo>
                  <a:pt x="920193" y="1324886"/>
                </a:lnTo>
                <a:lnTo>
                  <a:pt x="0" y="13248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06219" cy="2544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959914" cy="2261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1136" y="6154164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23210" y="6873651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854895" y="3807798"/>
            <a:ext cx="8867987" cy="192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4"/>
              </a:lnSpc>
            </a:pPr>
            <a:r>
              <a:rPr lang="en-US" sz="5600" spc="56">
                <a:solidFill>
                  <a:srgbClr val="E18455"/>
                </a:solidFill>
                <a:latin typeface="Times New Roman"/>
              </a:rPr>
              <a:t>TRÒ CHƠI: LÀM THEO YÊU CẦU CỦA CÔ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06219" cy="2544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959914" cy="2261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069506" y="3407219"/>
            <a:ext cx="8148069" cy="3371296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5D381C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145994" cy="94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381299" y="579213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301603" y="643249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803539" y="4474626"/>
            <a:ext cx="6709245" cy="125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13"/>
              </a:lnSpc>
              <a:spcBef>
                <a:spcPct val="0"/>
              </a:spcBef>
            </a:pPr>
            <a:r>
              <a:rPr lang="en-US" sz="6580">
                <a:solidFill>
                  <a:srgbClr val="E18455"/>
                </a:solidFill>
                <a:latin typeface="Times New Roman Bold"/>
              </a:rPr>
              <a:t>3 : Luyện tập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06219" cy="2544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3959914" cy="22613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11136" y="6154164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23210" y="6873651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322811" y="3747272"/>
            <a:ext cx="10297990" cy="213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08"/>
              </a:lnSpc>
            </a:pPr>
            <a:r>
              <a:rPr lang="en-US" sz="6595" spc="65">
                <a:solidFill>
                  <a:srgbClr val="E18455"/>
                </a:solidFill>
                <a:latin typeface="Coiny"/>
              </a:rPr>
              <a:t>HẸN GẶP LẠI CÁC CON VÀO BUỔI HỌC SAU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Custom</PresentationFormat>
  <Paragraphs>15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Coiny</vt:lpstr>
      <vt:lpstr>Arial</vt:lpstr>
      <vt:lpstr>Times New Roman Italics</vt:lpstr>
      <vt:lpstr>Poppins</vt:lpstr>
      <vt:lpstr>Times New Roman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Aesthetic Cute Group Project Presentation</dc:title>
  <cp:lastModifiedBy>Techsi.vn</cp:lastModifiedBy>
  <cp:revision>3</cp:revision>
  <dcterms:created xsi:type="dcterms:W3CDTF">2006-08-16T00:00:00Z</dcterms:created>
  <dcterms:modified xsi:type="dcterms:W3CDTF">2023-11-22T08:57:52Z</dcterms:modified>
  <dc:identifier>DAFyF65GQh0</dc:identifier>
</cp:coreProperties>
</file>