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6" r:id="rId6"/>
    <p:sldId id="260" r:id="rId7"/>
    <p:sldId id="261" r:id="rId8"/>
    <p:sldId id="262" r:id="rId9"/>
    <p:sldId id="263" r:id="rId10"/>
    <p:sldId id="264" r:id="rId11"/>
    <p:sldId id="265" r:id="rId12"/>
    <p:sldId id="267" r:id="rId13"/>
    <p:sldId id="268" r:id="rId14"/>
  </p:sldIdLst>
  <p:sldSz cx="12192000" cy="6858000"/>
  <p:notesSz cx="6858000" cy="9144000"/>
  <p:custDataLst>
    <p:tags r:id="rId1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-2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CC280-1247-4CEC-8C20-C02EBFFB86BA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0847C-F789-4AAC-BAC7-1E522E096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2804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CC280-1247-4CEC-8C20-C02EBFFB86BA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0847C-F789-4AAC-BAC7-1E522E096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85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CC280-1247-4CEC-8C20-C02EBFFB86BA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0847C-F789-4AAC-BAC7-1E522E096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368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CC280-1247-4CEC-8C20-C02EBFFB86BA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0847C-F789-4AAC-BAC7-1E522E096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322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CC280-1247-4CEC-8C20-C02EBFFB86BA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0847C-F789-4AAC-BAC7-1E522E096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145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CC280-1247-4CEC-8C20-C02EBFFB86BA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0847C-F789-4AAC-BAC7-1E522E096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009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CC280-1247-4CEC-8C20-C02EBFFB86BA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0847C-F789-4AAC-BAC7-1E522E096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406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CC280-1247-4CEC-8C20-C02EBFFB86BA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0847C-F789-4AAC-BAC7-1E522E096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56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CC280-1247-4CEC-8C20-C02EBFFB86BA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0847C-F789-4AAC-BAC7-1E522E096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640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CC280-1247-4CEC-8C20-C02EBFFB86BA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0847C-F789-4AAC-BAC7-1E522E096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5305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CC280-1247-4CEC-8C20-C02EBFFB86BA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0847C-F789-4AAC-BAC7-1E522E096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3492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ECC280-1247-4CEC-8C20-C02EBFFB86BA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B0847C-F789-4AAC-BAC7-1E522E096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850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3.png"/><Relationship Id="rId2" Type="http://schemas.microsoft.com/office/2007/relationships/media" Target="../media/media1.m4a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image" Target="../media/image37.jpeg"/><Relationship Id="rId7" Type="http://schemas.openxmlformats.org/officeDocument/2006/relationships/image" Target="../media/image41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3.png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10.jpg"/><Relationship Id="rId5" Type="http://schemas.openxmlformats.org/officeDocument/2006/relationships/image" Target="../media/image9.jpe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audio" Target="../media/media5.m4a"/><Relationship Id="rId7" Type="http://schemas.openxmlformats.org/officeDocument/2006/relationships/image" Target="../media/image14.png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13.jpg"/><Relationship Id="rId5" Type="http://schemas.openxmlformats.org/officeDocument/2006/relationships/image" Target="../media/image12.jpeg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audio" Target="../media/media6.m4a"/><Relationship Id="rId7" Type="http://schemas.openxmlformats.org/officeDocument/2006/relationships/image" Target="../media/image18.jpg"/><Relationship Id="rId2" Type="http://schemas.microsoft.com/office/2007/relationships/media" Target="../media/media6.m4a"/><Relationship Id="rId1" Type="http://schemas.openxmlformats.org/officeDocument/2006/relationships/tags" Target="../tags/tag6.xml"/><Relationship Id="rId6" Type="http://schemas.openxmlformats.org/officeDocument/2006/relationships/image" Target="../media/image17.png"/><Relationship Id="rId5" Type="http://schemas.openxmlformats.org/officeDocument/2006/relationships/image" Target="../media/image15.gif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799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6858000"/>
            <a:ext cx="9144000" cy="135228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24247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40923" y="200936"/>
            <a:ext cx="75470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LONG BIÊN</a:t>
            </a:r>
          </a:p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</a:t>
            </a:r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NON HOA MỘC LAN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52856" y="1142312"/>
            <a:ext cx="1332074" cy="127879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148625" y="2521058"/>
            <a:ext cx="789474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ĐỘNG: KHÁM PHÁ KHOA HỌC </a:t>
            </a:r>
          </a:p>
          <a:p>
            <a:pPr algn="ctr"/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4 - 5 tuổi</a:t>
            </a:r>
          </a:p>
          <a:p>
            <a:pPr algn="ctr"/>
            <a:r>
              <a:rPr lang="en-US"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Nguyễn Thị Hà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00767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82"/>
    </mc:Choice>
    <mc:Fallback xmlns="">
      <p:transition spd="slow" advTm="150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7999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065308" y="6858000"/>
            <a:ext cx="61384" cy="460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6065308" cy="34129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308" y="-1"/>
            <a:ext cx="6126692" cy="34289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8998"/>
            <a:ext cx="6065308" cy="34290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428998"/>
            <a:ext cx="6096000" cy="342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372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858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894" y="6986588"/>
            <a:ext cx="98212" cy="4603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49252" y="1841679"/>
            <a:ext cx="75470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04770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V="1">
            <a:off x="838200" y="-135870"/>
            <a:ext cx="10515600" cy="45719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031" y="-90151"/>
            <a:ext cx="12192000" cy="685800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228" y="982230"/>
            <a:ext cx="1396560" cy="16742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4857" y="4687910"/>
            <a:ext cx="2103550" cy="13756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4857" y="982230"/>
            <a:ext cx="1486102" cy="15331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4315" y="2958084"/>
            <a:ext cx="2244092" cy="10790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174" y="2958084"/>
            <a:ext cx="1966778" cy="1084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89212" y="3496235"/>
            <a:ext cx="295835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387" y="4343684"/>
            <a:ext cx="1498242" cy="1710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103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7999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055077" y="6858000"/>
            <a:ext cx="81845" cy="460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5523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858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053383" y="7045325"/>
            <a:ext cx="85234" cy="6350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286445" cy="695166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66693" y="1210614"/>
            <a:ext cx="41856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03809" y="1950608"/>
            <a:ext cx="7547019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+mj-lt"/>
              </a:rPr>
              <a:t>1</a:t>
            </a:r>
            <a:r>
              <a:rPr lang="vi-VN" sz="2600" b="1" dirty="0">
                <a:latin typeface="+mj-lt"/>
              </a:rPr>
              <a:t>. Kiến thức:</a:t>
            </a:r>
          </a:p>
          <a:p>
            <a:r>
              <a:rPr lang="vi-VN" sz="2600" dirty="0">
                <a:latin typeface="+mj-lt"/>
              </a:rPr>
              <a:t> - Trẻ biết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Trẻ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endParaRPr lang="vi-VN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600" b="1" dirty="0">
                <a:latin typeface="+mj-lt"/>
              </a:rPr>
              <a:t>2. Kỹ năng:</a:t>
            </a:r>
          </a:p>
          <a:p>
            <a:r>
              <a:rPr lang="vi-VN" sz="2600" dirty="0">
                <a:latin typeface="+mj-lt"/>
              </a:rPr>
              <a:t> 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endParaRPr lang="vi-VN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600" b="1" dirty="0">
                <a:latin typeface="+mj-lt"/>
              </a:rPr>
              <a:t>3. Thái độ: </a:t>
            </a:r>
          </a:p>
          <a:p>
            <a:r>
              <a:rPr lang="vi-VN" sz="2600" dirty="0">
                <a:latin typeface="+mj-lt"/>
              </a:rPr>
              <a:t>- 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Trẻ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54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1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026747" y="6992938"/>
            <a:ext cx="138506" cy="10318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53" y="0"/>
            <a:ext cx="12192000" cy="70961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59863" y="914400"/>
            <a:ext cx="65939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59864" y="1854558"/>
            <a:ext cx="78303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‘‘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’’</a:t>
            </a:r>
          </a:p>
        </p:txBody>
      </p:sp>
      <p:pic>
        <p:nvPicPr>
          <p:cNvPr id="3" name="106528714926452159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65190" y="4899381"/>
            <a:ext cx="317210" cy="17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895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858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030857" y="6992938"/>
            <a:ext cx="130286" cy="10318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78039" y="1120462"/>
            <a:ext cx="64008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endParaRPr lang="en-US" dirty="0"/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3109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59"/>
    </mc:Choice>
    <mc:Fallback xmlns="">
      <p:transition spd="slow" advTm="195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9867" y="-470723"/>
            <a:ext cx="10515600" cy="45719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40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910625" y="2125014"/>
            <a:ext cx="7366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0652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635"/>
    </mc:Choice>
    <mc:Fallback xmlns="">
      <p:transition spd="slow" advTm="516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7999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575" y="6858000"/>
            <a:ext cx="196850" cy="147638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328147"/>
            <a:ext cx="6096000" cy="34959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897"/>
            <a:ext cx="6096000" cy="34628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428999"/>
            <a:ext cx="6095999" cy="33951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0"/>
            <a:ext cx="6096000" cy="3432920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1205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628"/>
    </mc:Choice>
    <mc:Fallback xmlns="">
      <p:transition spd="slow" advTm="246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7999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170" y="6858000"/>
            <a:ext cx="137660" cy="9366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027171" cy="36750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170" y="0"/>
            <a:ext cx="6164829" cy="33348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34871"/>
            <a:ext cx="6026329" cy="35231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328" y="3311455"/>
            <a:ext cx="6163991" cy="3569960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4174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94"/>
    </mc:Choice>
    <mc:Fallback xmlns="">
      <p:transition spd="slow" advTm="75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1999" cy="6858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899" y="6958013"/>
            <a:ext cx="156201" cy="10477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596" y="1"/>
            <a:ext cx="5911403" cy="35803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6280596" cy="35803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595" y="3580328"/>
            <a:ext cx="5911403" cy="32776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77296"/>
            <a:ext cx="6280594" cy="3380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011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858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080344" y="6954838"/>
            <a:ext cx="31311" cy="4603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2875"/>
            <a:ext cx="6080344" cy="70008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655" y="-71438"/>
            <a:ext cx="608034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501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6&quot;/&gt;&lt;/object&gt;&lt;object type=&quot;3&quot; unique_id=&quot;10008&quot;&gt;&lt;property id=&quot;20148&quot; value=&quot;5&quot;/&gt;&lt;property id=&quot;20300&quot; value=&quot;Slide 6&quot;/&gt;&lt;property id=&quot;20307&quot; value=&quot;260&quot;/&gt;&lt;/object&gt;&lt;object type=&quot;3&quot; unique_id=&quot;10009&quot;&gt;&lt;property id=&quot;20148&quot; value=&quot;5&quot;/&gt;&lt;property id=&quot;20300&quot; value=&quot;Slide 7&quot;/&gt;&lt;property id=&quot;20307&quot; value=&quot;261&quot;/&gt;&lt;/object&gt;&lt;object type=&quot;3&quot; unique_id=&quot;10010&quot;&gt;&lt;property id=&quot;20148&quot; value=&quot;5&quot;/&gt;&lt;property id=&quot;20300&quot; value=&quot;Slide 8&quot;/&gt;&lt;property id=&quot;20307&quot; value=&quot;262&quot;/&gt;&lt;/object&gt;&lt;object type=&quot;3&quot; unique_id=&quot;10011&quot;&gt;&lt;property id=&quot;20148&quot; value=&quot;5&quot;/&gt;&lt;property id=&quot;20300&quot; value=&quot;Slide 9&quot;/&gt;&lt;property id=&quot;20307&quot; value=&quot;263&quot;/&gt;&lt;/object&gt;&lt;object type=&quot;3&quot; unique_id=&quot;10012&quot;&gt;&lt;property id=&quot;20148&quot; value=&quot;5&quot;/&gt;&lt;property id=&quot;20300&quot; value=&quot;Slide 10&quot;/&gt;&lt;property id=&quot;20307&quot; value=&quot;264&quot;/&gt;&lt;/object&gt;&lt;object type=&quot;3&quot; unique_id=&quot;10013&quot;&gt;&lt;property id=&quot;20148&quot; value=&quot;5&quot;/&gt;&lt;property id=&quot;20300&quot; value=&quot;Slide 11&quot;/&gt;&lt;property id=&quot;20307&quot; value=&quot;265&quot;/&gt;&lt;/object&gt;&lt;object type=&quot;3&quot; unique_id=&quot;10014&quot;&gt;&lt;property id=&quot;20148&quot; value=&quot;5&quot;/&gt;&lt;property id=&quot;20300&quot; value=&quot;Slide 12&quot;/&gt;&lt;property id=&quot;20307&quot; value=&quot;267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/object&gt;&lt;object type=&quot;8&quot; unique_id=&quot;10030&quot;&gt;&lt;/object&gt;&lt;/object&gt;&lt;/database&gt;"/>
  <p:tag name="MMPROD_NEXTUNIQUEID" val="10009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7|1.1|1.5|1.8|2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6.3|2.9|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447</TotalTime>
  <Words>198</Words>
  <Application>Microsoft Office PowerPoint</Application>
  <PresentationFormat>Widescreen</PresentationFormat>
  <Paragraphs>24</Paragraphs>
  <Slides>13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Trang Nguyen</cp:lastModifiedBy>
  <cp:revision>39</cp:revision>
  <dcterms:created xsi:type="dcterms:W3CDTF">2021-10-29T13:21:54Z</dcterms:created>
  <dcterms:modified xsi:type="dcterms:W3CDTF">2023-10-30T14:02:13Z</dcterms:modified>
</cp:coreProperties>
</file>