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6"/>
  </p:notesMasterIdLst>
  <p:sldIdLst>
    <p:sldId id="304" r:id="rId2"/>
    <p:sldId id="306" r:id="rId3"/>
    <p:sldId id="309" r:id="rId4"/>
    <p:sldId id="310" r:id="rId5"/>
    <p:sldId id="312" r:id="rId6"/>
    <p:sldId id="317" r:id="rId7"/>
    <p:sldId id="305" r:id="rId8"/>
    <p:sldId id="318" r:id="rId9"/>
    <p:sldId id="319" r:id="rId10"/>
    <p:sldId id="321" r:id="rId11"/>
    <p:sldId id="293" r:id="rId12"/>
    <p:sldId id="296" r:id="rId13"/>
    <p:sldId id="284" r:id="rId14"/>
    <p:sldId id="298" r:id="rId15"/>
  </p:sldIdLst>
  <p:sldSz cx="18288000" cy="10287000"/>
  <p:notesSz cx="6858000" cy="9144000"/>
  <p:embeddedFontLst>
    <p:embeddedFont>
      <p:font typeface="Calibri" panose="020F0502020204030204" pitchFamily="34" charset="0"/>
      <p:regular r:id="rId17"/>
      <p:bold r:id="rId18"/>
      <p:italic r:id="rId19"/>
      <p:boldItalic r:id="rId20"/>
    </p:embeddedFont>
    <p:embeddedFont>
      <p:font typeface="DejaVu Serif Italics"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E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4BA43C-1F6F-4EFC-AB95-2ED6CAB0070B}" v="619" dt="2021-10-06T13:49:18.6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1" autoAdjust="0"/>
    <p:restoredTop sz="94622" autoAdjust="0"/>
  </p:normalViewPr>
  <p:slideViewPr>
    <p:cSldViewPr>
      <p:cViewPr varScale="1">
        <p:scale>
          <a:sx n="53" d="100"/>
          <a:sy n="53" d="100"/>
        </p:scale>
        <p:origin x="10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ảo Phạm" userId="c13d0051d5ff312b" providerId="LiveId" clId="{544BA43C-1F6F-4EFC-AB95-2ED6CAB0070B}"/>
    <pc:docChg chg="undo custSel addSld delSld modSld sldOrd">
      <pc:chgData name="Hảo Phạm" userId="c13d0051d5ff312b" providerId="LiveId" clId="{544BA43C-1F6F-4EFC-AB95-2ED6CAB0070B}" dt="2021-10-06T13:48:09.248" v="1463"/>
      <pc:docMkLst>
        <pc:docMk/>
      </pc:docMkLst>
      <pc:sldChg chg="addSp delSp modSp mod delAnim modAnim">
        <pc:chgData name="Hảo Phạm" userId="c13d0051d5ff312b" providerId="LiveId" clId="{544BA43C-1F6F-4EFC-AB95-2ED6CAB0070B}" dt="2021-10-06T12:00:36.658" v="1264"/>
        <pc:sldMkLst>
          <pc:docMk/>
          <pc:sldMk cId="0" sldId="256"/>
        </pc:sldMkLst>
        <pc:spChg chg="mod">
          <ac:chgData name="Hảo Phạm" userId="c13d0051d5ff312b" providerId="LiveId" clId="{544BA43C-1F6F-4EFC-AB95-2ED6CAB0070B}" dt="2021-10-06T10:14:57.235" v="1195" actId="20577"/>
          <ac:spMkLst>
            <pc:docMk/>
            <pc:sldMk cId="0" sldId="256"/>
            <ac:spMk id="18" creationId="{00000000-0000-0000-0000-000000000000}"/>
          </ac:spMkLst>
        </pc:spChg>
        <pc:picChg chg="mod">
          <ac:chgData name="Hảo Phạm" userId="c13d0051d5ff312b" providerId="LiveId" clId="{544BA43C-1F6F-4EFC-AB95-2ED6CAB0070B}" dt="2021-10-06T10:06:03.259" v="1100" actId="1076"/>
          <ac:picMkLst>
            <pc:docMk/>
            <pc:sldMk cId="0" sldId="256"/>
            <ac:picMk id="4" creationId="{00000000-0000-0000-0000-000000000000}"/>
          </ac:picMkLst>
        </pc:picChg>
        <pc:picChg chg="del">
          <ac:chgData name="Hảo Phạm" userId="c13d0051d5ff312b" providerId="LiveId" clId="{544BA43C-1F6F-4EFC-AB95-2ED6CAB0070B}" dt="2021-10-06T08:31:42.713" v="63" actId="478"/>
          <ac:picMkLst>
            <pc:docMk/>
            <pc:sldMk cId="0" sldId="256"/>
            <ac:picMk id="13" creationId="{00000000-0000-0000-0000-000000000000}"/>
          </ac:picMkLst>
        </pc:picChg>
        <pc:picChg chg="add mod">
          <ac:chgData name="Hảo Phạm" userId="c13d0051d5ff312b" providerId="LiveId" clId="{544BA43C-1F6F-4EFC-AB95-2ED6CAB0070B}" dt="2021-10-06T11:58:26.480" v="1260" actId="14100"/>
          <ac:picMkLst>
            <pc:docMk/>
            <pc:sldMk cId="0" sldId="256"/>
            <ac:picMk id="20" creationId="{FC3D4A23-966F-43EF-8254-81EDE4D1A253}"/>
          </ac:picMkLst>
        </pc:picChg>
        <pc:picChg chg="add del mod">
          <ac:chgData name="Hảo Phạm" userId="c13d0051d5ff312b" providerId="LiveId" clId="{544BA43C-1F6F-4EFC-AB95-2ED6CAB0070B}" dt="2021-10-06T12:00:02.521" v="1263" actId="21"/>
          <ac:picMkLst>
            <pc:docMk/>
            <pc:sldMk cId="0" sldId="256"/>
            <ac:picMk id="21" creationId="{E4878E54-5FF4-4112-AF3F-607C76A3A416}"/>
          </ac:picMkLst>
        </pc:picChg>
        <pc:picChg chg="add mod">
          <ac:chgData name="Hảo Phạm" userId="c13d0051d5ff312b" providerId="LiveId" clId="{544BA43C-1F6F-4EFC-AB95-2ED6CAB0070B}" dt="2021-10-06T11:59:37.025" v="1262" actId="1076"/>
          <ac:picMkLst>
            <pc:docMk/>
            <pc:sldMk cId="0" sldId="256"/>
            <ac:picMk id="22" creationId="{C45302C5-8013-4683-8E71-7BF929173778}"/>
          </ac:picMkLst>
        </pc:picChg>
        <pc:picChg chg="add mod">
          <ac:chgData name="Hảo Phạm" userId="c13d0051d5ff312b" providerId="LiveId" clId="{544BA43C-1F6F-4EFC-AB95-2ED6CAB0070B}" dt="2021-10-06T12:00:36.658" v="1264"/>
          <ac:picMkLst>
            <pc:docMk/>
            <pc:sldMk cId="0" sldId="256"/>
            <ac:picMk id="23" creationId="{D1F73F35-2B65-49C9-95FE-C7CF564CCE24}"/>
          </ac:picMkLst>
        </pc:picChg>
        <pc:picChg chg="add mod">
          <ac:chgData name="Hảo Phạm" userId="c13d0051d5ff312b" providerId="LiveId" clId="{544BA43C-1F6F-4EFC-AB95-2ED6CAB0070B}" dt="2021-10-06T10:09:14.519" v="1123" actId="1076"/>
          <ac:picMkLst>
            <pc:docMk/>
            <pc:sldMk cId="0" sldId="256"/>
            <ac:picMk id="2050" creationId="{5B82D4CB-6726-460F-B9DC-9E3D1F6A6C8F}"/>
          </ac:picMkLst>
        </pc:picChg>
        <pc:picChg chg="add mod">
          <ac:chgData name="Hảo Phạm" userId="c13d0051d5ff312b" providerId="LiveId" clId="{544BA43C-1F6F-4EFC-AB95-2ED6CAB0070B}" dt="2021-10-06T10:09:25.943" v="1126" actId="1076"/>
          <ac:picMkLst>
            <pc:docMk/>
            <pc:sldMk cId="0" sldId="256"/>
            <ac:picMk id="2052" creationId="{C617CC46-16C3-4D08-8B56-91D6635CC814}"/>
          </ac:picMkLst>
        </pc:picChg>
      </pc:sldChg>
      <pc:sldChg chg="addSp delSp modSp mod modTransition delAnim">
        <pc:chgData name="Hảo Phạm" userId="c13d0051d5ff312b" providerId="LiveId" clId="{544BA43C-1F6F-4EFC-AB95-2ED6CAB0070B}" dt="2021-10-06T12:12:25.274" v="1283" actId="11530"/>
        <pc:sldMkLst>
          <pc:docMk/>
          <pc:sldMk cId="0" sldId="257"/>
        </pc:sldMkLst>
        <pc:spChg chg="mod">
          <ac:chgData name="Hảo Phạm" userId="c13d0051d5ff312b" providerId="LiveId" clId="{544BA43C-1F6F-4EFC-AB95-2ED6CAB0070B}" dt="2021-10-06T09:55:20.424" v="1046" actId="1076"/>
          <ac:spMkLst>
            <pc:docMk/>
            <pc:sldMk cId="0" sldId="257"/>
            <ac:spMk id="9" creationId="{00000000-0000-0000-0000-000000000000}"/>
          </ac:spMkLst>
        </pc:spChg>
        <pc:picChg chg="add mod">
          <ac:chgData name="Hảo Phạm" userId="c13d0051d5ff312b" providerId="LiveId" clId="{544BA43C-1F6F-4EFC-AB95-2ED6CAB0070B}" dt="2021-10-06T10:15:48.365" v="1200" actId="1076"/>
          <ac:picMkLst>
            <pc:docMk/>
            <pc:sldMk cId="0" sldId="257"/>
            <ac:picMk id="10" creationId="{CA6A78A5-317E-4C56-A1F5-39C2300EE6AC}"/>
          </ac:picMkLst>
        </pc:picChg>
        <pc:picChg chg="add del mod">
          <ac:chgData name="Hảo Phạm" userId="c13d0051d5ff312b" providerId="LiveId" clId="{544BA43C-1F6F-4EFC-AB95-2ED6CAB0070B}" dt="2021-10-06T12:09:32.147" v="1274" actId="21"/>
          <ac:picMkLst>
            <pc:docMk/>
            <pc:sldMk cId="0" sldId="257"/>
            <ac:picMk id="11" creationId="{9D478AF3-E1E6-4808-A8B7-20B6737E541A}"/>
          </ac:picMkLst>
        </pc:picChg>
        <pc:picChg chg="add del mod">
          <ac:chgData name="Hảo Phạm" userId="c13d0051d5ff312b" providerId="LiveId" clId="{544BA43C-1F6F-4EFC-AB95-2ED6CAB0070B}" dt="2021-10-06T12:10:17.549" v="1276" actId="21"/>
          <ac:picMkLst>
            <pc:docMk/>
            <pc:sldMk cId="0" sldId="257"/>
            <ac:picMk id="12" creationId="{308A3F5D-3949-4677-A425-B838323436F0}"/>
          </ac:picMkLst>
        </pc:picChg>
        <pc:picChg chg="add del mod">
          <ac:chgData name="Hảo Phạm" userId="c13d0051d5ff312b" providerId="LiveId" clId="{544BA43C-1F6F-4EFC-AB95-2ED6CAB0070B}" dt="2021-10-06T12:10:50.302" v="1278" actId="21"/>
          <ac:picMkLst>
            <pc:docMk/>
            <pc:sldMk cId="0" sldId="257"/>
            <ac:picMk id="13" creationId="{ABF864B1-AD75-4B3B-B122-4B9F2522F698}"/>
          </ac:picMkLst>
        </pc:picChg>
        <pc:picChg chg="add mod modCrop">
          <ac:chgData name="Hảo Phạm" userId="c13d0051d5ff312b" providerId="LiveId" clId="{544BA43C-1F6F-4EFC-AB95-2ED6CAB0070B}" dt="2021-10-06T12:12:25.274" v="1283" actId="11530"/>
          <ac:picMkLst>
            <pc:docMk/>
            <pc:sldMk cId="0" sldId="257"/>
            <ac:picMk id="14" creationId="{F25CE954-6DAE-4A9B-BF3C-9C7479DE4B51}"/>
          </ac:picMkLst>
        </pc:picChg>
      </pc:sldChg>
      <pc:sldChg chg="addSp delSp modSp mod delAnim modAnim">
        <pc:chgData name="Hảo Phạm" userId="c13d0051d5ff312b" providerId="LiveId" clId="{544BA43C-1F6F-4EFC-AB95-2ED6CAB0070B}" dt="2021-10-06T12:08:55.216" v="1273" actId="1076"/>
        <pc:sldMkLst>
          <pc:docMk/>
          <pc:sldMk cId="0" sldId="258"/>
        </pc:sldMkLst>
        <pc:picChg chg="add mod">
          <ac:chgData name="Hảo Phạm" userId="c13d0051d5ff312b" providerId="LiveId" clId="{544BA43C-1F6F-4EFC-AB95-2ED6CAB0070B}" dt="2021-10-06T10:16:09.647" v="1206"/>
          <ac:picMkLst>
            <pc:docMk/>
            <pc:sldMk cId="0" sldId="258"/>
            <ac:picMk id="12" creationId="{529489E0-974A-4A0B-9600-F69B63A53F16}"/>
          </ac:picMkLst>
        </pc:picChg>
        <pc:picChg chg="add del mod">
          <ac:chgData name="Hảo Phạm" userId="c13d0051d5ff312b" providerId="LiveId" clId="{544BA43C-1F6F-4EFC-AB95-2ED6CAB0070B}" dt="2021-10-06T12:02:07.619" v="1268" actId="21"/>
          <ac:picMkLst>
            <pc:docMk/>
            <pc:sldMk cId="0" sldId="258"/>
            <ac:picMk id="13" creationId="{65300855-654F-49EF-991E-6BAB32748717}"/>
          </ac:picMkLst>
        </pc:picChg>
        <pc:picChg chg="add mod modCrop">
          <ac:chgData name="Hảo Phạm" userId="c13d0051d5ff312b" providerId="LiveId" clId="{544BA43C-1F6F-4EFC-AB95-2ED6CAB0070B}" dt="2021-10-06T12:08:55.216" v="1273" actId="1076"/>
          <ac:picMkLst>
            <pc:docMk/>
            <pc:sldMk cId="0" sldId="258"/>
            <ac:picMk id="14" creationId="{10B82312-DC7F-488E-920C-B50A326E3D1A}"/>
          </ac:picMkLst>
        </pc:picChg>
      </pc:sldChg>
      <pc:sldChg chg="addSp modSp mod">
        <pc:chgData name="Hảo Phạm" userId="c13d0051d5ff312b" providerId="LiveId" clId="{544BA43C-1F6F-4EFC-AB95-2ED6CAB0070B}" dt="2021-10-06T12:14:08.190" v="1289" actId="1076"/>
        <pc:sldMkLst>
          <pc:docMk/>
          <pc:sldMk cId="0" sldId="259"/>
        </pc:sldMkLst>
        <pc:picChg chg="add mod modCrop">
          <ac:chgData name="Hảo Phạm" userId="c13d0051d5ff312b" providerId="LiveId" clId="{544BA43C-1F6F-4EFC-AB95-2ED6CAB0070B}" dt="2021-10-06T08:31:04.579" v="51" actId="1076"/>
          <ac:picMkLst>
            <pc:docMk/>
            <pc:sldMk cId="0" sldId="259"/>
            <ac:picMk id="6" creationId="{1F762C39-F536-4454-8C43-60F15856A74D}"/>
          </ac:picMkLst>
        </pc:picChg>
        <pc:picChg chg="add mod">
          <ac:chgData name="Hảo Phạm" userId="c13d0051d5ff312b" providerId="LiveId" clId="{544BA43C-1F6F-4EFC-AB95-2ED6CAB0070B}" dt="2021-10-06T10:16:13.032" v="1207"/>
          <ac:picMkLst>
            <pc:docMk/>
            <pc:sldMk cId="0" sldId="259"/>
            <ac:picMk id="7" creationId="{E6EBEC43-3A34-417C-9867-E199D6C308F3}"/>
          </ac:picMkLst>
        </pc:picChg>
        <pc:picChg chg="add mod modCrop">
          <ac:chgData name="Hảo Phạm" userId="c13d0051d5ff312b" providerId="LiveId" clId="{544BA43C-1F6F-4EFC-AB95-2ED6CAB0070B}" dt="2021-10-06T12:14:08.190" v="1289" actId="1076"/>
          <ac:picMkLst>
            <pc:docMk/>
            <pc:sldMk cId="0" sldId="259"/>
            <ac:picMk id="8" creationId="{F3FC2FBF-0EDC-43FD-B7F9-350BBF282970}"/>
          </ac:picMkLst>
        </pc:picChg>
      </pc:sldChg>
      <pc:sldChg chg="addSp modSp mod modAnim">
        <pc:chgData name="Hảo Phạm" userId="c13d0051d5ff312b" providerId="LiveId" clId="{544BA43C-1F6F-4EFC-AB95-2ED6CAB0070B}" dt="2021-10-06T12:17:19.227" v="1292" actId="11530"/>
        <pc:sldMkLst>
          <pc:docMk/>
          <pc:sldMk cId="0" sldId="260"/>
        </pc:sldMkLst>
        <pc:picChg chg="add mod">
          <ac:chgData name="Hảo Phạm" userId="c13d0051d5ff312b" providerId="LiveId" clId="{544BA43C-1F6F-4EFC-AB95-2ED6CAB0070B}" dt="2021-10-06T10:16:16.880" v="1208"/>
          <ac:picMkLst>
            <pc:docMk/>
            <pc:sldMk cId="0" sldId="260"/>
            <ac:picMk id="11" creationId="{D2DBC479-FB1A-43A5-A4FB-FD1052FBBB08}"/>
          </ac:picMkLst>
        </pc:picChg>
        <pc:picChg chg="add mod">
          <ac:chgData name="Hảo Phạm" userId="c13d0051d5ff312b" providerId="LiveId" clId="{544BA43C-1F6F-4EFC-AB95-2ED6CAB0070B}" dt="2021-10-06T12:17:19.227" v="1292" actId="11530"/>
          <ac:picMkLst>
            <pc:docMk/>
            <pc:sldMk cId="0" sldId="260"/>
            <ac:picMk id="12" creationId="{4F1D20B9-D736-4357-B5BC-D05855C4616A}"/>
          </ac:picMkLst>
        </pc:picChg>
      </pc:sldChg>
      <pc:sldChg chg="addSp modSp mod modAnim">
        <pc:chgData name="Hảo Phạm" userId="c13d0051d5ff312b" providerId="LiveId" clId="{544BA43C-1F6F-4EFC-AB95-2ED6CAB0070B}" dt="2021-10-06T12:20:56.747" v="1294" actId="11530"/>
        <pc:sldMkLst>
          <pc:docMk/>
          <pc:sldMk cId="0" sldId="261"/>
        </pc:sldMkLst>
        <pc:spChg chg="mod">
          <ac:chgData name="Hảo Phạm" userId="c13d0051d5ff312b" providerId="LiveId" clId="{544BA43C-1F6F-4EFC-AB95-2ED6CAB0070B}" dt="2021-10-06T08:28:47.580" v="29" actId="1076"/>
          <ac:spMkLst>
            <pc:docMk/>
            <pc:sldMk cId="0" sldId="261"/>
            <ac:spMk id="13" creationId="{00000000-0000-0000-0000-000000000000}"/>
          </ac:spMkLst>
        </pc:spChg>
        <pc:picChg chg="add mod">
          <ac:chgData name="Hảo Phạm" userId="c13d0051d5ff312b" providerId="LiveId" clId="{544BA43C-1F6F-4EFC-AB95-2ED6CAB0070B}" dt="2021-10-06T10:16:20.655" v="1209"/>
          <ac:picMkLst>
            <pc:docMk/>
            <pc:sldMk cId="0" sldId="261"/>
            <ac:picMk id="14" creationId="{4F6B99DA-4DB3-44BF-A947-DCB4180E58EF}"/>
          </ac:picMkLst>
        </pc:picChg>
        <pc:picChg chg="add mod">
          <ac:chgData name="Hảo Phạm" userId="c13d0051d5ff312b" providerId="LiveId" clId="{544BA43C-1F6F-4EFC-AB95-2ED6CAB0070B}" dt="2021-10-06T12:20:56.747" v="1294" actId="11530"/>
          <ac:picMkLst>
            <pc:docMk/>
            <pc:sldMk cId="0" sldId="261"/>
            <ac:picMk id="15" creationId="{624D1C54-D603-47C7-8CD1-3673A4E85648}"/>
          </ac:picMkLst>
        </pc:picChg>
      </pc:sldChg>
      <pc:sldChg chg="addSp delSp modSp mod delAnim">
        <pc:chgData name="Hảo Phạm" userId="c13d0051d5ff312b" providerId="LiveId" clId="{544BA43C-1F6F-4EFC-AB95-2ED6CAB0070B}" dt="2021-10-06T12:29:33.900" v="1379" actId="11530"/>
        <pc:sldMkLst>
          <pc:docMk/>
          <pc:sldMk cId="0" sldId="262"/>
        </pc:sldMkLst>
        <pc:spChg chg="mod">
          <ac:chgData name="Hảo Phạm" userId="c13d0051d5ff312b" providerId="LiveId" clId="{544BA43C-1F6F-4EFC-AB95-2ED6CAB0070B}" dt="2021-10-06T12:22:54.684" v="1367" actId="20577"/>
          <ac:spMkLst>
            <pc:docMk/>
            <pc:sldMk cId="0" sldId="262"/>
            <ac:spMk id="30" creationId="{00000000-0000-0000-0000-000000000000}"/>
          </ac:spMkLst>
        </pc:spChg>
        <pc:picChg chg="add mod">
          <ac:chgData name="Hảo Phạm" userId="c13d0051d5ff312b" providerId="LiveId" clId="{544BA43C-1F6F-4EFC-AB95-2ED6CAB0070B}" dt="2021-10-06T10:16:24.005" v="1210"/>
          <ac:picMkLst>
            <pc:docMk/>
            <pc:sldMk cId="0" sldId="262"/>
            <ac:picMk id="31" creationId="{7A195ED8-26E7-4B78-B817-D0B4572915D1}"/>
          </ac:picMkLst>
        </pc:picChg>
        <pc:picChg chg="add del mod modCrop">
          <ac:chgData name="Hảo Phạm" userId="c13d0051d5ff312b" providerId="LiveId" clId="{544BA43C-1F6F-4EFC-AB95-2ED6CAB0070B}" dt="2021-10-06T12:25:01.004" v="1372" actId="21"/>
          <ac:picMkLst>
            <pc:docMk/>
            <pc:sldMk cId="0" sldId="262"/>
            <ac:picMk id="32" creationId="{73001B5F-5961-42F2-ABCB-548CC99474DF}"/>
          </ac:picMkLst>
        </pc:picChg>
        <pc:picChg chg="add mod">
          <ac:chgData name="Hảo Phạm" userId="c13d0051d5ff312b" providerId="LiveId" clId="{544BA43C-1F6F-4EFC-AB95-2ED6CAB0070B}" dt="2021-10-06T12:29:33.900" v="1379" actId="11530"/>
          <ac:picMkLst>
            <pc:docMk/>
            <pc:sldMk cId="0" sldId="262"/>
            <ac:picMk id="33" creationId="{2F293400-6A0F-4B63-BB07-8C6F6AC583C1}"/>
          </ac:picMkLst>
        </pc:picChg>
      </pc:sldChg>
      <pc:sldChg chg="addSp delSp modSp mod delAnim modAnim">
        <pc:chgData name="Hảo Phạm" userId="c13d0051d5ff312b" providerId="LiveId" clId="{544BA43C-1F6F-4EFC-AB95-2ED6CAB0070B}" dt="2021-10-06T12:54:02.818" v="1432" actId="11530"/>
        <pc:sldMkLst>
          <pc:docMk/>
          <pc:sldMk cId="0" sldId="263"/>
        </pc:sldMkLst>
        <pc:spChg chg="mod">
          <ac:chgData name="Hảo Phạm" userId="c13d0051d5ff312b" providerId="LiveId" clId="{544BA43C-1F6F-4EFC-AB95-2ED6CAB0070B}" dt="2021-10-06T09:37:39.678" v="885" actId="20577"/>
          <ac:spMkLst>
            <pc:docMk/>
            <pc:sldMk cId="0" sldId="263"/>
            <ac:spMk id="9" creationId="{00000000-0000-0000-0000-000000000000}"/>
          </ac:spMkLst>
        </pc:spChg>
        <pc:picChg chg="add del mod">
          <ac:chgData name="Hảo Phạm" userId="c13d0051d5ff312b" providerId="LiveId" clId="{544BA43C-1F6F-4EFC-AB95-2ED6CAB0070B}" dt="2021-10-06T12:52:01.072" v="1427" actId="21"/>
          <ac:picMkLst>
            <pc:docMk/>
            <pc:sldMk cId="0" sldId="263"/>
            <ac:picMk id="10" creationId="{FEEB673F-E5F4-44B1-A3DB-E4B432F85C9F}"/>
          </ac:picMkLst>
        </pc:picChg>
        <pc:picChg chg="add mod">
          <ac:chgData name="Hảo Phạm" userId="c13d0051d5ff312b" providerId="LiveId" clId="{544BA43C-1F6F-4EFC-AB95-2ED6CAB0070B}" dt="2021-10-06T12:54:02.818" v="1432" actId="11530"/>
          <ac:picMkLst>
            <pc:docMk/>
            <pc:sldMk cId="0" sldId="263"/>
            <ac:picMk id="11" creationId="{9A78556E-17F9-4258-8015-BAB69488F99F}"/>
          </ac:picMkLst>
        </pc:picChg>
        <pc:picChg chg="add del mod">
          <ac:chgData name="Hảo Phạm" userId="c13d0051d5ff312b" providerId="LiveId" clId="{544BA43C-1F6F-4EFC-AB95-2ED6CAB0070B}" dt="2021-10-06T09:36:32.131" v="864" actId="21"/>
          <ac:picMkLst>
            <pc:docMk/>
            <pc:sldMk cId="0" sldId="263"/>
            <ac:picMk id="11" creationId="{CBB9F513-6119-479B-B741-1C06B4D7B034}"/>
          </ac:picMkLst>
        </pc:picChg>
        <pc:picChg chg="add mod">
          <ac:chgData name="Hảo Phạm" userId="c13d0051d5ff312b" providerId="LiveId" clId="{544BA43C-1F6F-4EFC-AB95-2ED6CAB0070B}" dt="2021-10-06T10:18:30.366" v="1246" actId="1076"/>
          <ac:picMkLst>
            <pc:docMk/>
            <pc:sldMk cId="0" sldId="263"/>
            <ac:picMk id="12" creationId="{CEA94835-6736-41D2-8A58-C45827702240}"/>
          </ac:picMkLst>
        </pc:picChg>
      </pc:sldChg>
      <pc:sldChg chg="addSp modSp new mod">
        <pc:chgData name="Hảo Phạm" userId="c13d0051d5ff312b" providerId="LiveId" clId="{544BA43C-1F6F-4EFC-AB95-2ED6CAB0070B}" dt="2021-10-06T12:29:40.235" v="1380" actId="11530"/>
        <pc:sldMkLst>
          <pc:docMk/>
          <pc:sldMk cId="2107167426" sldId="264"/>
        </pc:sldMkLst>
        <pc:spChg chg="add mod">
          <ac:chgData name="Hảo Phạm" userId="c13d0051d5ff312b" providerId="LiveId" clId="{544BA43C-1F6F-4EFC-AB95-2ED6CAB0070B}" dt="2021-10-06T10:02:44.604" v="1056" actId="207"/>
          <ac:spMkLst>
            <pc:docMk/>
            <pc:sldMk cId="2107167426" sldId="264"/>
            <ac:spMk id="4" creationId="{01900587-0EDB-4594-BBF3-80626E94B411}"/>
          </ac:spMkLst>
        </pc:spChg>
        <pc:spChg chg="add mod">
          <ac:chgData name="Hảo Phạm" userId="c13d0051d5ff312b" providerId="LiveId" clId="{544BA43C-1F6F-4EFC-AB95-2ED6CAB0070B}" dt="2021-10-06T10:03:12.328" v="1077" actId="1076"/>
          <ac:spMkLst>
            <pc:docMk/>
            <pc:sldMk cId="2107167426" sldId="264"/>
            <ac:spMk id="5" creationId="{6E823E28-9E1D-4B0F-A449-CE4838B08A50}"/>
          </ac:spMkLst>
        </pc:spChg>
        <pc:picChg chg="add mod">
          <ac:chgData name="Hảo Phạm" userId="c13d0051d5ff312b" providerId="LiveId" clId="{544BA43C-1F6F-4EFC-AB95-2ED6CAB0070B}" dt="2021-10-06T12:29:40.235" v="1380" actId="11530"/>
          <ac:picMkLst>
            <pc:docMk/>
            <pc:sldMk cId="2107167426" sldId="264"/>
            <ac:picMk id="2" creationId="{B1EF3846-FF88-4973-9ED3-6B52EA558A20}"/>
          </ac:picMkLst>
        </pc:picChg>
        <pc:picChg chg="add mod modCrop">
          <ac:chgData name="Hảo Phạm" userId="c13d0051d5ff312b" providerId="LiveId" clId="{544BA43C-1F6F-4EFC-AB95-2ED6CAB0070B}" dt="2021-10-06T08:40:50.176" v="71" actId="14100"/>
          <ac:picMkLst>
            <pc:docMk/>
            <pc:sldMk cId="2107167426" sldId="264"/>
            <ac:picMk id="3" creationId="{E0569113-C5D0-4A0C-B3D0-3A03033D3792}"/>
          </ac:picMkLst>
        </pc:picChg>
        <pc:picChg chg="add mod">
          <ac:chgData name="Hảo Phạm" userId="c13d0051d5ff312b" providerId="LiveId" clId="{544BA43C-1F6F-4EFC-AB95-2ED6CAB0070B}" dt="2021-10-06T10:16:27.754" v="1211"/>
          <ac:picMkLst>
            <pc:docMk/>
            <pc:sldMk cId="2107167426" sldId="264"/>
            <ac:picMk id="6" creationId="{447D86CD-F173-48FA-A668-591400C0B0C6}"/>
          </ac:picMkLst>
        </pc:picChg>
      </pc:sldChg>
      <pc:sldChg chg="addSp delSp modSp new mod delAnim">
        <pc:chgData name="Hảo Phạm" userId="c13d0051d5ff312b" providerId="LiveId" clId="{544BA43C-1F6F-4EFC-AB95-2ED6CAB0070B}" dt="2021-10-06T12:29:49.363" v="1381" actId="11530"/>
        <pc:sldMkLst>
          <pc:docMk/>
          <pc:sldMk cId="2956390252" sldId="265"/>
        </pc:sldMkLst>
        <pc:picChg chg="add del mod">
          <ac:chgData name="Hảo Phạm" userId="c13d0051d5ff312b" providerId="LiveId" clId="{544BA43C-1F6F-4EFC-AB95-2ED6CAB0070B}" dt="2021-10-06T12:27:58.842" v="1376" actId="21"/>
          <ac:picMkLst>
            <pc:docMk/>
            <pc:sldMk cId="2956390252" sldId="265"/>
            <ac:picMk id="2" creationId="{EC823D82-7C65-4488-9447-88C0F65ADC6B}"/>
          </ac:picMkLst>
        </pc:picChg>
        <pc:picChg chg="add mod modCrop">
          <ac:chgData name="Hảo Phạm" userId="c13d0051d5ff312b" providerId="LiveId" clId="{544BA43C-1F6F-4EFC-AB95-2ED6CAB0070B}" dt="2021-10-06T08:41:17.129" v="79" actId="14100"/>
          <ac:picMkLst>
            <pc:docMk/>
            <pc:sldMk cId="2956390252" sldId="265"/>
            <ac:picMk id="3" creationId="{3E2DE42B-EE7D-4DCE-9A49-96B4BF7C7E5F}"/>
          </ac:picMkLst>
        </pc:picChg>
        <pc:picChg chg="add mod">
          <ac:chgData name="Hảo Phạm" userId="c13d0051d5ff312b" providerId="LiveId" clId="{544BA43C-1F6F-4EFC-AB95-2ED6CAB0070B}" dt="2021-10-06T10:16:31.587" v="1212"/>
          <ac:picMkLst>
            <pc:docMk/>
            <pc:sldMk cId="2956390252" sldId="265"/>
            <ac:picMk id="4" creationId="{8279B80C-D22F-4A92-AD5F-3D2FED416508}"/>
          </ac:picMkLst>
        </pc:picChg>
        <pc:picChg chg="add mod">
          <ac:chgData name="Hảo Phạm" userId="c13d0051d5ff312b" providerId="LiveId" clId="{544BA43C-1F6F-4EFC-AB95-2ED6CAB0070B}" dt="2021-10-06T12:29:49.363" v="1381" actId="11530"/>
          <ac:picMkLst>
            <pc:docMk/>
            <pc:sldMk cId="2956390252" sldId="265"/>
            <ac:picMk id="5" creationId="{40C44E1D-0A7B-43D5-8DC0-AB6FFD9FF190}"/>
          </ac:picMkLst>
        </pc:picChg>
      </pc:sldChg>
      <pc:sldChg chg="addSp modSp new mod setBg setClrOvrMap">
        <pc:chgData name="Hảo Phạm" userId="c13d0051d5ff312b" providerId="LiveId" clId="{544BA43C-1F6F-4EFC-AB95-2ED6CAB0070B}" dt="2021-10-06T12:30:00.420" v="1382" actId="11530"/>
        <pc:sldMkLst>
          <pc:docMk/>
          <pc:sldMk cId="238763601" sldId="266"/>
        </pc:sldMkLst>
        <pc:picChg chg="add mod">
          <ac:chgData name="Hảo Phạm" userId="c13d0051d5ff312b" providerId="LiveId" clId="{544BA43C-1F6F-4EFC-AB95-2ED6CAB0070B}" dt="2021-10-06T12:30:00.420" v="1382" actId="11530"/>
          <ac:picMkLst>
            <pc:docMk/>
            <pc:sldMk cId="238763601" sldId="266"/>
            <ac:picMk id="2" creationId="{961878FD-41BF-452D-9875-11F56196DDBC}"/>
          </ac:picMkLst>
        </pc:picChg>
        <pc:picChg chg="add mod modCrop">
          <ac:chgData name="Hảo Phạm" userId="c13d0051d5ff312b" providerId="LiveId" clId="{544BA43C-1F6F-4EFC-AB95-2ED6CAB0070B}" dt="2021-10-06T08:41:45.821" v="85" actId="26606"/>
          <ac:picMkLst>
            <pc:docMk/>
            <pc:sldMk cId="238763601" sldId="266"/>
            <ac:picMk id="3" creationId="{A08CFB45-5B37-4C5A-8286-0F585E3E97F0}"/>
          </ac:picMkLst>
        </pc:picChg>
        <pc:picChg chg="add mod">
          <ac:chgData name="Hảo Phạm" userId="c13d0051d5ff312b" providerId="LiveId" clId="{544BA43C-1F6F-4EFC-AB95-2ED6CAB0070B}" dt="2021-10-06T10:16:40.493" v="1214" actId="1076"/>
          <ac:picMkLst>
            <pc:docMk/>
            <pc:sldMk cId="238763601" sldId="266"/>
            <ac:picMk id="4" creationId="{187F8E74-BE85-48B9-B7A3-9BBA782A5302}"/>
          </ac:picMkLst>
        </pc:picChg>
      </pc:sldChg>
      <pc:sldChg chg="addSp modSp new mod setBg setClrOvrMap">
        <pc:chgData name="Hảo Phạm" userId="c13d0051d5ff312b" providerId="LiveId" clId="{544BA43C-1F6F-4EFC-AB95-2ED6CAB0070B}" dt="2021-10-06T12:30:50.186" v="1384" actId="11530"/>
        <pc:sldMkLst>
          <pc:docMk/>
          <pc:sldMk cId="1992653072" sldId="267"/>
        </pc:sldMkLst>
        <pc:picChg chg="add mod">
          <ac:chgData name="Hảo Phạm" userId="c13d0051d5ff312b" providerId="LiveId" clId="{544BA43C-1F6F-4EFC-AB95-2ED6CAB0070B}" dt="2021-10-06T12:30:50.186" v="1384" actId="11530"/>
          <ac:picMkLst>
            <pc:docMk/>
            <pc:sldMk cId="1992653072" sldId="267"/>
            <ac:picMk id="2" creationId="{CDA8AB47-6625-4713-B26A-8F64F658A791}"/>
          </ac:picMkLst>
        </pc:picChg>
        <pc:picChg chg="add mod">
          <ac:chgData name="Hảo Phạm" userId="c13d0051d5ff312b" providerId="LiveId" clId="{544BA43C-1F6F-4EFC-AB95-2ED6CAB0070B}" dt="2021-10-06T08:42:05.882" v="90" actId="26606"/>
          <ac:picMkLst>
            <pc:docMk/>
            <pc:sldMk cId="1992653072" sldId="267"/>
            <ac:picMk id="3" creationId="{7E4A715E-1B36-4C1E-93ED-B3CC435A0BEE}"/>
          </ac:picMkLst>
        </pc:picChg>
        <pc:picChg chg="add mod">
          <ac:chgData name="Hảo Phạm" userId="c13d0051d5ff312b" providerId="LiveId" clId="{544BA43C-1F6F-4EFC-AB95-2ED6CAB0070B}" dt="2021-10-06T10:16:47.470" v="1216" actId="1076"/>
          <ac:picMkLst>
            <pc:docMk/>
            <pc:sldMk cId="1992653072" sldId="267"/>
            <ac:picMk id="4" creationId="{0922A73F-E51D-45E6-B725-1384F9A33C56}"/>
          </ac:picMkLst>
        </pc:picChg>
      </pc:sldChg>
      <pc:sldChg chg="addSp delSp modSp new mod modTransition setBg addAnim delAnim modAnim setClrOvrMap">
        <pc:chgData name="Hảo Phạm" userId="c13d0051d5ff312b" providerId="LiveId" clId="{544BA43C-1F6F-4EFC-AB95-2ED6CAB0070B}" dt="2021-10-06T13:48:09.248" v="1463"/>
        <pc:sldMkLst>
          <pc:docMk/>
          <pc:sldMk cId="3196987245" sldId="268"/>
        </pc:sldMkLst>
        <pc:picChg chg="add del mod">
          <ac:chgData name="Hảo Phạm" userId="c13d0051d5ff312b" providerId="LiveId" clId="{544BA43C-1F6F-4EFC-AB95-2ED6CAB0070B}" dt="2021-10-06T13:47:39.141" v="1462" actId="478"/>
          <ac:picMkLst>
            <pc:docMk/>
            <pc:sldMk cId="3196987245" sldId="268"/>
            <ac:picMk id="2" creationId="{8BA31564-1DC3-47DA-BD25-3D3CA419904D}"/>
          </ac:picMkLst>
        </pc:picChg>
        <pc:picChg chg="add mod">
          <ac:chgData name="Hảo Phạm" userId="c13d0051d5ff312b" providerId="LiveId" clId="{544BA43C-1F6F-4EFC-AB95-2ED6CAB0070B}" dt="2021-10-06T08:42:26.006" v="94" actId="26606"/>
          <ac:picMkLst>
            <pc:docMk/>
            <pc:sldMk cId="3196987245" sldId="268"/>
            <ac:picMk id="3" creationId="{837A1007-3A36-443B-9967-1D717C1A040E}"/>
          </ac:picMkLst>
        </pc:picChg>
        <pc:picChg chg="add mod">
          <ac:chgData name="Hảo Phạm" userId="c13d0051d5ff312b" providerId="LiveId" clId="{544BA43C-1F6F-4EFC-AB95-2ED6CAB0070B}" dt="2021-10-06T10:17:00.221" v="1219" actId="14100"/>
          <ac:picMkLst>
            <pc:docMk/>
            <pc:sldMk cId="3196987245" sldId="268"/>
            <ac:picMk id="4" creationId="{742A4537-BF3C-4684-A127-D5FFE6E0A06C}"/>
          </ac:picMkLst>
        </pc:picChg>
        <pc:picChg chg="add mod">
          <ac:chgData name="Hảo Phạm" userId="c13d0051d5ff312b" providerId="LiveId" clId="{544BA43C-1F6F-4EFC-AB95-2ED6CAB0070B}" dt="2021-10-06T13:48:09.248" v="1463"/>
          <ac:picMkLst>
            <pc:docMk/>
            <pc:sldMk cId="3196987245" sldId="268"/>
            <ac:picMk id="5" creationId="{A03D8F0F-DFB5-428A-9481-5DD81E0CFA9A}"/>
          </ac:picMkLst>
        </pc:picChg>
        <pc:picChg chg="add del mod">
          <ac:chgData name="Hảo Phạm" userId="c13d0051d5ff312b" providerId="LiveId" clId="{544BA43C-1F6F-4EFC-AB95-2ED6CAB0070B}" dt="2021-10-06T12:33:19.345" v="1392"/>
          <ac:picMkLst>
            <pc:docMk/>
            <pc:sldMk cId="3196987245" sldId="268"/>
            <ac:picMk id="5" creationId="{B61A311E-165A-4E07-9403-B57363946B5F}"/>
          </ac:picMkLst>
        </pc:picChg>
        <pc:picChg chg="add mod">
          <ac:chgData name="Hảo Phạm" userId="c13d0051d5ff312b" providerId="LiveId" clId="{544BA43C-1F6F-4EFC-AB95-2ED6CAB0070B}" dt="2021-10-06T12:33:15.655" v="1390"/>
          <ac:picMkLst>
            <pc:docMk/>
            <pc:sldMk cId="3196987245" sldId="268"/>
            <ac:picMk id="6" creationId="{A92476BE-A1A0-4CEA-8267-039C32569EC0}"/>
          </ac:picMkLst>
        </pc:picChg>
      </pc:sldChg>
      <pc:sldChg chg="addSp modSp new mod setBg setClrOvrMap">
        <pc:chgData name="Hảo Phạm" userId="c13d0051d5ff312b" providerId="LiveId" clId="{544BA43C-1F6F-4EFC-AB95-2ED6CAB0070B}" dt="2021-10-06T12:34:01.944" v="1395" actId="11530"/>
        <pc:sldMkLst>
          <pc:docMk/>
          <pc:sldMk cId="2537999907" sldId="269"/>
        </pc:sldMkLst>
        <pc:picChg chg="add mod">
          <ac:chgData name="Hảo Phạm" userId="c13d0051d5ff312b" providerId="LiveId" clId="{544BA43C-1F6F-4EFC-AB95-2ED6CAB0070B}" dt="2021-10-06T12:34:01.944" v="1395" actId="11530"/>
          <ac:picMkLst>
            <pc:docMk/>
            <pc:sldMk cId="2537999907" sldId="269"/>
            <ac:picMk id="2" creationId="{68685946-3118-4DAA-9C75-53B1D0DD6439}"/>
          </ac:picMkLst>
        </pc:picChg>
        <pc:picChg chg="add mod">
          <ac:chgData name="Hảo Phạm" userId="c13d0051d5ff312b" providerId="LiveId" clId="{544BA43C-1F6F-4EFC-AB95-2ED6CAB0070B}" dt="2021-10-06T08:42:41.266" v="99" actId="26606"/>
          <ac:picMkLst>
            <pc:docMk/>
            <pc:sldMk cId="2537999907" sldId="269"/>
            <ac:picMk id="3" creationId="{04EEB320-44E5-4BE1-B485-4C6CFD832732}"/>
          </ac:picMkLst>
        </pc:picChg>
        <pc:picChg chg="add mod">
          <ac:chgData name="Hảo Phạm" userId="c13d0051d5ff312b" providerId="LiveId" clId="{544BA43C-1F6F-4EFC-AB95-2ED6CAB0070B}" dt="2021-10-06T10:17:04.786" v="1220"/>
          <ac:picMkLst>
            <pc:docMk/>
            <pc:sldMk cId="2537999907" sldId="269"/>
            <ac:picMk id="4" creationId="{52624B23-CAEA-4139-B9DB-A4694682499E}"/>
          </ac:picMkLst>
        </pc:picChg>
      </pc:sldChg>
      <pc:sldChg chg="addSp modSp new mod setBg setClrOvrMap">
        <pc:chgData name="Hảo Phạm" userId="c13d0051d5ff312b" providerId="LiveId" clId="{544BA43C-1F6F-4EFC-AB95-2ED6CAB0070B}" dt="2021-10-06T12:40:20.174" v="1403" actId="11530"/>
        <pc:sldMkLst>
          <pc:docMk/>
          <pc:sldMk cId="3869940528" sldId="270"/>
        </pc:sldMkLst>
        <pc:picChg chg="add mod">
          <ac:chgData name="Hảo Phạm" userId="c13d0051d5ff312b" providerId="LiveId" clId="{544BA43C-1F6F-4EFC-AB95-2ED6CAB0070B}" dt="2021-10-06T12:40:20.174" v="1403" actId="11530"/>
          <ac:picMkLst>
            <pc:docMk/>
            <pc:sldMk cId="3869940528" sldId="270"/>
            <ac:picMk id="2" creationId="{6C43AFB7-16A0-4E88-AAAD-6CAA1B48473D}"/>
          </ac:picMkLst>
        </pc:picChg>
        <pc:picChg chg="add mod">
          <ac:chgData name="Hảo Phạm" userId="c13d0051d5ff312b" providerId="LiveId" clId="{544BA43C-1F6F-4EFC-AB95-2ED6CAB0070B}" dt="2021-10-06T08:42:56.874" v="103" actId="26606"/>
          <ac:picMkLst>
            <pc:docMk/>
            <pc:sldMk cId="3869940528" sldId="270"/>
            <ac:picMk id="3" creationId="{FAFE4E66-2AEE-4B03-8E43-E9A1C3B32759}"/>
          </ac:picMkLst>
        </pc:picChg>
        <pc:picChg chg="add mod">
          <ac:chgData name="Hảo Phạm" userId="c13d0051d5ff312b" providerId="LiveId" clId="{544BA43C-1F6F-4EFC-AB95-2ED6CAB0070B}" dt="2021-10-06T10:17:10.902" v="1222" actId="1076"/>
          <ac:picMkLst>
            <pc:docMk/>
            <pc:sldMk cId="3869940528" sldId="270"/>
            <ac:picMk id="4" creationId="{0FD0BCB0-819B-4BBD-BD29-58825F23D6D7}"/>
          </ac:picMkLst>
        </pc:picChg>
      </pc:sldChg>
      <pc:sldChg chg="addSp delSp modSp new mod setBg delAnim">
        <pc:chgData name="Hảo Phạm" userId="c13d0051d5ff312b" providerId="LiveId" clId="{544BA43C-1F6F-4EFC-AB95-2ED6CAB0070B}" dt="2021-10-06T12:40:26.986" v="1404" actId="11530"/>
        <pc:sldMkLst>
          <pc:docMk/>
          <pc:sldMk cId="1743623657" sldId="271"/>
        </pc:sldMkLst>
        <pc:spChg chg="add">
          <ac:chgData name="Hảo Phạm" userId="c13d0051d5ff312b" providerId="LiveId" clId="{544BA43C-1F6F-4EFC-AB95-2ED6CAB0070B}" dt="2021-10-06T08:43:15.314" v="107" actId="26606"/>
          <ac:spMkLst>
            <pc:docMk/>
            <pc:sldMk cId="1743623657" sldId="271"/>
            <ac:spMk id="8" creationId="{AB8C311F-7253-4AED-9701-7FC0708C41C7}"/>
          </ac:spMkLst>
        </pc:spChg>
        <pc:spChg chg="add">
          <ac:chgData name="Hảo Phạm" userId="c13d0051d5ff312b" providerId="LiveId" clId="{544BA43C-1F6F-4EFC-AB95-2ED6CAB0070B}" dt="2021-10-06T08:43:15.314" v="107" actId="26606"/>
          <ac:spMkLst>
            <pc:docMk/>
            <pc:sldMk cId="1743623657" sldId="271"/>
            <ac:spMk id="10" creationId="{E2384209-CB15-4CDF-9D31-C44FD9A3F20D}"/>
          </ac:spMkLst>
        </pc:spChg>
        <pc:spChg chg="add">
          <ac:chgData name="Hảo Phạm" userId="c13d0051d5ff312b" providerId="LiveId" clId="{544BA43C-1F6F-4EFC-AB95-2ED6CAB0070B}" dt="2021-10-06T08:43:15.314" v="107" actId="26606"/>
          <ac:spMkLst>
            <pc:docMk/>
            <pc:sldMk cId="1743623657" sldId="271"/>
            <ac:spMk id="12" creationId="{2633B3B5-CC90-43F0-8714-D31D1F3F0209}"/>
          </ac:spMkLst>
        </pc:spChg>
        <pc:spChg chg="add">
          <ac:chgData name="Hảo Phạm" userId="c13d0051d5ff312b" providerId="LiveId" clId="{544BA43C-1F6F-4EFC-AB95-2ED6CAB0070B}" dt="2021-10-06T08:43:15.314" v="107" actId="26606"/>
          <ac:spMkLst>
            <pc:docMk/>
            <pc:sldMk cId="1743623657" sldId="271"/>
            <ac:spMk id="14" creationId="{A8D57A06-A426-446D-B02C-A2DC6B62E45E}"/>
          </ac:spMkLst>
        </pc:spChg>
        <pc:picChg chg="add del mod">
          <ac:chgData name="Hảo Phạm" userId="c13d0051d5ff312b" providerId="LiveId" clId="{544BA43C-1F6F-4EFC-AB95-2ED6CAB0070B}" dt="2021-10-06T12:35:10.948" v="1398" actId="21"/>
          <ac:picMkLst>
            <pc:docMk/>
            <pc:sldMk cId="1743623657" sldId="271"/>
            <ac:picMk id="2" creationId="{3828C176-EC02-40FF-BB9B-BFADF0782D8E}"/>
          </ac:picMkLst>
        </pc:picChg>
        <pc:picChg chg="add mod">
          <ac:chgData name="Hảo Phạm" userId="c13d0051d5ff312b" providerId="LiveId" clId="{544BA43C-1F6F-4EFC-AB95-2ED6CAB0070B}" dt="2021-10-06T08:43:15.314" v="107" actId="26606"/>
          <ac:picMkLst>
            <pc:docMk/>
            <pc:sldMk cId="1743623657" sldId="271"/>
            <ac:picMk id="3" creationId="{E1FB2DDE-72FA-4FE1-B6AD-CE06FD150D6F}"/>
          </ac:picMkLst>
        </pc:picChg>
        <pc:picChg chg="add mod">
          <ac:chgData name="Hảo Phạm" userId="c13d0051d5ff312b" providerId="LiveId" clId="{544BA43C-1F6F-4EFC-AB95-2ED6CAB0070B}" dt="2021-10-06T12:40:26.986" v="1404" actId="11530"/>
          <ac:picMkLst>
            <pc:docMk/>
            <pc:sldMk cId="1743623657" sldId="271"/>
            <ac:picMk id="4" creationId="{14F977BA-53AC-43B4-8571-559BCB4E2275}"/>
          </ac:picMkLst>
        </pc:picChg>
        <pc:picChg chg="add mod">
          <ac:chgData name="Hảo Phạm" userId="c13d0051d5ff312b" providerId="LiveId" clId="{544BA43C-1F6F-4EFC-AB95-2ED6CAB0070B}" dt="2021-10-06T10:17:15.439" v="1223"/>
          <ac:picMkLst>
            <pc:docMk/>
            <pc:sldMk cId="1743623657" sldId="271"/>
            <ac:picMk id="9" creationId="{95D91163-C099-4107-8438-8BC4E43C845A}"/>
          </ac:picMkLst>
        </pc:picChg>
      </pc:sldChg>
      <pc:sldChg chg="addSp modSp new mod setBg setClrOvrMap">
        <pc:chgData name="Hảo Phạm" userId="c13d0051d5ff312b" providerId="LiveId" clId="{544BA43C-1F6F-4EFC-AB95-2ED6CAB0070B}" dt="2021-10-06T12:40:34.471" v="1405" actId="11530"/>
        <pc:sldMkLst>
          <pc:docMk/>
          <pc:sldMk cId="3318268286" sldId="272"/>
        </pc:sldMkLst>
        <pc:picChg chg="add mod">
          <ac:chgData name="Hảo Phạm" userId="c13d0051d5ff312b" providerId="LiveId" clId="{544BA43C-1F6F-4EFC-AB95-2ED6CAB0070B}" dt="2021-10-06T12:40:34.471" v="1405" actId="11530"/>
          <ac:picMkLst>
            <pc:docMk/>
            <pc:sldMk cId="3318268286" sldId="272"/>
            <ac:picMk id="2" creationId="{2AB85C0B-E5FF-4844-97DC-DEEDA5919768}"/>
          </ac:picMkLst>
        </pc:picChg>
        <pc:picChg chg="add mod">
          <ac:chgData name="Hảo Phạm" userId="c13d0051d5ff312b" providerId="LiveId" clId="{544BA43C-1F6F-4EFC-AB95-2ED6CAB0070B}" dt="2021-10-06T08:43:36.265" v="111" actId="26606"/>
          <ac:picMkLst>
            <pc:docMk/>
            <pc:sldMk cId="3318268286" sldId="272"/>
            <ac:picMk id="3" creationId="{EDD729CC-8398-4C6B-B5FB-11278EC3B478}"/>
          </ac:picMkLst>
        </pc:picChg>
        <pc:picChg chg="add mod">
          <ac:chgData name="Hảo Phạm" userId="c13d0051d5ff312b" providerId="LiveId" clId="{544BA43C-1F6F-4EFC-AB95-2ED6CAB0070B}" dt="2021-10-06T10:17:21.053" v="1225" actId="1076"/>
          <ac:picMkLst>
            <pc:docMk/>
            <pc:sldMk cId="3318268286" sldId="272"/>
            <ac:picMk id="4" creationId="{60662B7F-BF11-4207-A069-CA96079A42AE}"/>
          </ac:picMkLst>
        </pc:picChg>
      </pc:sldChg>
      <pc:sldChg chg="addSp delSp modSp new mod setBg modAnim setClrOvrMap">
        <pc:chgData name="Hảo Phạm" userId="c13d0051d5ff312b" providerId="LiveId" clId="{544BA43C-1F6F-4EFC-AB95-2ED6CAB0070B}" dt="2021-10-06T12:40:44.203" v="1406" actId="11530"/>
        <pc:sldMkLst>
          <pc:docMk/>
          <pc:sldMk cId="2585181283" sldId="273"/>
        </pc:sldMkLst>
        <pc:spChg chg="add">
          <ac:chgData name="Hảo Phạm" userId="c13d0051d5ff312b" providerId="LiveId" clId="{544BA43C-1F6F-4EFC-AB95-2ED6CAB0070B}" dt="2021-10-06T08:45:17.066" v="119" actId="26606"/>
          <ac:spMkLst>
            <pc:docMk/>
            <pc:sldMk cId="2585181283" sldId="273"/>
            <ac:spMk id="5" creationId="{AB8C311F-7253-4AED-9701-7FC0708C41C7}"/>
          </ac:spMkLst>
        </pc:spChg>
        <pc:spChg chg="add">
          <ac:chgData name="Hảo Phạm" userId="c13d0051d5ff312b" providerId="LiveId" clId="{544BA43C-1F6F-4EFC-AB95-2ED6CAB0070B}" dt="2021-10-06T08:45:17.066" v="119" actId="26606"/>
          <ac:spMkLst>
            <pc:docMk/>
            <pc:sldMk cId="2585181283" sldId="273"/>
            <ac:spMk id="6" creationId="{FD073016-B734-483B-8953-5BADEE145112}"/>
          </ac:spMkLst>
        </pc:spChg>
        <pc:spChg chg="add">
          <ac:chgData name="Hảo Phạm" userId="c13d0051d5ff312b" providerId="LiveId" clId="{544BA43C-1F6F-4EFC-AB95-2ED6CAB0070B}" dt="2021-10-06T08:45:17.066" v="119" actId="26606"/>
          <ac:spMkLst>
            <pc:docMk/>
            <pc:sldMk cId="2585181283" sldId="273"/>
            <ac:spMk id="7" creationId="{90A7EAB6-59D3-4325-8DE6-E0CA4009CE53}"/>
          </ac:spMkLst>
        </pc:spChg>
        <pc:spChg chg="add del">
          <ac:chgData name="Hảo Phạm" userId="c13d0051d5ff312b" providerId="LiveId" clId="{544BA43C-1F6F-4EFC-AB95-2ED6CAB0070B}" dt="2021-10-06T08:44:23.527" v="116" actId="26606"/>
          <ac:spMkLst>
            <pc:docMk/>
            <pc:sldMk cId="2585181283" sldId="273"/>
            <ac:spMk id="8" creationId="{AB8C311F-7253-4AED-9701-7FC0708C41C7}"/>
          </ac:spMkLst>
        </pc:spChg>
        <pc:spChg chg="add">
          <ac:chgData name="Hảo Phạm" userId="c13d0051d5ff312b" providerId="LiveId" clId="{544BA43C-1F6F-4EFC-AB95-2ED6CAB0070B}" dt="2021-10-06T08:45:17.066" v="119" actId="26606"/>
          <ac:spMkLst>
            <pc:docMk/>
            <pc:sldMk cId="2585181283" sldId="273"/>
            <ac:spMk id="9" creationId="{A8D57A06-A426-446D-B02C-A2DC6B62E45E}"/>
          </ac:spMkLst>
        </pc:spChg>
        <pc:spChg chg="add del">
          <ac:chgData name="Hảo Phạm" userId="c13d0051d5ff312b" providerId="LiveId" clId="{544BA43C-1F6F-4EFC-AB95-2ED6CAB0070B}" dt="2021-10-06T08:44:23.527" v="116" actId="26606"/>
          <ac:spMkLst>
            <pc:docMk/>
            <pc:sldMk cId="2585181283" sldId="273"/>
            <ac:spMk id="10" creationId="{E2384209-CB15-4CDF-9D31-C44FD9A3F20D}"/>
          </ac:spMkLst>
        </pc:spChg>
        <pc:spChg chg="add del">
          <ac:chgData name="Hảo Phạm" userId="c13d0051d5ff312b" providerId="LiveId" clId="{544BA43C-1F6F-4EFC-AB95-2ED6CAB0070B}" dt="2021-10-06T08:44:23.527" v="116" actId="26606"/>
          <ac:spMkLst>
            <pc:docMk/>
            <pc:sldMk cId="2585181283" sldId="273"/>
            <ac:spMk id="12" creationId="{2633B3B5-CC90-43F0-8714-D31D1F3F0209}"/>
          </ac:spMkLst>
        </pc:spChg>
        <pc:spChg chg="add mod">
          <ac:chgData name="Hảo Phạm" userId="c13d0051d5ff312b" providerId="LiveId" clId="{544BA43C-1F6F-4EFC-AB95-2ED6CAB0070B}" dt="2021-10-06T08:46:15.650" v="128" actId="207"/>
          <ac:spMkLst>
            <pc:docMk/>
            <pc:sldMk cId="2585181283" sldId="273"/>
            <ac:spMk id="13" creationId="{DB869A55-88CB-4989-94E5-153042A552C0}"/>
          </ac:spMkLst>
        </pc:spChg>
        <pc:spChg chg="add del">
          <ac:chgData name="Hảo Phạm" userId="c13d0051d5ff312b" providerId="LiveId" clId="{544BA43C-1F6F-4EFC-AB95-2ED6CAB0070B}" dt="2021-10-06T08:44:23.527" v="116" actId="26606"/>
          <ac:spMkLst>
            <pc:docMk/>
            <pc:sldMk cId="2585181283" sldId="273"/>
            <ac:spMk id="14" creationId="{A8D57A06-A426-446D-B02C-A2DC6B62E45E}"/>
          </ac:spMkLst>
        </pc:spChg>
        <pc:picChg chg="add mod">
          <ac:chgData name="Hảo Phạm" userId="c13d0051d5ff312b" providerId="LiveId" clId="{544BA43C-1F6F-4EFC-AB95-2ED6CAB0070B}" dt="2021-10-06T12:40:44.203" v="1406" actId="11530"/>
          <ac:picMkLst>
            <pc:docMk/>
            <pc:sldMk cId="2585181283" sldId="273"/>
            <ac:picMk id="2" creationId="{38787361-4F29-4327-9933-F1D8DDEC9349}"/>
          </ac:picMkLst>
        </pc:picChg>
        <pc:picChg chg="add mod">
          <ac:chgData name="Hảo Phạm" userId="c13d0051d5ff312b" providerId="LiveId" clId="{544BA43C-1F6F-4EFC-AB95-2ED6CAB0070B}" dt="2021-10-06T08:45:17.066" v="119" actId="26606"/>
          <ac:picMkLst>
            <pc:docMk/>
            <pc:sldMk cId="2585181283" sldId="273"/>
            <ac:picMk id="3" creationId="{DDD57E90-5856-439A-994F-42A9A63EF047}"/>
          </ac:picMkLst>
        </pc:picChg>
        <pc:picChg chg="add mod modCrop">
          <ac:chgData name="Hảo Phạm" userId="c13d0051d5ff312b" providerId="LiveId" clId="{544BA43C-1F6F-4EFC-AB95-2ED6CAB0070B}" dt="2021-10-06T08:47:38.937" v="141" actId="1076"/>
          <ac:picMkLst>
            <pc:docMk/>
            <pc:sldMk cId="2585181283" sldId="273"/>
            <ac:picMk id="15" creationId="{DB5BCC98-EDB2-4A04-BF46-43F72D554AC8}"/>
          </ac:picMkLst>
        </pc:picChg>
        <pc:picChg chg="add mod">
          <ac:chgData name="Hảo Phạm" userId="c13d0051d5ff312b" providerId="LiveId" clId="{544BA43C-1F6F-4EFC-AB95-2ED6CAB0070B}" dt="2021-10-06T10:17:29.389" v="1227" actId="1076"/>
          <ac:picMkLst>
            <pc:docMk/>
            <pc:sldMk cId="2585181283" sldId="273"/>
            <ac:picMk id="16" creationId="{C5C3DE0D-B4FE-4F87-87D2-22FFADA4C093}"/>
          </ac:picMkLst>
        </pc:picChg>
      </pc:sldChg>
      <pc:sldChg chg="addSp delSp modSp new mod setBg modAnim">
        <pc:chgData name="Hảo Phạm" userId="c13d0051d5ff312b" providerId="LiveId" clId="{544BA43C-1F6F-4EFC-AB95-2ED6CAB0070B}" dt="2021-10-06T12:40:52.704" v="1407" actId="11530"/>
        <pc:sldMkLst>
          <pc:docMk/>
          <pc:sldMk cId="972162591" sldId="274"/>
        </pc:sldMkLst>
        <pc:spChg chg="add mod ord">
          <ac:chgData name="Hảo Phạm" userId="c13d0051d5ff312b" providerId="LiveId" clId="{544BA43C-1F6F-4EFC-AB95-2ED6CAB0070B}" dt="2021-10-06T08:56:50.343" v="279" actId="1076"/>
          <ac:spMkLst>
            <pc:docMk/>
            <pc:sldMk cId="972162591" sldId="274"/>
            <ac:spMk id="7" creationId="{005AF1B8-0098-483D-8E0A-52E8712C9BE1}"/>
          </ac:spMkLst>
        </pc:spChg>
        <pc:spChg chg="add">
          <ac:chgData name="Hảo Phạm" userId="c13d0051d5ff312b" providerId="LiveId" clId="{544BA43C-1F6F-4EFC-AB95-2ED6CAB0070B}" dt="2021-10-06T08:49:04.361" v="154" actId="26606"/>
          <ac:spMkLst>
            <pc:docMk/>
            <pc:sldMk cId="972162591" sldId="274"/>
            <ac:spMk id="8" creationId="{AB8C311F-7253-4AED-9701-7FC0708C41C7}"/>
          </ac:spMkLst>
        </pc:spChg>
        <pc:spChg chg="add mod">
          <ac:chgData name="Hảo Phạm" userId="c13d0051d5ff312b" providerId="LiveId" clId="{544BA43C-1F6F-4EFC-AB95-2ED6CAB0070B}" dt="2021-10-06T08:57:25.665" v="291" actId="114"/>
          <ac:spMkLst>
            <pc:docMk/>
            <pc:sldMk cId="972162591" sldId="274"/>
            <ac:spMk id="9" creationId="{644BE25A-E52A-43A6-BD02-4DBB967BCB26}"/>
          </ac:spMkLst>
        </pc:spChg>
        <pc:spChg chg="add">
          <ac:chgData name="Hảo Phạm" userId="c13d0051d5ff312b" providerId="LiveId" clId="{544BA43C-1F6F-4EFC-AB95-2ED6CAB0070B}" dt="2021-10-06T08:49:04.361" v="154" actId="26606"/>
          <ac:spMkLst>
            <pc:docMk/>
            <pc:sldMk cId="972162591" sldId="274"/>
            <ac:spMk id="10" creationId="{FD073016-B734-483B-8953-5BADEE145112}"/>
          </ac:spMkLst>
        </pc:spChg>
        <pc:spChg chg="add">
          <ac:chgData name="Hảo Phạm" userId="c13d0051d5ff312b" providerId="LiveId" clId="{544BA43C-1F6F-4EFC-AB95-2ED6CAB0070B}" dt="2021-10-06T08:49:04.361" v="154" actId="26606"/>
          <ac:spMkLst>
            <pc:docMk/>
            <pc:sldMk cId="972162591" sldId="274"/>
            <ac:spMk id="12" creationId="{90A7EAB6-59D3-4325-8DE6-E0CA4009CE53}"/>
          </ac:spMkLst>
        </pc:spChg>
        <pc:spChg chg="add">
          <ac:chgData name="Hảo Phạm" userId="c13d0051d5ff312b" providerId="LiveId" clId="{544BA43C-1F6F-4EFC-AB95-2ED6CAB0070B}" dt="2021-10-06T08:49:04.361" v="154" actId="26606"/>
          <ac:spMkLst>
            <pc:docMk/>
            <pc:sldMk cId="972162591" sldId="274"/>
            <ac:spMk id="14" creationId="{A8D57A06-A426-446D-B02C-A2DC6B62E45E}"/>
          </ac:spMkLst>
        </pc:spChg>
        <pc:spChg chg="add mod ord">
          <ac:chgData name="Hảo Phạm" userId="c13d0051d5ff312b" providerId="LiveId" clId="{544BA43C-1F6F-4EFC-AB95-2ED6CAB0070B}" dt="2021-10-06T08:56:48.671" v="278" actId="1076"/>
          <ac:spMkLst>
            <pc:docMk/>
            <pc:sldMk cId="972162591" sldId="274"/>
            <ac:spMk id="18" creationId="{1440A63C-B756-449C-A181-59014F8B486B}"/>
          </ac:spMkLst>
        </pc:spChg>
        <pc:spChg chg="add mod ord">
          <ac:chgData name="Hảo Phạm" userId="c13d0051d5ff312b" providerId="LiveId" clId="{544BA43C-1F6F-4EFC-AB95-2ED6CAB0070B}" dt="2021-10-06T08:56:46.335" v="277" actId="1076"/>
          <ac:spMkLst>
            <pc:docMk/>
            <pc:sldMk cId="972162591" sldId="274"/>
            <ac:spMk id="19" creationId="{C7297972-6034-4B14-998C-97ED52C2752C}"/>
          </ac:spMkLst>
        </pc:spChg>
        <pc:picChg chg="add mod">
          <ac:chgData name="Hảo Phạm" userId="c13d0051d5ff312b" providerId="LiveId" clId="{544BA43C-1F6F-4EFC-AB95-2ED6CAB0070B}" dt="2021-10-06T12:40:52.704" v="1407" actId="11530"/>
          <ac:picMkLst>
            <pc:docMk/>
            <pc:sldMk cId="972162591" sldId="274"/>
            <ac:picMk id="2" creationId="{98F4AF8B-6AC6-4CC2-BA40-560417983788}"/>
          </ac:picMkLst>
        </pc:picChg>
        <pc:picChg chg="add mod">
          <ac:chgData name="Hảo Phạm" userId="c13d0051d5ff312b" providerId="LiveId" clId="{544BA43C-1F6F-4EFC-AB95-2ED6CAB0070B}" dt="2021-10-06T08:49:04.361" v="154" actId="26606"/>
          <ac:picMkLst>
            <pc:docMk/>
            <pc:sldMk cId="972162591" sldId="274"/>
            <ac:picMk id="3" creationId="{32B848CE-CA3A-4AEC-A2D9-2B4FFDE7B94F}"/>
          </ac:picMkLst>
        </pc:picChg>
        <pc:picChg chg="add del mod modCrop">
          <ac:chgData name="Hảo Phạm" userId="c13d0051d5ff312b" providerId="LiveId" clId="{544BA43C-1F6F-4EFC-AB95-2ED6CAB0070B}" dt="2021-10-06T08:55:24.328" v="255" actId="478"/>
          <ac:picMkLst>
            <pc:docMk/>
            <pc:sldMk cId="972162591" sldId="274"/>
            <ac:picMk id="6" creationId="{493EE804-39C8-4D94-A2C3-F891D6F74648}"/>
          </ac:picMkLst>
        </pc:picChg>
        <pc:picChg chg="add del mod modCrop">
          <ac:chgData name="Hảo Phạm" userId="c13d0051d5ff312b" providerId="LiveId" clId="{544BA43C-1F6F-4EFC-AB95-2ED6CAB0070B}" dt="2021-10-06T08:55:24.328" v="255" actId="478"/>
          <ac:picMkLst>
            <pc:docMk/>
            <pc:sldMk cId="972162591" sldId="274"/>
            <ac:picMk id="13" creationId="{D4BE5BE4-6530-4151-A7D9-2F1F86F40CD9}"/>
          </ac:picMkLst>
        </pc:picChg>
        <pc:picChg chg="add del mod ord modCrop">
          <ac:chgData name="Hảo Phạm" userId="c13d0051d5ff312b" providerId="LiveId" clId="{544BA43C-1F6F-4EFC-AB95-2ED6CAB0070B}" dt="2021-10-06T08:56:43.891" v="276" actId="21"/>
          <ac:picMkLst>
            <pc:docMk/>
            <pc:sldMk cId="972162591" sldId="274"/>
            <ac:picMk id="15" creationId="{60645006-5D6A-4C17-8E5B-0E04D2894725}"/>
          </ac:picMkLst>
        </pc:picChg>
        <pc:picChg chg="add del mod ord">
          <ac:chgData name="Hảo Phạm" userId="c13d0051d5ff312b" providerId="LiveId" clId="{544BA43C-1F6F-4EFC-AB95-2ED6CAB0070B}" dt="2021-10-06T08:56:43.891" v="276" actId="21"/>
          <ac:picMkLst>
            <pc:docMk/>
            <pc:sldMk cId="972162591" sldId="274"/>
            <ac:picMk id="16" creationId="{2B91FFF1-58C2-43AE-83D7-0640153066C8}"/>
          </ac:picMkLst>
        </pc:picChg>
        <pc:picChg chg="add del mod ord">
          <ac:chgData name="Hảo Phạm" userId="c13d0051d5ff312b" providerId="LiveId" clId="{544BA43C-1F6F-4EFC-AB95-2ED6CAB0070B}" dt="2021-10-06T08:56:43.891" v="276" actId="21"/>
          <ac:picMkLst>
            <pc:docMk/>
            <pc:sldMk cId="972162591" sldId="274"/>
            <ac:picMk id="17" creationId="{B7B5F9EB-AC45-458E-8A5B-B7B24847B90E}"/>
          </ac:picMkLst>
        </pc:picChg>
        <pc:picChg chg="add mod">
          <ac:chgData name="Hảo Phạm" userId="c13d0051d5ff312b" providerId="LiveId" clId="{544BA43C-1F6F-4EFC-AB95-2ED6CAB0070B}" dt="2021-10-06T08:57:13.312" v="289" actId="1076"/>
          <ac:picMkLst>
            <pc:docMk/>
            <pc:sldMk cId="972162591" sldId="274"/>
            <ac:picMk id="20" creationId="{BB0F1B38-1D99-4E9F-B011-BD94AEBE6147}"/>
          </ac:picMkLst>
        </pc:picChg>
        <pc:picChg chg="add mod">
          <ac:chgData name="Hảo Phạm" userId="c13d0051d5ff312b" providerId="LiveId" clId="{544BA43C-1F6F-4EFC-AB95-2ED6CAB0070B}" dt="2021-10-06T08:56:58.751" v="282" actId="1076"/>
          <ac:picMkLst>
            <pc:docMk/>
            <pc:sldMk cId="972162591" sldId="274"/>
            <ac:picMk id="21" creationId="{A3BFA7BB-5F5A-4684-8094-C9BBCCFB3DDF}"/>
          </ac:picMkLst>
        </pc:picChg>
        <pc:picChg chg="add mod">
          <ac:chgData name="Hảo Phạm" userId="c13d0051d5ff312b" providerId="LiveId" clId="{544BA43C-1F6F-4EFC-AB95-2ED6CAB0070B}" dt="2021-10-06T08:57:04.271" v="285" actId="1076"/>
          <ac:picMkLst>
            <pc:docMk/>
            <pc:sldMk cId="972162591" sldId="274"/>
            <ac:picMk id="22" creationId="{C4D4415A-1BB9-4C68-B3D8-872010753FC0}"/>
          </ac:picMkLst>
        </pc:picChg>
      </pc:sldChg>
      <pc:sldChg chg="addSp modSp new mod setBg modAnim">
        <pc:chgData name="Hảo Phạm" userId="c13d0051d5ff312b" providerId="LiveId" clId="{544BA43C-1F6F-4EFC-AB95-2ED6CAB0070B}" dt="2021-10-06T12:42:55.411" v="1409" actId="11530"/>
        <pc:sldMkLst>
          <pc:docMk/>
          <pc:sldMk cId="2032181533" sldId="275"/>
        </pc:sldMkLst>
        <pc:spChg chg="add mod">
          <ac:chgData name="Hảo Phạm" userId="c13d0051d5ff312b" providerId="LiveId" clId="{544BA43C-1F6F-4EFC-AB95-2ED6CAB0070B}" dt="2021-10-06T09:06:08.173" v="394" actId="207"/>
          <ac:spMkLst>
            <pc:docMk/>
            <pc:sldMk cId="2032181533" sldId="275"/>
            <ac:spMk id="7" creationId="{25B83555-8DC9-440B-B948-24B92F5853A2}"/>
          </ac:spMkLst>
        </pc:spChg>
        <pc:spChg chg="add">
          <ac:chgData name="Hảo Phạm" userId="c13d0051d5ff312b" providerId="LiveId" clId="{544BA43C-1F6F-4EFC-AB95-2ED6CAB0070B}" dt="2021-10-06T08:59:01.073" v="307" actId="26606"/>
          <ac:spMkLst>
            <pc:docMk/>
            <pc:sldMk cId="2032181533" sldId="275"/>
            <ac:spMk id="8" creationId="{AB8C311F-7253-4AED-9701-7FC0708C41C7}"/>
          </ac:spMkLst>
        </pc:spChg>
        <pc:spChg chg="add mod">
          <ac:chgData name="Hảo Phạm" userId="c13d0051d5ff312b" providerId="LiveId" clId="{544BA43C-1F6F-4EFC-AB95-2ED6CAB0070B}" dt="2021-10-06T09:12:58.414" v="537" actId="1076"/>
          <ac:spMkLst>
            <pc:docMk/>
            <pc:sldMk cId="2032181533" sldId="275"/>
            <ac:spMk id="9" creationId="{6EA5B738-0DA6-4AF0-B032-8277B18BB822}"/>
          </ac:spMkLst>
        </pc:spChg>
        <pc:spChg chg="add">
          <ac:chgData name="Hảo Phạm" userId="c13d0051d5ff312b" providerId="LiveId" clId="{544BA43C-1F6F-4EFC-AB95-2ED6CAB0070B}" dt="2021-10-06T08:59:01.073" v="307" actId="26606"/>
          <ac:spMkLst>
            <pc:docMk/>
            <pc:sldMk cId="2032181533" sldId="275"/>
            <ac:spMk id="10" creationId="{FD073016-B734-483B-8953-5BADEE145112}"/>
          </ac:spMkLst>
        </pc:spChg>
        <pc:spChg chg="add mod">
          <ac:chgData name="Hảo Phạm" userId="c13d0051d5ff312b" providerId="LiveId" clId="{544BA43C-1F6F-4EFC-AB95-2ED6CAB0070B}" dt="2021-10-06T09:07:19.614" v="400" actId="207"/>
          <ac:spMkLst>
            <pc:docMk/>
            <pc:sldMk cId="2032181533" sldId="275"/>
            <ac:spMk id="11" creationId="{4AA53545-83CF-4059-A2D5-64BD4608FE68}"/>
          </ac:spMkLst>
        </pc:spChg>
        <pc:spChg chg="add">
          <ac:chgData name="Hảo Phạm" userId="c13d0051d5ff312b" providerId="LiveId" clId="{544BA43C-1F6F-4EFC-AB95-2ED6CAB0070B}" dt="2021-10-06T08:59:01.073" v="307" actId="26606"/>
          <ac:spMkLst>
            <pc:docMk/>
            <pc:sldMk cId="2032181533" sldId="275"/>
            <ac:spMk id="12" creationId="{90A7EAB6-59D3-4325-8DE6-E0CA4009CE53}"/>
          </ac:spMkLst>
        </pc:spChg>
        <pc:spChg chg="add">
          <ac:chgData name="Hảo Phạm" userId="c13d0051d5ff312b" providerId="LiveId" clId="{544BA43C-1F6F-4EFC-AB95-2ED6CAB0070B}" dt="2021-10-06T08:59:01.073" v="307" actId="26606"/>
          <ac:spMkLst>
            <pc:docMk/>
            <pc:sldMk cId="2032181533" sldId="275"/>
            <ac:spMk id="14" creationId="{A8D57A06-A426-446D-B02C-A2DC6B62E45E}"/>
          </ac:spMkLst>
        </pc:spChg>
        <pc:picChg chg="add mod">
          <ac:chgData name="Hảo Phạm" userId="c13d0051d5ff312b" providerId="LiveId" clId="{544BA43C-1F6F-4EFC-AB95-2ED6CAB0070B}" dt="2021-10-06T12:42:55.411" v="1409" actId="11530"/>
          <ac:picMkLst>
            <pc:docMk/>
            <pc:sldMk cId="2032181533" sldId="275"/>
            <ac:picMk id="2" creationId="{EAA19534-158A-4685-8340-594BFE02C661}"/>
          </ac:picMkLst>
        </pc:picChg>
        <pc:picChg chg="add mod">
          <ac:chgData name="Hảo Phạm" userId="c13d0051d5ff312b" providerId="LiveId" clId="{544BA43C-1F6F-4EFC-AB95-2ED6CAB0070B}" dt="2021-10-06T08:59:01.073" v="307" actId="26606"/>
          <ac:picMkLst>
            <pc:docMk/>
            <pc:sldMk cId="2032181533" sldId="275"/>
            <ac:picMk id="3" creationId="{9CF3C5FB-2CA3-4EBC-BA8B-18CAA89B8618}"/>
          </ac:picMkLst>
        </pc:picChg>
        <pc:picChg chg="add mod modCrop">
          <ac:chgData name="Hảo Phạm" userId="c13d0051d5ff312b" providerId="LiveId" clId="{544BA43C-1F6F-4EFC-AB95-2ED6CAB0070B}" dt="2021-10-06T09:05:25.398" v="386" actId="14100"/>
          <ac:picMkLst>
            <pc:docMk/>
            <pc:sldMk cId="2032181533" sldId="275"/>
            <ac:picMk id="6" creationId="{C71BA8E8-4F02-4B61-8387-168505D8F772}"/>
          </ac:picMkLst>
        </pc:picChg>
      </pc:sldChg>
      <pc:sldChg chg="addSp modSp new mod modAnim">
        <pc:chgData name="Hảo Phạm" userId="c13d0051d5ff312b" providerId="LiveId" clId="{544BA43C-1F6F-4EFC-AB95-2ED6CAB0070B}" dt="2021-10-06T12:46:11.123" v="1413" actId="11530"/>
        <pc:sldMkLst>
          <pc:docMk/>
          <pc:sldMk cId="987405491" sldId="276"/>
        </pc:sldMkLst>
        <pc:picChg chg="add mod">
          <ac:chgData name="Hảo Phạm" userId="c13d0051d5ff312b" providerId="LiveId" clId="{544BA43C-1F6F-4EFC-AB95-2ED6CAB0070B}" dt="2021-10-06T09:14:05.712" v="538"/>
          <ac:picMkLst>
            <pc:docMk/>
            <pc:sldMk cId="987405491" sldId="276"/>
            <ac:picMk id="2" creationId="{E1065476-A8BE-45DF-9EA8-69712A90D14F}"/>
          </ac:picMkLst>
        </pc:picChg>
        <pc:picChg chg="add mod">
          <ac:chgData name="Hảo Phạm" userId="c13d0051d5ff312b" providerId="LiveId" clId="{544BA43C-1F6F-4EFC-AB95-2ED6CAB0070B}" dt="2021-10-06T12:46:11.123" v="1413" actId="11530"/>
          <ac:picMkLst>
            <pc:docMk/>
            <pc:sldMk cId="987405491" sldId="276"/>
            <ac:picMk id="3" creationId="{7A119921-2BA6-49D0-B9DF-5A88B3C4FB18}"/>
          </ac:picMkLst>
        </pc:picChg>
        <pc:picChg chg="add mod">
          <ac:chgData name="Hảo Phạm" userId="c13d0051d5ff312b" providerId="LiveId" clId="{544BA43C-1F6F-4EFC-AB95-2ED6CAB0070B}" dt="2021-10-06T09:15:12.164" v="555" actId="1076"/>
          <ac:picMkLst>
            <pc:docMk/>
            <pc:sldMk cId="987405491" sldId="276"/>
            <ac:picMk id="4" creationId="{F7812CB4-3EFE-4276-AFD8-93130987D28D}"/>
          </ac:picMkLst>
        </pc:picChg>
        <pc:picChg chg="add mod">
          <ac:chgData name="Hảo Phạm" userId="c13d0051d5ff312b" providerId="LiveId" clId="{544BA43C-1F6F-4EFC-AB95-2ED6CAB0070B}" dt="2021-10-06T10:17:38.774" v="1230" actId="1076"/>
          <ac:picMkLst>
            <pc:docMk/>
            <pc:sldMk cId="987405491" sldId="276"/>
            <ac:picMk id="5" creationId="{B5B40E2B-C9F0-45F4-98FD-28D3BCD15CCB}"/>
          </ac:picMkLst>
        </pc:picChg>
      </pc:sldChg>
      <pc:sldChg chg="addSp delSp modSp new mod setBg modAnim">
        <pc:chgData name="Hảo Phạm" userId="c13d0051d5ff312b" providerId="LiveId" clId="{544BA43C-1F6F-4EFC-AB95-2ED6CAB0070B}" dt="2021-10-06T12:46:19.140" v="1414" actId="11530"/>
        <pc:sldMkLst>
          <pc:docMk/>
          <pc:sldMk cId="313149139" sldId="277"/>
        </pc:sldMkLst>
        <pc:spChg chg="add mod">
          <ac:chgData name="Hảo Phạm" userId="c13d0051d5ff312b" providerId="LiveId" clId="{544BA43C-1F6F-4EFC-AB95-2ED6CAB0070B}" dt="2021-10-06T09:18:08.449" v="576" actId="207"/>
          <ac:spMkLst>
            <pc:docMk/>
            <pc:sldMk cId="313149139" sldId="277"/>
            <ac:spMk id="5" creationId="{38F21529-140E-4E7F-BBF8-CD9E553B6670}"/>
          </ac:spMkLst>
        </pc:spChg>
        <pc:spChg chg="add mod">
          <ac:chgData name="Hảo Phạm" userId="c13d0051d5ff312b" providerId="LiveId" clId="{544BA43C-1F6F-4EFC-AB95-2ED6CAB0070B}" dt="2021-10-06T09:22:58.885" v="697" actId="207"/>
          <ac:spMkLst>
            <pc:docMk/>
            <pc:sldMk cId="313149139" sldId="277"/>
            <ac:spMk id="6" creationId="{D95632AA-59A5-491C-AF57-631479341329}"/>
          </ac:spMkLst>
        </pc:spChg>
        <pc:spChg chg="add">
          <ac:chgData name="Hảo Phạm" userId="c13d0051d5ff312b" providerId="LiveId" clId="{544BA43C-1F6F-4EFC-AB95-2ED6CAB0070B}" dt="2021-10-06T09:16:20.369" v="560" actId="26606"/>
          <ac:spMkLst>
            <pc:docMk/>
            <pc:sldMk cId="313149139" sldId="277"/>
            <ac:spMk id="8" creationId="{AB8C311F-7253-4AED-9701-7FC0708C41C7}"/>
          </ac:spMkLst>
        </pc:spChg>
        <pc:spChg chg="add del mod">
          <ac:chgData name="Hảo Phạm" userId="c13d0051d5ff312b" providerId="LiveId" clId="{544BA43C-1F6F-4EFC-AB95-2ED6CAB0070B}" dt="2021-10-06T09:18:14.877" v="578" actId="21"/>
          <ac:spMkLst>
            <pc:docMk/>
            <pc:sldMk cId="313149139" sldId="277"/>
            <ac:spMk id="9" creationId="{72945E05-2BED-4082-B89A-EB2B68309156}"/>
          </ac:spMkLst>
        </pc:spChg>
        <pc:spChg chg="add">
          <ac:chgData name="Hảo Phạm" userId="c13d0051d5ff312b" providerId="LiveId" clId="{544BA43C-1F6F-4EFC-AB95-2ED6CAB0070B}" dt="2021-10-06T09:16:20.369" v="560" actId="26606"/>
          <ac:spMkLst>
            <pc:docMk/>
            <pc:sldMk cId="313149139" sldId="277"/>
            <ac:spMk id="10" creationId="{FD073016-B734-483B-8953-5BADEE145112}"/>
          </ac:spMkLst>
        </pc:spChg>
        <pc:spChg chg="add mod">
          <ac:chgData name="Hảo Phạm" userId="c13d0051d5ff312b" providerId="LiveId" clId="{544BA43C-1F6F-4EFC-AB95-2ED6CAB0070B}" dt="2021-10-06T09:20:35.212" v="618" actId="207"/>
          <ac:spMkLst>
            <pc:docMk/>
            <pc:sldMk cId="313149139" sldId="277"/>
            <ac:spMk id="11" creationId="{E735D2FA-D159-4108-947A-56C773404E1D}"/>
          </ac:spMkLst>
        </pc:spChg>
        <pc:spChg chg="add">
          <ac:chgData name="Hảo Phạm" userId="c13d0051d5ff312b" providerId="LiveId" clId="{544BA43C-1F6F-4EFC-AB95-2ED6CAB0070B}" dt="2021-10-06T09:16:20.369" v="560" actId="26606"/>
          <ac:spMkLst>
            <pc:docMk/>
            <pc:sldMk cId="313149139" sldId="277"/>
            <ac:spMk id="12" creationId="{90A7EAB6-59D3-4325-8DE6-E0CA4009CE53}"/>
          </ac:spMkLst>
        </pc:spChg>
        <pc:spChg chg="add">
          <ac:chgData name="Hảo Phạm" userId="c13d0051d5ff312b" providerId="LiveId" clId="{544BA43C-1F6F-4EFC-AB95-2ED6CAB0070B}" dt="2021-10-06T09:16:20.369" v="560" actId="26606"/>
          <ac:spMkLst>
            <pc:docMk/>
            <pc:sldMk cId="313149139" sldId="277"/>
            <ac:spMk id="14" creationId="{A8D57A06-A426-446D-B02C-A2DC6B62E45E}"/>
          </ac:spMkLst>
        </pc:spChg>
        <pc:picChg chg="add mod">
          <ac:chgData name="Hảo Phạm" userId="c13d0051d5ff312b" providerId="LiveId" clId="{544BA43C-1F6F-4EFC-AB95-2ED6CAB0070B}" dt="2021-10-06T12:46:19.140" v="1414" actId="11530"/>
          <ac:picMkLst>
            <pc:docMk/>
            <pc:sldMk cId="313149139" sldId="277"/>
            <ac:picMk id="2" creationId="{633EBAE9-047A-4043-ADFA-BFF8CC738243}"/>
          </ac:picMkLst>
        </pc:picChg>
        <pc:picChg chg="add mod">
          <ac:chgData name="Hảo Phạm" userId="c13d0051d5ff312b" providerId="LiveId" clId="{544BA43C-1F6F-4EFC-AB95-2ED6CAB0070B}" dt="2021-10-06T09:16:20.369" v="560" actId="26606"/>
          <ac:picMkLst>
            <pc:docMk/>
            <pc:sldMk cId="313149139" sldId="277"/>
            <ac:picMk id="3" creationId="{351E5737-AEEE-4978-82D6-686FF92BE7A1}"/>
          </ac:picMkLst>
        </pc:picChg>
        <pc:picChg chg="add mod modCrop">
          <ac:chgData name="Hảo Phạm" userId="c13d0051d5ff312b" providerId="LiveId" clId="{544BA43C-1F6F-4EFC-AB95-2ED6CAB0070B}" dt="2021-10-06T09:20:24.125" v="617" actId="1076"/>
          <ac:picMkLst>
            <pc:docMk/>
            <pc:sldMk cId="313149139" sldId="277"/>
            <ac:picMk id="13" creationId="{EE5B5CF4-A254-46BB-87EB-01457979FF4D}"/>
          </ac:picMkLst>
        </pc:picChg>
        <pc:picChg chg="add mod modCrop">
          <ac:chgData name="Hảo Phạm" userId="c13d0051d5ff312b" providerId="LiveId" clId="{544BA43C-1F6F-4EFC-AB95-2ED6CAB0070B}" dt="2021-10-06T09:23:35.773" v="704" actId="14100"/>
          <ac:picMkLst>
            <pc:docMk/>
            <pc:sldMk cId="313149139" sldId="277"/>
            <ac:picMk id="15" creationId="{5B4CAD15-1846-46C8-9367-BE1FA6C7248D}"/>
          </ac:picMkLst>
        </pc:picChg>
        <pc:picChg chg="add mod">
          <ac:chgData name="Hảo Phạm" userId="c13d0051d5ff312b" providerId="LiveId" clId="{544BA43C-1F6F-4EFC-AB95-2ED6CAB0070B}" dt="2021-10-06T10:17:44.918" v="1232" actId="1076"/>
          <ac:picMkLst>
            <pc:docMk/>
            <pc:sldMk cId="313149139" sldId="277"/>
            <ac:picMk id="16" creationId="{3DAD7C84-33C6-45D8-B092-0B15D25524C6}"/>
          </ac:picMkLst>
        </pc:picChg>
      </pc:sldChg>
      <pc:sldChg chg="addSp modSp new mod modAnim">
        <pc:chgData name="Hảo Phạm" userId="c13d0051d5ff312b" providerId="LiveId" clId="{544BA43C-1F6F-4EFC-AB95-2ED6CAB0070B}" dt="2021-10-06T12:46:28.279" v="1415" actId="11530"/>
        <pc:sldMkLst>
          <pc:docMk/>
          <pc:sldMk cId="1760675060" sldId="278"/>
        </pc:sldMkLst>
        <pc:picChg chg="add mod">
          <ac:chgData name="Hảo Phạm" userId="c13d0051d5ff312b" providerId="LiveId" clId="{544BA43C-1F6F-4EFC-AB95-2ED6CAB0070B}" dt="2021-10-06T12:46:28.279" v="1415" actId="11530"/>
          <ac:picMkLst>
            <pc:docMk/>
            <pc:sldMk cId="1760675060" sldId="278"/>
            <ac:picMk id="2" creationId="{F3CC8630-B574-4EF3-A7AC-56ACE7EA12C5}"/>
          </ac:picMkLst>
        </pc:picChg>
        <pc:picChg chg="add mod modCrop">
          <ac:chgData name="Hảo Phạm" userId="c13d0051d5ff312b" providerId="LiveId" clId="{544BA43C-1F6F-4EFC-AB95-2ED6CAB0070B}" dt="2021-10-06T09:24:14.989" v="712" actId="732"/>
          <ac:picMkLst>
            <pc:docMk/>
            <pc:sldMk cId="1760675060" sldId="278"/>
            <ac:picMk id="3" creationId="{C24FAC80-B910-47BF-93A0-E5BEF6D9B61F}"/>
          </ac:picMkLst>
        </pc:picChg>
        <pc:picChg chg="add mod">
          <ac:chgData name="Hảo Phạm" userId="c13d0051d5ff312b" providerId="LiveId" clId="{544BA43C-1F6F-4EFC-AB95-2ED6CAB0070B}" dt="2021-10-06T09:24:42.549" v="721" actId="14100"/>
          <ac:picMkLst>
            <pc:docMk/>
            <pc:sldMk cId="1760675060" sldId="278"/>
            <ac:picMk id="5" creationId="{137276E3-21E0-43BD-ACB3-65150C91D671}"/>
          </ac:picMkLst>
        </pc:picChg>
        <pc:picChg chg="add mod">
          <ac:chgData name="Hảo Phạm" userId="c13d0051d5ff312b" providerId="LiveId" clId="{544BA43C-1F6F-4EFC-AB95-2ED6CAB0070B}" dt="2021-10-06T10:18:00.949" v="1237" actId="14100"/>
          <ac:picMkLst>
            <pc:docMk/>
            <pc:sldMk cId="1760675060" sldId="278"/>
            <ac:picMk id="6" creationId="{08C77DA6-E5FD-49C9-A5C8-BC3C0AC63E6E}"/>
          </ac:picMkLst>
        </pc:picChg>
      </pc:sldChg>
      <pc:sldChg chg="addSp modSp new mod setBg modAnim">
        <pc:chgData name="Hảo Phạm" userId="c13d0051d5ff312b" providerId="LiveId" clId="{544BA43C-1F6F-4EFC-AB95-2ED6CAB0070B}" dt="2021-10-06T12:47:44.098" v="1418" actId="14100"/>
        <pc:sldMkLst>
          <pc:docMk/>
          <pc:sldMk cId="3282691979" sldId="279"/>
        </pc:sldMkLst>
        <pc:spChg chg="add mod">
          <ac:chgData name="Hảo Phạm" userId="c13d0051d5ff312b" providerId="LiveId" clId="{544BA43C-1F6F-4EFC-AB95-2ED6CAB0070B}" dt="2021-10-06T09:30:06.124" v="803" actId="1076"/>
          <ac:spMkLst>
            <pc:docMk/>
            <pc:sldMk cId="3282691979" sldId="279"/>
            <ac:spMk id="4" creationId="{5F6D1288-11E7-4A02-B1B8-2D2F4CC25510}"/>
          </ac:spMkLst>
        </pc:spChg>
        <pc:spChg chg="add">
          <ac:chgData name="Hảo Phạm" userId="c13d0051d5ff312b" providerId="LiveId" clId="{544BA43C-1F6F-4EFC-AB95-2ED6CAB0070B}" dt="2021-10-06T09:25:25.096" v="730" actId="26606"/>
          <ac:spMkLst>
            <pc:docMk/>
            <pc:sldMk cId="3282691979" sldId="279"/>
            <ac:spMk id="8" creationId="{AB8C311F-7253-4AED-9701-7FC0708C41C7}"/>
          </ac:spMkLst>
        </pc:spChg>
        <pc:spChg chg="add">
          <ac:chgData name="Hảo Phạm" userId="c13d0051d5ff312b" providerId="LiveId" clId="{544BA43C-1F6F-4EFC-AB95-2ED6CAB0070B}" dt="2021-10-06T09:25:25.096" v="730" actId="26606"/>
          <ac:spMkLst>
            <pc:docMk/>
            <pc:sldMk cId="3282691979" sldId="279"/>
            <ac:spMk id="10" creationId="{FD073016-B734-483B-8953-5BADEE145112}"/>
          </ac:spMkLst>
        </pc:spChg>
        <pc:spChg chg="add">
          <ac:chgData name="Hảo Phạm" userId="c13d0051d5ff312b" providerId="LiveId" clId="{544BA43C-1F6F-4EFC-AB95-2ED6CAB0070B}" dt="2021-10-06T09:25:25.096" v="730" actId="26606"/>
          <ac:spMkLst>
            <pc:docMk/>
            <pc:sldMk cId="3282691979" sldId="279"/>
            <ac:spMk id="12" creationId="{90A7EAB6-59D3-4325-8DE6-E0CA4009CE53}"/>
          </ac:spMkLst>
        </pc:spChg>
        <pc:spChg chg="add">
          <ac:chgData name="Hảo Phạm" userId="c13d0051d5ff312b" providerId="LiveId" clId="{544BA43C-1F6F-4EFC-AB95-2ED6CAB0070B}" dt="2021-10-06T09:25:25.096" v="730" actId="26606"/>
          <ac:spMkLst>
            <pc:docMk/>
            <pc:sldMk cId="3282691979" sldId="279"/>
            <ac:spMk id="14" creationId="{A8D57A06-A426-446D-B02C-A2DC6B62E45E}"/>
          </ac:spMkLst>
        </pc:spChg>
        <pc:picChg chg="add mod">
          <ac:chgData name="Hảo Phạm" userId="c13d0051d5ff312b" providerId="LiveId" clId="{544BA43C-1F6F-4EFC-AB95-2ED6CAB0070B}" dt="2021-10-06T12:47:44.098" v="1418" actId="14100"/>
          <ac:picMkLst>
            <pc:docMk/>
            <pc:sldMk cId="3282691979" sldId="279"/>
            <ac:picMk id="2" creationId="{72991D01-D7D4-4E4E-A34B-20D4F9498880}"/>
          </ac:picMkLst>
        </pc:picChg>
        <pc:picChg chg="add mod">
          <ac:chgData name="Hảo Phạm" userId="c13d0051d5ff312b" providerId="LiveId" clId="{544BA43C-1F6F-4EFC-AB95-2ED6CAB0070B}" dt="2021-10-06T09:29:45.247" v="795" actId="1076"/>
          <ac:picMkLst>
            <pc:docMk/>
            <pc:sldMk cId="3282691979" sldId="279"/>
            <ac:picMk id="3" creationId="{5A605D1B-B65A-45B4-AB9F-A56ADDF33437}"/>
          </ac:picMkLst>
        </pc:picChg>
        <pc:picChg chg="add mod modCrop">
          <ac:chgData name="Hảo Phạm" userId="c13d0051d5ff312b" providerId="LiveId" clId="{544BA43C-1F6F-4EFC-AB95-2ED6CAB0070B}" dt="2021-10-06T09:30:17.178" v="805" actId="11530"/>
          <ac:picMkLst>
            <pc:docMk/>
            <pc:sldMk cId="3282691979" sldId="279"/>
            <ac:picMk id="5" creationId="{7FBD50DF-5721-4752-99A2-A5BBA7336ED2}"/>
          </ac:picMkLst>
        </pc:picChg>
        <pc:picChg chg="add mod">
          <ac:chgData name="Hảo Phạm" userId="c13d0051d5ff312b" providerId="LiveId" clId="{544BA43C-1F6F-4EFC-AB95-2ED6CAB0070B}" dt="2021-10-06T10:18:08.421" v="1239" actId="1076"/>
          <ac:picMkLst>
            <pc:docMk/>
            <pc:sldMk cId="3282691979" sldId="279"/>
            <ac:picMk id="11" creationId="{9973D038-55B4-4621-9223-C73E02BDF99B}"/>
          </ac:picMkLst>
        </pc:picChg>
        <pc:picChg chg="add mod">
          <ac:chgData name="Hảo Phạm" userId="c13d0051d5ff312b" providerId="LiveId" clId="{544BA43C-1F6F-4EFC-AB95-2ED6CAB0070B}" dt="2021-10-06T09:30:17.178" v="805" actId="11530"/>
          <ac:picMkLst>
            <pc:docMk/>
            <pc:sldMk cId="3282691979" sldId="279"/>
            <ac:picMk id="1026" creationId="{F34AD3E1-8E83-4369-B272-DCDCA1CB8A17}"/>
          </ac:picMkLst>
        </pc:picChg>
      </pc:sldChg>
      <pc:sldChg chg="addSp modSp new mod setBg">
        <pc:chgData name="Hảo Phạm" userId="c13d0051d5ff312b" providerId="LiveId" clId="{544BA43C-1F6F-4EFC-AB95-2ED6CAB0070B}" dt="2021-10-06T12:53:38.902" v="1429" actId="11530"/>
        <pc:sldMkLst>
          <pc:docMk/>
          <pc:sldMk cId="1336506851" sldId="280"/>
        </pc:sldMkLst>
        <pc:spChg chg="add">
          <ac:chgData name="Hảo Phạm" userId="c13d0051d5ff312b" providerId="LiveId" clId="{544BA43C-1F6F-4EFC-AB95-2ED6CAB0070B}" dt="2021-10-06T09:31:24.376" v="813" actId="26606"/>
          <ac:spMkLst>
            <pc:docMk/>
            <pc:sldMk cId="1336506851" sldId="280"/>
            <ac:spMk id="8" creationId="{AB8C311F-7253-4AED-9701-7FC0708C41C7}"/>
          </ac:spMkLst>
        </pc:spChg>
        <pc:spChg chg="add">
          <ac:chgData name="Hảo Phạm" userId="c13d0051d5ff312b" providerId="LiveId" clId="{544BA43C-1F6F-4EFC-AB95-2ED6CAB0070B}" dt="2021-10-06T09:31:24.376" v="813" actId="26606"/>
          <ac:spMkLst>
            <pc:docMk/>
            <pc:sldMk cId="1336506851" sldId="280"/>
            <ac:spMk id="10" creationId="{FD073016-B734-483B-8953-5BADEE145112}"/>
          </ac:spMkLst>
        </pc:spChg>
        <pc:spChg chg="add">
          <ac:chgData name="Hảo Phạm" userId="c13d0051d5ff312b" providerId="LiveId" clId="{544BA43C-1F6F-4EFC-AB95-2ED6CAB0070B}" dt="2021-10-06T09:31:24.376" v="813" actId="26606"/>
          <ac:spMkLst>
            <pc:docMk/>
            <pc:sldMk cId="1336506851" sldId="280"/>
            <ac:spMk id="12" creationId="{90A7EAB6-59D3-4325-8DE6-E0CA4009CE53}"/>
          </ac:spMkLst>
        </pc:spChg>
        <pc:spChg chg="add">
          <ac:chgData name="Hảo Phạm" userId="c13d0051d5ff312b" providerId="LiveId" clId="{544BA43C-1F6F-4EFC-AB95-2ED6CAB0070B}" dt="2021-10-06T09:31:24.376" v="813" actId="26606"/>
          <ac:spMkLst>
            <pc:docMk/>
            <pc:sldMk cId="1336506851" sldId="280"/>
            <ac:spMk id="14" creationId="{A8D57A06-A426-446D-B02C-A2DC6B62E45E}"/>
          </ac:spMkLst>
        </pc:spChg>
        <pc:picChg chg="add mod">
          <ac:chgData name="Hảo Phạm" userId="c13d0051d5ff312b" providerId="LiveId" clId="{544BA43C-1F6F-4EFC-AB95-2ED6CAB0070B}" dt="2021-10-06T12:53:38.902" v="1429" actId="11530"/>
          <ac:picMkLst>
            <pc:docMk/>
            <pc:sldMk cId="1336506851" sldId="280"/>
            <ac:picMk id="2" creationId="{0B8F92B5-C980-4BAA-8127-34796BC4775F}"/>
          </ac:picMkLst>
        </pc:picChg>
        <pc:picChg chg="add mod">
          <ac:chgData name="Hảo Phạm" userId="c13d0051d5ff312b" providerId="LiveId" clId="{544BA43C-1F6F-4EFC-AB95-2ED6CAB0070B}" dt="2021-10-06T09:31:24.376" v="813" actId="26606"/>
          <ac:picMkLst>
            <pc:docMk/>
            <pc:sldMk cId="1336506851" sldId="280"/>
            <ac:picMk id="3" creationId="{3B287A68-A643-4543-BCCD-8CAEC73F59C6}"/>
          </ac:picMkLst>
        </pc:picChg>
        <pc:picChg chg="add mod">
          <ac:chgData name="Hảo Phạm" userId="c13d0051d5ff312b" providerId="LiveId" clId="{544BA43C-1F6F-4EFC-AB95-2ED6CAB0070B}" dt="2021-10-06T10:18:11.808" v="1240"/>
          <ac:picMkLst>
            <pc:docMk/>
            <pc:sldMk cId="1336506851" sldId="280"/>
            <ac:picMk id="9" creationId="{C4A8E3C6-4AEE-4311-800B-49AE413C8B0D}"/>
          </ac:picMkLst>
        </pc:picChg>
      </pc:sldChg>
      <pc:sldChg chg="addSp delSp modSp new mod setBg delAnim modAnim">
        <pc:chgData name="Hảo Phạm" userId="c13d0051d5ff312b" providerId="LiveId" clId="{544BA43C-1F6F-4EFC-AB95-2ED6CAB0070B}" dt="2021-10-06T12:53:46.620" v="1430" actId="11530"/>
        <pc:sldMkLst>
          <pc:docMk/>
          <pc:sldMk cId="2112936847" sldId="281"/>
        </pc:sldMkLst>
        <pc:spChg chg="add">
          <ac:chgData name="Hảo Phạm" userId="c13d0051d5ff312b" providerId="LiveId" clId="{544BA43C-1F6F-4EFC-AB95-2ED6CAB0070B}" dt="2021-10-06T09:32:15.864" v="820" actId="26606"/>
          <ac:spMkLst>
            <pc:docMk/>
            <pc:sldMk cId="2112936847" sldId="281"/>
            <ac:spMk id="8" creationId="{AB8C311F-7253-4AED-9701-7FC0708C41C7}"/>
          </ac:spMkLst>
        </pc:spChg>
        <pc:spChg chg="add mod">
          <ac:chgData name="Hảo Phạm" userId="c13d0051d5ff312b" providerId="LiveId" clId="{544BA43C-1F6F-4EFC-AB95-2ED6CAB0070B}" dt="2021-10-06T09:34:50.316" v="848" actId="1076"/>
          <ac:spMkLst>
            <pc:docMk/>
            <pc:sldMk cId="2112936847" sldId="281"/>
            <ac:spMk id="9" creationId="{1E66E48F-454A-40D4-ADC8-853CB6BD2B26}"/>
          </ac:spMkLst>
        </pc:spChg>
        <pc:spChg chg="add">
          <ac:chgData name="Hảo Phạm" userId="c13d0051d5ff312b" providerId="LiveId" clId="{544BA43C-1F6F-4EFC-AB95-2ED6CAB0070B}" dt="2021-10-06T09:32:15.864" v="820" actId="26606"/>
          <ac:spMkLst>
            <pc:docMk/>
            <pc:sldMk cId="2112936847" sldId="281"/>
            <ac:spMk id="10" creationId="{FD073016-B734-483B-8953-5BADEE145112}"/>
          </ac:spMkLst>
        </pc:spChg>
        <pc:spChg chg="add mod">
          <ac:chgData name="Hảo Phạm" userId="c13d0051d5ff312b" providerId="LiveId" clId="{544BA43C-1F6F-4EFC-AB95-2ED6CAB0070B}" dt="2021-10-06T09:34:24.213" v="845" actId="1076"/>
          <ac:spMkLst>
            <pc:docMk/>
            <pc:sldMk cId="2112936847" sldId="281"/>
            <ac:spMk id="11" creationId="{29730D88-A481-48BD-97A6-2FA3BB507D9F}"/>
          </ac:spMkLst>
        </pc:spChg>
        <pc:spChg chg="add">
          <ac:chgData name="Hảo Phạm" userId="c13d0051d5ff312b" providerId="LiveId" clId="{544BA43C-1F6F-4EFC-AB95-2ED6CAB0070B}" dt="2021-10-06T09:32:15.864" v="820" actId="26606"/>
          <ac:spMkLst>
            <pc:docMk/>
            <pc:sldMk cId="2112936847" sldId="281"/>
            <ac:spMk id="12" creationId="{90A7EAB6-59D3-4325-8DE6-E0CA4009CE53}"/>
          </ac:spMkLst>
        </pc:spChg>
        <pc:spChg chg="add">
          <ac:chgData name="Hảo Phạm" userId="c13d0051d5ff312b" providerId="LiveId" clId="{544BA43C-1F6F-4EFC-AB95-2ED6CAB0070B}" dt="2021-10-06T09:32:15.864" v="820" actId="26606"/>
          <ac:spMkLst>
            <pc:docMk/>
            <pc:sldMk cId="2112936847" sldId="281"/>
            <ac:spMk id="14" creationId="{A8D57A06-A426-446D-B02C-A2DC6B62E45E}"/>
          </ac:spMkLst>
        </pc:spChg>
        <pc:spChg chg="add mod">
          <ac:chgData name="Hảo Phạm" userId="c13d0051d5ff312b" providerId="LiveId" clId="{544BA43C-1F6F-4EFC-AB95-2ED6CAB0070B}" dt="2021-10-06T09:34:46.940" v="847" actId="1076"/>
          <ac:spMkLst>
            <pc:docMk/>
            <pc:sldMk cId="2112936847" sldId="281"/>
            <ac:spMk id="15" creationId="{19699970-5DF0-4E53-B22D-F6D375AC9551}"/>
          </ac:spMkLst>
        </pc:spChg>
        <pc:picChg chg="add del mod">
          <ac:chgData name="Hảo Phạm" userId="c13d0051d5ff312b" providerId="LiveId" clId="{544BA43C-1F6F-4EFC-AB95-2ED6CAB0070B}" dt="2021-10-06T12:48:49.424" v="1421" actId="21"/>
          <ac:picMkLst>
            <pc:docMk/>
            <pc:sldMk cId="2112936847" sldId="281"/>
            <ac:picMk id="2" creationId="{7E96FD73-6F5F-412C-88AB-880034DEE265}"/>
          </ac:picMkLst>
        </pc:picChg>
        <pc:picChg chg="add mod">
          <ac:chgData name="Hảo Phạm" userId="c13d0051d5ff312b" providerId="LiveId" clId="{544BA43C-1F6F-4EFC-AB95-2ED6CAB0070B}" dt="2021-10-06T09:32:15.864" v="820" actId="26606"/>
          <ac:picMkLst>
            <pc:docMk/>
            <pc:sldMk cId="2112936847" sldId="281"/>
            <ac:picMk id="3" creationId="{A4F3D58B-01B6-4A9A-9069-BB70C4B0DB4E}"/>
          </ac:picMkLst>
        </pc:picChg>
        <pc:picChg chg="add del mod">
          <ac:chgData name="Hảo Phạm" userId="c13d0051d5ff312b" providerId="LiveId" clId="{544BA43C-1F6F-4EFC-AB95-2ED6CAB0070B}" dt="2021-10-06T12:49:09.226" v="1423" actId="21"/>
          <ac:picMkLst>
            <pc:docMk/>
            <pc:sldMk cId="2112936847" sldId="281"/>
            <ac:picMk id="4" creationId="{8A21B43D-DD3C-4110-B943-07ED68077E9B}"/>
          </ac:picMkLst>
        </pc:picChg>
        <pc:picChg chg="add mod">
          <ac:chgData name="Hảo Phạm" userId="c13d0051d5ff312b" providerId="LiveId" clId="{544BA43C-1F6F-4EFC-AB95-2ED6CAB0070B}" dt="2021-10-06T12:53:46.620" v="1430" actId="11530"/>
          <ac:picMkLst>
            <pc:docMk/>
            <pc:sldMk cId="2112936847" sldId="281"/>
            <ac:picMk id="5" creationId="{F7C27ACA-C6E0-4AA3-8E7B-27C7EC2333F5}"/>
          </ac:picMkLst>
        </pc:picChg>
        <pc:picChg chg="add mod">
          <ac:chgData name="Hảo Phạm" userId="c13d0051d5ff312b" providerId="LiveId" clId="{544BA43C-1F6F-4EFC-AB95-2ED6CAB0070B}" dt="2021-10-06T09:34:24.213" v="845" actId="1076"/>
          <ac:picMkLst>
            <pc:docMk/>
            <pc:sldMk cId="2112936847" sldId="281"/>
            <ac:picMk id="13" creationId="{CEB6584B-69FF-4846-B287-13016F0C22FA}"/>
          </ac:picMkLst>
        </pc:picChg>
        <pc:picChg chg="add mod">
          <ac:chgData name="Hảo Phạm" userId="c13d0051d5ff312b" providerId="LiveId" clId="{544BA43C-1F6F-4EFC-AB95-2ED6CAB0070B}" dt="2021-10-06T09:34:46.940" v="847" actId="1076"/>
          <ac:picMkLst>
            <pc:docMk/>
            <pc:sldMk cId="2112936847" sldId="281"/>
            <ac:picMk id="16" creationId="{E8CE7F24-862E-438A-9A86-B1EEB2123ACD}"/>
          </ac:picMkLst>
        </pc:picChg>
        <pc:picChg chg="add mod">
          <ac:chgData name="Hảo Phạm" userId="c13d0051d5ff312b" providerId="LiveId" clId="{544BA43C-1F6F-4EFC-AB95-2ED6CAB0070B}" dt="2021-10-06T10:18:18.413" v="1242" actId="1076"/>
          <ac:picMkLst>
            <pc:docMk/>
            <pc:sldMk cId="2112936847" sldId="281"/>
            <ac:picMk id="17" creationId="{737F67C1-AB04-4C5D-8D9E-1848D33C6AAD}"/>
          </ac:picMkLst>
        </pc:picChg>
      </pc:sldChg>
      <pc:sldChg chg="new del">
        <pc:chgData name="Hảo Phạm" userId="c13d0051d5ff312b" providerId="LiveId" clId="{544BA43C-1F6F-4EFC-AB95-2ED6CAB0070B}" dt="2021-10-06T09:36:16.237" v="860" actId="47"/>
        <pc:sldMkLst>
          <pc:docMk/>
          <pc:sldMk cId="2957806758" sldId="282"/>
        </pc:sldMkLst>
      </pc:sldChg>
      <pc:sldChg chg="addSp delSp modSp add mod ord setBg modAnim delDesignElem">
        <pc:chgData name="Hảo Phạm" userId="c13d0051d5ff312b" providerId="LiveId" clId="{544BA43C-1F6F-4EFC-AB95-2ED6CAB0070B}" dt="2021-10-06T12:53:55.217" v="1431" actId="11530"/>
        <pc:sldMkLst>
          <pc:docMk/>
          <pc:sldMk cId="2298759500" sldId="283"/>
        </pc:sldMkLst>
        <pc:spChg chg="del">
          <ac:chgData name="Hảo Phạm" userId="c13d0051d5ff312b" providerId="LiveId" clId="{544BA43C-1F6F-4EFC-AB95-2ED6CAB0070B}" dt="2021-10-06T09:35:54.708" v="852"/>
          <ac:spMkLst>
            <pc:docMk/>
            <pc:sldMk cId="2298759500" sldId="283"/>
            <ac:spMk id="8" creationId="{AB8C311F-7253-4AED-9701-7FC0708C41C7}"/>
          </ac:spMkLst>
        </pc:spChg>
        <pc:spChg chg="del">
          <ac:chgData name="Hảo Phạm" userId="c13d0051d5ff312b" providerId="LiveId" clId="{544BA43C-1F6F-4EFC-AB95-2ED6CAB0070B}" dt="2021-10-06T09:35:54.708" v="852"/>
          <ac:spMkLst>
            <pc:docMk/>
            <pc:sldMk cId="2298759500" sldId="283"/>
            <ac:spMk id="10" creationId="{E2384209-CB15-4CDF-9D31-C44FD9A3F20D}"/>
          </ac:spMkLst>
        </pc:spChg>
        <pc:spChg chg="del">
          <ac:chgData name="Hảo Phạm" userId="c13d0051d5ff312b" providerId="LiveId" clId="{544BA43C-1F6F-4EFC-AB95-2ED6CAB0070B}" dt="2021-10-06T09:35:54.708" v="852"/>
          <ac:spMkLst>
            <pc:docMk/>
            <pc:sldMk cId="2298759500" sldId="283"/>
            <ac:spMk id="12" creationId="{2633B3B5-CC90-43F0-8714-D31D1F3F0209}"/>
          </ac:spMkLst>
        </pc:spChg>
        <pc:spChg chg="del">
          <ac:chgData name="Hảo Phạm" userId="c13d0051d5ff312b" providerId="LiveId" clId="{544BA43C-1F6F-4EFC-AB95-2ED6CAB0070B}" dt="2021-10-06T09:35:54.708" v="852"/>
          <ac:spMkLst>
            <pc:docMk/>
            <pc:sldMk cId="2298759500" sldId="283"/>
            <ac:spMk id="14" creationId="{A8D57A06-A426-446D-B02C-A2DC6B62E45E}"/>
          </ac:spMkLst>
        </pc:spChg>
        <pc:picChg chg="add mod">
          <ac:chgData name="Hảo Phạm" userId="c13d0051d5ff312b" providerId="LiveId" clId="{544BA43C-1F6F-4EFC-AB95-2ED6CAB0070B}" dt="2021-10-06T12:53:55.217" v="1431" actId="11530"/>
          <ac:picMkLst>
            <pc:docMk/>
            <pc:sldMk cId="2298759500" sldId="283"/>
            <ac:picMk id="2" creationId="{0191AEB1-5EB6-4EAF-9B5C-18C87C4B91F8}"/>
          </ac:picMkLst>
        </pc:picChg>
        <pc:picChg chg="mod">
          <ac:chgData name="Hảo Phạm" userId="c13d0051d5ff312b" providerId="LiveId" clId="{544BA43C-1F6F-4EFC-AB95-2ED6CAB0070B}" dt="2021-10-06T09:36:08.443" v="858" actId="14100"/>
          <ac:picMkLst>
            <pc:docMk/>
            <pc:sldMk cId="2298759500" sldId="283"/>
            <ac:picMk id="3" creationId="{E1FB2DDE-72FA-4FE1-B6AD-CE06FD150D6F}"/>
          </ac:picMkLst>
        </pc:picChg>
        <pc:picChg chg="add mod">
          <ac:chgData name="Hảo Phạm" userId="c13d0051d5ff312b" providerId="LiveId" clId="{544BA43C-1F6F-4EFC-AB95-2ED6CAB0070B}" dt="2021-10-06T09:36:42.148" v="867" actId="14100"/>
          <ac:picMkLst>
            <pc:docMk/>
            <pc:sldMk cId="2298759500" sldId="283"/>
            <ac:picMk id="7" creationId="{87110BBC-F8ED-4279-8370-5F97D10F0E94}"/>
          </ac:picMkLst>
        </pc:picChg>
        <pc:picChg chg="add mod">
          <ac:chgData name="Hảo Phạm" userId="c13d0051d5ff312b" providerId="LiveId" clId="{544BA43C-1F6F-4EFC-AB95-2ED6CAB0070B}" dt="2021-10-06T10:18:25.070" v="1244" actId="1076"/>
          <ac:picMkLst>
            <pc:docMk/>
            <pc:sldMk cId="2298759500" sldId="283"/>
            <ac:picMk id="9" creationId="{1159C0CC-ADEE-40D2-B85B-621085C8D2DD}"/>
          </ac:picMkLst>
        </pc:picChg>
      </pc:sldChg>
      <pc:sldChg chg="addSp delSp modSp new mod delAnim modAnim">
        <pc:chgData name="Hảo Phạm" userId="c13d0051d5ff312b" providerId="LiveId" clId="{544BA43C-1F6F-4EFC-AB95-2ED6CAB0070B}" dt="2021-10-06T12:58:00.072" v="1457" actId="1076"/>
        <pc:sldMkLst>
          <pc:docMk/>
          <pc:sldMk cId="2160491689" sldId="284"/>
        </pc:sldMkLst>
        <pc:spChg chg="add mod">
          <ac:chgData name="Hảo Phạm" userId="c13d0051d5ff312b" providerId="LiveId" clId="{544BA43C-1F6F-4EFC-AB95-2ED6CAB0070B}" dt="2021-10-06T09:41:16.090" v="943" actId="1076"/>
          <ac:spMkLst>
            <pc:docMk/>
            <pc:sldMk cId="2160491689" sldId="284"/>
            <ac:spMk id="6" creationId="{4299AB3B-E143-4514-AC2C-F204FC649BA4}"/>
          </ac:spMkLst>
        </pc:spChg>
        <pc:spChg chg="add mod">
          <ac:chgData name="Hảo Phạm" userId="c13d0051d5ff312b" providerId="LiveId" clId="{544BA43C-1F6F-4EFC-AB95-2ED6CAB0070B}" dt="2021-10-06T09:41:12.939" v="942" actId="1076"/>
          <ac:spMkLst>
            <pc:docMk/>
            <pc:sldMk cId="2160491689" sldId="284"/>
            <ac:spMk id="7" creationId="{48807BCD-146D-4F82-B80B-86E0CF09E0EA}"/>
          </ac:spMkLst>
        </pc:spChg>
        <pc:spChg chg="add mod">
          <ac:chgData name="Hảo Phạm" userId="c13d0051d5ff312b" providerId="LiveId" clId="{544BA43C-1F6F-4EFC-AB95-2ED6CAB0070B}" dt="2021-10-06T09:41:39.275" v="945" actId="1076"/>
          <ac:spMkLst>
            <pc:docMk/>
            <pc:sldMk cId="2160491689" sldId="284"/>
            <ac:spMk id="8" creationId="{D2D3E17D-7D43-4810-8E5F-390A305FD214}"/>
          </ac:spMkLst>
        </pc:spChg>
        <pc:spChg chg="add mod">
          <ac:chgData name="Hảo Phạm" userId="c13d0051d5ff312b" providerId="LiveId" clId="{544BA43C-1F6F-4EFC-AB95-2ED6CAB0070B}" dt="2021-10-06T09:42:06.211" v="947" actId="1076"/>
          <ac:spMkLst>
            <pc:docMk/>
            <pc:sldMk cId="2160491689" sldId="284"/>
            <ac:spMk id="9" creationId="{B86386F2-765A-44DA-87F9-4E626E13BB37}"/>
          </ac:spMkLst>
        </pc:spChg>
        <pc:picChg chg="add del mod">
          <ac:chgData name="Hảo Phạm" userId="c13d0051d5ff312b" providerId="LiveId" clId="{544BA43C-1F6F-4EFC-AB95-2ED6CAB0070B}" dt="2021-10-06T12:57:04.223" v="1452" actId="478"/>
          <ac:picMkLst>
            <pc:docMk/>
            <pc:sldMk cId="2160491689" sldId="284"/>
            <ac:picMk id="4" creationId="{D29A00FA-D6CD-4030-9E6D-5C5B70AFC52D}"/>
          </ac:picMkLst>
        </pc:picChg>
        <pc:picChg chg="add mod">
          <ac:chgData name="Hảo Phạm" userId="c13d0051d5ff312b" providerId="LiveId" clId="{544BA43C-1F6F-4EFC-AB95-2ED6CAB0070B}" dt="2021-10-06T09:39:38.512" v="891" actId="962"/>
          <ac:picMkLst>
            <pc:docMk/>
            <pc:sldMk cId="2160491689" sldId="284"/>
            <ac:picMk id="5" creationId="{CD8A02E0-4F69-4D72-AE56-84EF3839222B}"/>
          </ac:picMkLst>
        </pc:picChg>
        <pc:picChg chg="add mod">
          <ac:chgData name="Hảo Phạm" userId="c13d0051d5ff312b" providerId="LiveId" clId="{544BA43C-1F6F-4EFC-AB95-2ED6CAB0070B}" dt="2021-10-06T12:58:00.072" v="1457" actId="1076"/>
          <ac:picMkLst>
            <pc:docMk/>
            <pc:sldMk cId="2160491689" sldId="284"/>
            <ac:picMk id="10" creationId="{D9EE186D-80E7-43F3-8DBF-89500466B4DD}"/>
          </ac:picMkLst>
        </pc:picChg>
        <pc:picChg chg="add del mod">
          <ac:chgData name="Hảo Phạm" userId="c13d0051d5ff312b" providerId="LiveId" clId="{544BA43C-1F6F-4EFC-AB95-2ED6CAB0070B}" dt="2021-10-06T09:44:07.883" v="953" actId="21"/>
          <ac:picMkLst>
            <pc:docMk/>
            <pc:sldMk cId="2160491689" sldId="284"/>
            <ac:picMk id="11" creationId="{62F344F0-7FC3-40D1-8152-47ADBCC78E27}"/>
          </ac:picMkLst>
        </pc:picChg>
        <pc:picChg chg="add mod">
          <ac:chgData name="Hảo Phạm" userId="c13d0051d5ff312b" providerId="LiveId" clId="{544BA43C-1F6F-4EFC-AB95-2ED6CAB0070B}" dt="2021-10-06T10:18:37.510" v="1248" actId="1076"/>
          <ac:picMkLst>
            <pc:docMk/>
            <pc:sldMk cId="2160491689" sldId="284"/>
            <ac:picMk id="12" creationId="{A7C523F1-8155-4C59-A7F2-BFEB41F3DC51}"/>
          </ac:picMkLst>
        </pc:picChg>
      </pc:sldChg>
      <pc:sldChg chg="addSp delSp modSp new mod setBg delAnim modAnim">
        <pc:chgData name="Hảo Phạm" userId="c13d0051d5ff312b" providerId="LiveId" clId="{544BA43C-1F6F-4EFC-AB95-2ED6CAB0070B}" dt="2021-10-06T13:00:04.361" v="1461" actId="1076"/>
        <pc:sldMkLst>
          <pc:docMk/>
          <pc:sldMk cId="3711363434" sldId="285"/>
        </pc:sldMkLst>
        <pc:spChg chg="del">
          <ac:chgData name="Hảo Phạm" userId="c13d0051d5ff312b" providerId="LiveId" clId="{544BA43C-1F6F-4EFC-AB95-2ED6CAB0070B}" dt="2021-10-06T09:44:16.191" v="956" actId="26606"/>
          <ac:spMkLst>
            <pc:docMk/>
            <pc:sldMk cId="3711363434" sldId="285"/>
            <ac:spMk id="2" creationId="{89B38545-1F94-4A54-B9E2-5E149EFC4A98}"/>
          </ac:spMkLst>
        </pc:spChg>
        <pc:spChg chg="del">
          <ac:chgData name="Hảo Phạm" userId="c13d0051d5ff312b" providerId="LiveId" clId="{544BA43C-1F6F-4EFC-AB95-2ED6CAB0070B}" dt="2021-10-06T09:44:16.191" v="956" actId="26606"/>
          <ac:spMkLst>
            <pc:docMk/>
            <pc:sldMk cId="3711363434" sldId="285"/>
            <ac:spMk id="3" creationId="{25952842-A07D-46C8-918E-01AA85EA92FD}"/>
          </ac:spMkLst>
        </pc:spChg>
        <pc:spChg chg="add mod">
          <ac:chgData name="Hảo Phạm" userId="c13d0051d5ff312b" providerId="LiveId" clId="{544BA43C-1F6F-4EFC-AB95-2ED6CAB0070B}" dt="2021-10-06T09:46:08.610" v="1028" actId="1076"/>
          <ac:spMkLst>
            <pc:docMk/>
            <pc:sldMk cId="3711363434" sldId="285"/>
            <ac:spMk id="5" creationId="{084063A7-5C40-4670-AB11-0F91BC2538DF}"/>
          </ac:spMkLst>
        </pc:spChg>
        <pc:spChg chg="add mod">
          <ac:chgData name="Hảo Phạm" userId="c13d0051d5ff312b" providerId="LiveId" clId="{544BA43C-1F6F-4EFC-AB95-2ED6CAB0070B}" dt="2021-10-06T10:03:39.250" v="1080" actId="207"/>
          <ac:spMkLst>
            <pc:docMk/>
            <pc:sldMk cId="3711363434" sldId="285"/>
            <ac:spMk id="6" creationId="{496B2071-73F3-45FB-9F57-1B6E127F69F1}"/>
          </ac:spMkLst>
        </pc:spChg>
        <pc:spChg chg="add mod">
          <ac:chgData name="Hảo Phạm" userId="c13d0051d5ff312b" providerId="LiveId" clId="{544BA43C-1F6F-4EFC-AB95-2ED6CAB0070B}" dt="2021-10-06T10:03:57.008" v="1098" actId="1076"/>
          <ac:spMkLst>
            <pc:docMk/>
            <pc:sldMk cId="3711363434" sldId="285"/>
            <ac:spMk id="7" creationId="{A6A546E0-C534-4BE4-B7E5-8D66D7FAD8B9}"/>
          </ac:spMkLst>
        </pc:spChg>
        <pc:spChg chg="add">
          <ac:chgData name="Hảo Phạm" userId="c13d0051d5ff312b" providerId="LiveId" clId="{544BA43C-1F6F-4EFC-AB95-2ED6CAB0070B}" dt="2021-10-06T09:44:16.191" v="956" actId="26606"/>
          <ac:spMkLst>
            <pc:docMk/>
            <pc:sldMk cId="3711363434" sldId="285"/>
            <ac:spMk id="9" creationId="{AB8C311F-7253-4AED-9701-7FC0708C41C7}"/>
          </ac:spMkLst>
        </pc:spChg>
        <pc:spChg chg="add">
          <ac:chgData name="Hảo Phạm" userId="c13d0051d5ff312b" providerId="LiveId" clId="{544BA43C-1F6F-4EFC-AB95-2ED6CAB0070B}" dt="2021-10-06T09:44:16.191" v="956" actId="26606"/>
          <ac:spMkLst>
            <pc:docMk/>
            <pc:sldMk cId="3711363434" sldId="285"/>
            <ac:spMk id="11" creationId="{FD073016-B734-483B-8953-5BADEE145112}"/>
          </ac:spMkLst>
        </pc:spChg>
        <pc:spChg chg="add">
          <ac:chgData name="Hảo Phạm" userId="c13d0051d5ff312b" providerId="LiveId" clId="{544BA43C-1F6F-4EFC-AB95-2ED6CAB0070B}" dt="2021-10-06T09:44:16.191" v="956" actId="26606"/>
          <ac:spMkLst>
            <pc:docMk/>
            <pc:sldMk cId="3711363434" sldId="285"/>
            <ac:spMk id="13" creationId="{90A7EAB6-59D3-4325-8DE6-E0CA4009CE53}"/>
          </ac:spMkLst>
        </pc:spChg>
        <pc:spChg chg="add">
          <ac:chgData name="Hảo Phạm" userId="c13d0051d5ff312b" providerId="LiveId" clId="{544BA43C-1F6F-4EFC-AB95-2ED6CAB0070B}" dt="2021-10-06T09:44:16.191" v="956" actId="26606"/>
          <ac:spMkLst>
            <pc:docMk/>
            <pc:sldMk cId="3711363434" sldId="285"/>
            <ac:spMk id="15" creationId="{A8D57A06-A426-446D-B02C-A2DC6B62E45E}"/>
          </ac:spMkLst>
        </pc:spChg>
        <pc:picChg chg="add del mod">
          <ac:chgData name="Hảo Phạm" userId="c13d0051d5ff312b" providerId="LiveId" clId="{544BA43C-1F6F-4EFC-AB95-2ED6CAB0070B}" dt="2021-10-06T12:55:07.014" v="1434" actId="21"/>
          <ac:picMkLst>
            <pc:docMk/>
            <pc:sldMk cId="3711363434" sldId="285"/>
            <ac:picMk id="2" creationId="{A9FA43BA-EC7B-4D26-9597-56BE9DF750B7}"/>
          </ac:picMkLst>
        </pc:picChg>
        <pc:picChg chg="add mod">
          <ac:chgData name="Hảo Phạm" userId="c13d0051d5ff312b" providerId="LiveId" clId="{544BA43C-1F6F-4EFC-AB95-2ED6CAB0070B}" dt="2021-10-06T13:00:04.361" v="1461" actId="1076"/>
          <ac:picMkLst>
            <pc:docMk/>
            <pc:sldMk cId="3711363434" sldId="285"/>
            <ac:picMk id="3" creationId="{71B17801-A370-4670-BE1C-0F0DA77AB7AD}"/>
          </ac:picMkLst>
        </pc:picChg>
        <pc:picChg chg="add mod">
          <ac:chgData name="Hảo Phạm" userId="c13d0051d5ff312b" providerId="LiveId" clId="{544BA43C-1F6F-4EFC-AB95-2ED6CAB0070B}" dt="2021-10-06T09:46:05.666" v="1027" actId="1076"/>
          <ac:picMkLst>
            <pc:docMk/>
            <pc:sldMk cId="3711363434" sldId="285"/>
            <ac:picMk id="4" creationId="{335D2168-4A95-430E-A318-1E8B5B0E5405}"/>
          </ac:picMkLst>
        </pc:picChg>
        <pc:picChg chg="add del mod">
          <ac:chgData name="Hảo Phạm" userId="c13d0051d5ff312b" providerId="LiveId" clId="{544BA43C-1F6F-4EFC-AB95-2ED6CAB0070B}" dt="2021-10-06T09:45:32.478" v="1021" actId="478"/>
          <ac:picMkLst>
            <pc:docMk/>
            <pc:sldMk cId="3711363434" sldId="285"/>
            <ac:picMk id="10" creationId="{75D7B401-F0B7-442B-9592-CFB8BF057124}"/>
          </ac:picMkLst>
        </pc:picChg>
        <pc:picChg chg="add mod">
          <ac:chgData name="Hảo Phạm" userId="c13d0051d5ff312b" providerId="LiveId" clId="{544BA43C-1F6F-4EFC-AB95-2ED6CAB0070B}" dt="2021-10-06T09:46:15.562" v="1032" actId="1076"/>
          <ac:picMkLst>
            <pc:docMk/>
            <pc:sldMk cId="3711363434" sldId="285"/>
            <ac:picMk id="12" creationId="{45BAA18E-BB18-4446-820F-1DCB79CB082E}"/>
          </ac:picMkLst>
        </pc:picChg>
        <pc:picChg chg="add mod">
          <ac:chgData name="Hảo Phạm" userId="c13d0051d5ff312b" providerId="LiveId" clId="{544BA43C-1F6F-4EFC-AB95-2ED6CAB0070B}" dt="2021-10-06T10:18:44.014" v="1250" actId="1076"/>
          <ac:picMkLst>
            <pc:docMk/>
            <pc:sldMk cId="3711363434" sldId="285"/>
            <ac:picMk id="14" creationId="{00B4B424-E86B-4284-A353-D079407A9EAC}"/>
          </ac:picMkLst>
        </pc:picChg>
      </pc:sldChg>
      <pc:sldChg chg="new del">
        <pc:chgData name="Hảo Phạm" userId="c13d0051d5ff312b" providerId="LiveId" clId="{544BA43C-1F6F-4EFC-AB95-2ED6CAB0070B}" dt="2021-10-06T09:54:14.556" v="1043" actId="47"/>
        <pc:sldMkLst>
          <pc:docMk/>
          <pc:sldMk cId="2439159228"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626D0B-9ACA-4C03-B08A-420FE0C817F5}" type="datetimeFigureOut">
              <a:rPr lang="en-US" smtClean="0"/>
              <a:t>10/30/2023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D5BE17-875F-481E-B844-C7CBFC373DFB}" type="slidenum">
              <a:rPr lang="en-US" smtClean="0"/>
              <a:t>‹#›</a:t>
            </a:fld>
            <a:endParaRPr lang="en-US"/>
          </a:p>
        </p:txBody>
      </p:sp>
    </p:spTree>
    <p:extLst>
      <p:ext uri="{BB962C8B-B14F-4D97-AF65-F5344CB8AC3E}">
        <p14:creationId xmlns:p14="http://schemas.microsoft.com/office/powerpoint/2010/main" val="1598591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D5BE17-875F-481E-B844-C7CBFC373DFB}" type="slidenum">
              <a:rPr lang="en-US" smtClean="0"/>
              <a:t>3</a:t>
            </a:fld>
            <a:endParaRPr lang="en-US"/>
          </a:p>
        </p:txBody>
      </p:sp>
    </p:spTree>
    <p:extLst>
      <p:ext uri="{BB962C8B-B14F-4D97-AF65-F5344CB8AC3E}">
        <p14:creationId xmlns:p14="http://schemas.microsoft.com/office/powerpoint/2010/main" val="1041915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10.m4a"/><Relationship Id="rId7" Type="http://schemas.openxmlformats.org/officeDocument/2006/relationships/image" Target="../media/image9.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9.png"/><Relationship Id="rId11" Type="http://schemas.openxmlformats.org/officeDocument/2006/relationships/image" Target="../media/image2.png"/><Relationship Id="rId5" Type="http://schemas.openxmlformats.org/officeDocument/2006/relationships/image" Target="../media/image28.jpg"/><Relationship Id="rId10" Type="http://schemas.microsoft.com/office/2007/relationships/hdphoto" Target="../media/hdphoto2.wdp"/><Relationship Id="rId4" Type="http://schemas.openxmlformats.org/officeDocument/2006/relationships/slideLayout" Target="../slideLayouts/slideLayout7.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image" Target="../media/image15.sv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14.png"/><Relationship Id="rId5" Type="http://schemas.openxmlformats.org/officeDocument/2006/relationships/image" Target="../media/image3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2.m4a"/><Relationship Id="rId7" Type="http://schemas.openxmlformats.org/officeDocument/2006/relationships/image" Target="../media/image8.jpg"/><Relationship Id="rId12" Type="http://schemas.microsoft.com/office/2007/relationships/hdphoto" Target="../media/hdphoto2.wdp"/><Relationship Id="rId2" Type="http://schemas.microsoft.com/office/2007/relationships/media" Target="../media/media12.m4a"/><Relationship Id="rId1" Type="http://schemas.openxmlformats.org/officeDocument/2006/relationships/tags" Target="../tags/tag12.xml"/><Relationship Id="rId6" Type="http://schemas.microsoft.com/office/2007/relationships/hdphoto" Target="../media/hdphoto3.wdp"/><Relationship Id="rId11" Type="http://schemas.openxmlformats.org/officeDocument/2006/relationships/image" Target="../media/image10.png"/><Relationship Id="rId5" Type="http://schemas.openxmlformats.org/officeDocument/2006/relationships/image" Target="../media/image31.png"/><Relationship Id="rId10" Type="http://schemas.microsoft.com/office/2007/relationships/hdphoto" Target="../media/hdphoto1.wdp"/><Relationship Id="rId4" Type="http://schemas.openxmlformats.org/officeDocument/2006/relationships/slideLayout" Target="../slideLayouts/slideLayout1.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audio" Target="../media/media2.m4a"/><Relationship Id="rId7" Type="http://schemas.openxmlformats.org/officeDocument/2006/relationships/image" Target="../media/image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8.jpg"/><Relationship Id="rId11" Type="http://schemas.openxmlformats.org/officeDocument/2006/relationships/image" Target="../media/image2.png"/><Relationship Id="rId5" Type="http://schemas.openxmlformats.org/officeDocument/2006/relationships/notesSlide" Target="../notesSlides/notesSlide1.xml"/><Relationship Id="rId10" Type="http://schemas.microsoft.com/office/2007/relationships/hdphoto" Target="../media/hdphoto2.wdp"/><Relationship Id="rId4" Type="http://schemas.openxmlformats.org/officeDocument/2006/relationships/slideLayout" Target="../slideLayouts/slideLayout2.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4.m4a"/><Relationship Id="rId7" Type="http://schemas.openxmlformats.org/officeDocument/2006/relationships/image" Target="../media/image15.sv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slideLayout" Target="../slideLayouts/slideLayout2.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21.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24.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png"/><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25.png"/><Relationship Id="rId5" Type="http://schemas.openxmlformats.org/officeDocument/2006/relationships/image" Target="../media/image13.jp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ckground gỗ - Phụ Kiện MacBook Chính Hã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29"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267200" y="571501"/>
            <a:ext cx="9448800" cy="1077218"/>
          </a:xfrm>
          <a:prstGeom prst="rect">
            <a:avLst/>
          </a:prstGeom>
        </p:spPr>
        <p:txBody>
          <a:bodyPr wrap="square">
            <a:spAutoFit/>
          </a:bodyPr>
          <a:lstStyle/>
          <a:p>
            <a:pPr algn="ctr"/>
            <a:r>
              <a:rPr lang="en-US" sz="3200" b="1"/>
              <a:t>UBND QUẬN </a:t>
            </a:r>
            <a:r>
              <a:rPr lang="en-US" sz="3200" b="1" dirty="0"/>
              <a:t>LONG BIÊN</a:t>
            </a:r>
          </a:p>
          <a:p>
            <a:pPr algn="ctr"/>
            <a:r>
              <a:rPr lang="en-US" sz="3200" b="1" dirty="0"/>
              <a:t>TRƯỜNG MẦM NON HOA MỘC LAN</a:t>
            </a:r>
          </a:p>
        </p:txBody>
      </p:sp>
      <p:sp>
        <p:nvSpPr>
          <p:cNvPr id="4" name="Rectangle 3"/>
          <p:cNvSpPr/>
          <p:nvPr/>
        </p:nvSpPr>
        <p:spPr>
          <a:xfrm>
            <a:off x="4267200" y="4603461"/>
            <a:ext cx="11201400" cy="1785104"/>
          </a:xfrm>
          <a:prstGeom prst="rect">
            <a:avLst/>
          </a:prstGeom>
        </p:spPr>
        <p:txBody>
          <a:bodyPr wrap="square">
            <a:spAutoFit/>
          </a:bodyPr>
          <a:lstStyle/>
          <a:p>
            <a:pPr lvl="0" algn="ctr">
              <a:defRPr/>
            </a:pPr>
            <a:r>
              <a:rPr lang="en-US" sz="4400" b="1" dirty="0" err="1">
                <a:latin typeface="Times New Roman" panose="02020603050405020304" pitchFamily="18" charset="0"/>
                <a:cs typeface="Times New Roman" panose="02020603050405020304" pitchFamily="18" charset="0"/>
              </a:rPr>
              <a:t>Lĩnh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triển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ngôn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ngữ</a:t>
            </a:r>
            <a:endParaRPr lang="en-US" sz="6600" b="1" dirty="0">
              <a:latin typeface="Times New Roman" panose="02020603050405020304" pitchFamily="18" charset="0"/>
              <a:cs typeface="Times New Roman" panose="02020603050405020304" pitchFamily="18" charset="0"/>
            </a:endParaRPr>
          </a:p>
          <a:p>
            <a:pPr lvl="0" algn="ctr">
              <a:defRPr/>
            </a:pPr>
            <a:r>
              <a:rPr lang="en-US" sz="6600" b="1" dirty="0" err="1">
                <a:latin typeface="Times New Roman" panose="02020603050405020304" pitchFamily="18" charset="0"/>
                <a:cs typeface="Times New Roman" panose="02020603050405020304" pitchFamily="18" charset="0"/>
              </a:rPr>
              <a:t>Bài</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thơ</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Cô</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giáo</a:t>
            </a:r>
            <a:r>
              <a:rPr lang="en-US" sz="6600" b="1" dirty="0">
                <a:latin typeface="Times New Roman" panose="02020603050405020304" pitchFamily="18" charset="0"/>
                <a:cs typeface="Times New Roman" panose="02020603050405020304" pitchFamily="18" charset="0"/>
              </a:rPr>
              <a:t> </a:t>
            </a:r>
            <a:r>
              <a:rPr lang="en-US" sz="6600" b="1" dirty="0" err="1">
                <a:latin typeface="Times New Roman" panose="02020603050405020304" pitchFamily="18" charset="0"/>
                <a:cs typeface="Times New Roman" panose="02020603050405020304" pitchFamily="18" charset="0"/>
              </a:rPr>
              <a:t>của</a:t>
            </a:r>
            <a:r>
              <a:rPr lang="en-US" sz="6600" b="1" dirty="0">
                <a:latin typeface="Times New Roman" panose="02020603050405020304" pitchFamily="18" charset="0"/>
                <a:cs typeface="Times New Roman" panose="02020603050405020304" pitchFamily="18" charset="0"/>
              </a:rPr>
              <a:t> con”</a:t>
            </a:r>
            <a:endParaRPr lang="en-US" sz="6600" dirty="0">
              <a:latin typeface="Times New Roman" panose="02020603050405020304" pitchFamily="18" charset="0"/>
              <a:cs typeface="Times New Roman" panose="02020603050405020304" pitchFamily="18" charset="0"/>
            </a:endParaRPr>
          </a:p>
        </p:txBody>
      </p:sp>
      <p:sp>
        <p:nvSpPr>
          <p:cNvPr id="5" name="Rectangle 4"/>
          <p:cNvSpPr/>
          <p:nvPr/>
        </p:nvSpPr>
        <p:spPr>
          <a:xfrm>
            <a:off x="6096000" y="6244615"/>
            <a:ext cx="7620000" cy="769441"/>
          </a:xfrm>
          <a:prstGeom prst="rect">
            <a:avLst/>
          </a:prstGeom>
        </p:spPr>
        <p:txBody>
          <a:bodyPr wrap="square">
            <a:spAutoFit/>
          </a:bodyPr>
          <a:lstStyle/>
          <a:p>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r>
              <a:rPr lang="en-US" sz="4400" b="1" dirty="0">
                <a:latin typeface="Times New Roman" panose="02020603050405020304" pitchFamily="18" charset="0"/>
                <a:cs typeface="Times New Roman" panose="02020603050405020304" pitchFamily="18" charset="0"/>
              </a:rPr>
              <a:t> : “ </a:t>
            </a:r>
            <a:r>
              <a:rPr lang="en-US" sz="4400" b="1" dirty="0" err="1">
                <a:latin typeface="Times New Roman" panose="02020603050405020304" pitchFamily="18" charset="0"/>
                <a:cs typeface="Times New Roman" panose="02020603050405020304" pitchFamily="18" charset="0"/>
              </a:rPr>
              <a:t>Hà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Quang</a:t>
            </a:r>
            <a:r>
              <a:rPr lang="en-US" sz="4400" b="1"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7" name="Rectangle 6"/>
          <p:cNvSpPr/>
          <p:nvPr/>
        </p:nvSpPr>
        <p:spPr>
          <a:xfrm flipH="1">
            <a:off x="5334000" y="6937670"/>
            <a:ext cx="8077200" cy="707886"/>
          </a:xfrm>
          <a:prstGeom prst="rect">
            <a:avLst/>
          </a:prstGeom>
        </p:spPr>
        <p:txBody>
          <a:bodyPr wrap="square">
            <a:spAutoFit/>
          </a:bodyPr>
          <a:lstStyle/>
          <a:p>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Lứa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tuổi</a:t>
            </a:r>
            <a:r>
              <a:rPr lang="en-US" sz="4000" b="1" dirty="0">
                <a:latin typeface="Times New Roman" panose="02020603050405020304" pitchFamily="18" charset="0"/>
                <a:cs typeface="Times New Roman" panose="02020603050405020304" pitchFamily="18" charset="0"/>
              </a:rPr>
              <a:t> : </a:t>
            </a:r>
            <a:r>
              <a:rPr lang="en-US" sz="4000" b="1" dirty="0" err="1">
                <a:latin typeface="Times New Roman" panose="02020603050405020304" pitchFamily="18" charset="0"/>
                <a:cs typeface="Times New Roman" panose="02020603050405020304" pitchFamily="18" charset="0"/>
              </a:rPr>
              <a:t>nhà</a:t>
            </a:r>
            <a:r>
              <a:rPr lang="en-US" sz="4000" b="1" dirty="0">
                <a:latin typeface="Times New Roman" panose="02020603050405020304" pitchFamily="18" charset="0"/>
                <a:cs typeface="Times New Roman" panose="02020603050405020304" pitchFamily="18" charset="0"/>
              </a:rPr>
              <a:t> </a:t>
            </a:r>
            <a:r>
              <a:rPr lang="en-US" sz="4000" b="1" err="1">
                <a:latin typeface="Times New Roman" panose="02020603050405020304" pitchFamily="18" charset="0"/>
                <a:cs typeface="Times New Roman" panose="02020603050405020304" pitchFamily="18" charset="0"/>
              </a:rPr>
              <a:t>trẻ</a:t>
            </a:r>
            <a:r>
              <a:rPr lang="en-US" sz="4000" b="1">
                <a:latin typeface="Times New Roman" panose="02020603050405020304" pitchFamily="18" charset="0"/>
                <a:cs typeface="Times New Roman" panose="02020603050405020304" pitchFamily="18" charset="0"/>
              </a:rPr>
              <a:t> 24 - </a:t>
            </a:r>
            <a:r>
              <a:rPr lang="en-US" sz="4000" b="1" dirty="0">
                <a:latin typeface="Times New Roman" panose="02020603050405020304" pitchFamily="18" charset="0"/>
                <a:cs typeface="Times New Roman" panose="02020603050405020304" pitchFamily="18" charset="0"/>
              </a:rPr>
              <a:t>36 </a:t>
            </a:r>
            <a:r>
              <a:rPr lang="en-US" sz="4000" b="1" dirty="0" err="1">
                <a:latin typeface="Times New Roman" panose="02020603050405020304" pitchFamily="18" charset="0"/>
                <a:cs typeface="Times New Roman" panose="02020603050405020304" pitchFamily="18" charset="0"/>
              </a:rPr>
              <a:t>tháng</a:t>
            </a:r>
            <a:endParaRPr lang="en-US" sz="4000" dirty="0">
              <a:latin typeface="Times New Roman" panose="02020603050405020304" pitchFamily="18" charset="0"/>
              <a:cs typeface="Times New Roman" panose="02020603050405020304" pitchFamily="18" charset="0"/>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526000" y="9525000"/>
            <a:ext cx="609600" cy="6096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831635" y="1765292"/>
            <a:ext cx="2624730" cy="2519741"/>
          </a:xfrm>
          <a:prstGeom prst="rect">
            <a:avLst/>
          </a:prstGeom>
        </p:spPr>
      </p:pic>
    </p:spTree>
    <p:extLst>
      <p:ext uri="{BB962C8B-B14F-4D97-AF65-F5344CB8AC3E}">
        <p14:creationId xmlns:p14="http://schemas.microsoft.com/office/powerpoint/2010/main" val="3449908845"/>
      </p:ext>
    </p:extLst>
  </p:cSld>
  <p:clrMapOvr>
    <a:masterClrMapping/>
  </p:clrMapOvr>
  <mc:AlternateContent xmlns:mc="http://schemas.openxmlformats.org/markup-compatibility/2006" xmlns:p14="http://schemas.microsoft.com/office/powerpoint/2010/main">
    <mc:Choice Requires="p14">
      <p:transition spd="slow" p14:dur="2000" advTm="21368"/>
    </mc:Choice>
    <mc:Fallback xmlns="">
      <p:transition spd="slow" advTm="21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5A605D1B-B65A-45B4-AB9F-A56ADDF33437}"/>
              </a:ext>
            </a:extLst>
          </p:cNvPr>
          <p:cNvPicPr>
            <a:picLocks noChangeAspect="1"/>
          </p:cNvPicPr>
          <p:nvPr/>
        </p:nvPicPr>
        <p:blipFill rotWithShape="1">
          <a:blip r:embed="rId5">
            <a:extLst>
              <a:ext uri="{28A0092B-C50C-407E-A947-70E740481C1C}">
                <a14:useLocalDpi xmlns:a14="http://schemas.microsoft.com/office/drawing/2010/main" val="0"/>
              </a:ext>
            </a:extLst>
          </a:blip>
          <a:srcRect t="6306"/>
          <a:stretch/>
        </p:blipFill>
        <p:spPr>
          <a:xfrm>
            <a:off x="13855" y="-26707"/>
            <a:ext cx="18288000" cy="10287000"/>
          </a:xfrm>
          <a:prstGeom prst="rect">
            <a:avLst/>
          </a:prstGeom>
        </p:spPr>
      </p:pic>
      <p:sp>
        <p:nvSpPr>
          <p:cNvPr id="3" name="Rectangle 2"/>
          <p:cNvSpPr/>
          <p:nvPr/>
        </p:nvSpPr>
        <p:spPr>
          <a:xfrm>
            <a:off x="2133600" y="495301"/>
            <a:ext cx="15849600" cy="923330"/>
          </a:xfrm>
          <a:prstGeom prst="rect">
            <a:avLst/>
          </a:prstGeom>
        </p:spPr>
        <p:txBody>
          <a:bodyPr wrap="square">
            <a:spAutoFit/>
          </a:bodyPr>
          <a:lstStyle/>
          <a:p>
            <a:pPr algn="ctr"/>
            <a:r>
              <a:rPr lang="en-US" sz="5400" b="1" dirty="0" err="1">
                <a:ln/>
                <a:solidFill>
                  <a:schemeClr val="tx2"/>
                </a:solidFill>
              </a:rPr>
              <a:t>Tác</a:t>
            </a:r>
            <a:r>
              <a:rPr lang="en-US" sz="5400" b="1" dirty="0">
                <a:ln/>
                <a:solidFill>
                  <a:schemeClr val="tx2"/>
                </a:solidFill>
              </a:rPr>
              <a:t> </a:t>
            </a:r>
            <a:r>
              <a:rPr lang="en-US" sz="5400" b="1" dirty="0" err="1">
                <a:ln/>
                <a:solidFill>
                  <a:schemeClr val="tx2"/>
                </a:solidFill>
              </a:rPr>
              <a:t>giả</a:t>
            </a:r>
            <a:r>
              <a:rPr lang="en-US" sz="5400" b="1" dirty="0">
                <a:ln/>
                <a:solidFill>
                  <a:schemeClr val="tx2"/>
                </a:solidFill>
              </a:rPr>
              <a:t> </a:t>
            </a:r>
            <a:r>
              <a:rPr lang="en-US" sz="5400" b="1" dirty="0" err="1">
                <a:ln/>
                <a:solidFill>
                  <a:schemeClr val="tx2"/>
                </a:solidFill>
              </a:rPr>
              <a:t>đã</a:t>
            </a:r>
            <a:r>
              <a:rPr lang="en-US" sz="5400" b="1" dirty="0">
                <a:ln/>
                <a:solidFill>
                  <a:schemeClr val="tx2"/>
                </a:solidFill>
              </a:rPr>
              <a:t> </a:t>
            </a:r>
            <a:r>
              <a:rPr lang="en-US" sz="5400" b="1" dirty="0" err="1">
                <a:ln/>
                <a:solidFill>
                  <a:schemeClr val="tx2"/>
                </a:solidFill>
              </a:rPr>
              <a:t>ví</a:t>
            </a:r>
            <a:r>
              <a:rPr lang="en-US" sz="5400" b="1" dirty="0">
                <a:ln/>
                <a:solidFill>
                  <a:schemeClr val="tx2"/>
                </a:solidFill>
              </a:rPr>
              <a:t> </a:t>
            </a:r>
            <a:r>
              <a:rPr lang="en-US" sz="5400" b="1" dirty="0" err="1">
                <a:ln/>
                <a:solidFill>
                  <a:schemeClr val="tx2"/>
                </a:solidFill>
              </a:rPr>
              <a:t>sự</a:t>
            </a:r>
            <a:r>
              <a:rPr lang="en-US" sz="5400" b="1" dirty="0">
                <a:ln/>
                <a:solidFill>
                  <a:schemeClr val="tx2"/>
                </a:solidFill>
              </a:rPr>
              <a:t> </a:t>
            </a:r>
            <a:r>
              <a:rPr lang="en-US" sz="5400" b="1" dirty="0" err="1">
                <a:ln/>
                <a:solidFill>
                  <a:schemeClr val="tx2"/>
                </a:solidFill>
              </a:rPr>
              <a:t>quan</a:t>
            </a:r>
            <a:r>
              <a:rPr lang="en-US" sz="5400" b="1" dirty="0">
                <a:ln/>
                <a:solidFill>
                  <a:schemeClr val="tx2"/>
                </a:solidFill>
              </a:rPr>
              <a:t> </a:t>
            </a:r>
            <a:r>
              <a:rPr lang="en-US" sz="5400" b="1" dirty="0" err="1">
                <a:ln/>
                <a:solidFill>
                  <a:schemeClr val="tx2"/>
                </a:solidFill>
              </a:rPr>
              <a:t>trọng</a:t>
            </a:r>
            <a:r>
              <a:rPr lang="en-US" sz="5400" b="1" dirty="0">
                <a:ln/>
                <a:solidFill>
                  <a:schemeClr val="tx2"/>
                </a:solidFill>
              </a:rPr>
              <a:t> </a:t>
            </a:r>
            <a:r>
              <a:rPr lang="en-US" sz="5400" b="1" dirty="0" err="1">
                <a:ln/>
                <a:solidFill>
                  <a:schemeClr val="tx2"/>
                </a:solidFill>
              </a:rPr>
              <a:t>của</a:t>
            </a:r>
            <a:r>
              <a:rPr lang="en-US" sz="5400" b="1" dirty="0">
                <a:ln/>
                <a:solidFill>
                  <a:schemeClr val="tx2"/>
                </a:solidFill>
              </a:rPr>
              <a:t> </a:t>
            </a:r>
            <a:r>
              <a:rPr lang="en-US" sz="5400" b="1" dirty="0" err="1">
                <a:ln/>
                <a:solidFill>
                  <a:schemeClr val="tx2"/>
                </a:solidFill>
              </a:rPr>
              <a:t>cô</a:t>
            </a:r>
            <a:r>
              <a:rPr lang="en-US" sz="5400" b="1" dirty="0">
                <a:ln/>
                <a:solidFill>
                  <a:schemeClr val="tx2"/>
                </a:solidFill>
              </a:rPr>
              <a:t> </a:t>
            </a:r>
            <a:r>
              <a:rPr lang="en-US" sz="5400" b="1" dirty="0" err="1">
                <a:ln/>
                <a:solidFill>
                  <a:schemeClr val="tx2"/>
                </a:solidFill>
              </a:rPr>
              <a:t>gióa</a:t>
            </a:r>
            <a:r>
              <a:rPr lang="en-US" sz="5400" b="1" dirty="0">
                <a:ln/>
                <a:solidFill>
                  <a:schemeClr val="tx2"/>
                </a:solidFill>
              </a:rPr>
              <a:t> </a:t>
            </a:r>
            <a:r>
              <a:rPr lang="en-US" sz="5400" b="1" dirty="0" err="1">
                <a:ln/>
                <a:solidFill>
                  <a:schemeClr val="tx2"/>
                </a:solidFill>
              </a:rPr>
              <a:t>như</a:t>
            </a:r>
            <a:r>
              <a:rPr lang="en-US" sz="5400" b="1" dirty="0">
                <a:ln/>
                <a:solidFill>
                  <a:schemeClr val="tx2"/>
                </a:solidFill>
              </a:rPr>
              <a:t> </a:t>
            </a:r>
            <a:r>
              <a:rPr lang="en-US" sz="5400" b="1" dirty="0" err="1">
                <a:ln/>
                <a:solidFill>
                  <a:schemeClr val="tx2"/>
                </a:solidFill>
              </a:rPr>
              <a:t>thế</a:t>
            </a:r>
            <a:r>
              <a:rPr lang="en-US" sz="5400" b="1" dirty="0">
                <a:ln/>
                <a:solidFill>
                  <a:schemeClr val="tx2"/>
                </a:solidFill>
              </a:rPr>
              <a:t> </a:t>
            </a:r>
            <a:r>
              <a:rPr lang="en-US" sz="5400" b="1" dirty="0" err="1">
                <a:ln/>
                <a:solidFill>
                  <a:schemeClr val="tx2"/>
                </a:solidFill>
              </a:rPr>
              <a:t>nào</a:t>
            </a:r>
            <a:r>
              <a:rPr lang="en-US" sz="5400" b="1" dirty="0">
                <a:ln/>
                <a:solidFill>
                  <a:schemeClr val="tx2"/>
                </a:solidFill>
              </a:rPr>
              <a:t>?</a:t>
            </a:r>
          </a:p>
        </p:txBody>
      </p:sp>
      <p:pic>
        <p:nvPicPr>
          <p:cNvPr id="5" name="Picture 4"/>
          <p:cNvPicPr>
            <a:picLocks noChangeAspect="1"/>
          </p:cNvPicPr>
          <p:nvPr/>
        </p:nvPicPr>
        <p:blipFill>
          <a:blip r:embed="rId6"/>
          <a:stretch>
            <a:fillRect/>
          </a:stretch>
        </p:blipFill>
        <p:spPr>
          <a:xfrm>
            <a:off x="3733800" y="1913932"/>
            <a:ext cx="11658600" cy="61251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Rectangle 5"/>
          <p:cNvSpPr/>
          <p:nvPr/>
        </p:nvSpPr>
        <p:spPr>
          <a:xfrm>
            <a:off x="3048000" y="8039100"/>
            <a:ext cx="13335000" cy="1446550"/>
          </a:xfrm>
          <a:prstGeom prst="rect">
            <a:avLst/>
          </a:prstGeom>
        </p:spPr>
        <p:txBody>
          <a:bodyPr wrap="square">
            <a:spAutoFit/>
          </a:bodyPr>
          <a:lstStyle/>
          <a:p>
            <a:pPr algn="ctr"/>
            <a:r>
              <a:rPr lang="en-US" sz="4400" b="1" dirty="0" err="1">
                <a:ln/>
                <a:solidFill>
                  <a:srgbClr val="C00000"/>
                </a:solidFill>
              </a:rPr>
              <a:t>Cần</a:t>
            </a:r>
            <a:r>
              <a:rPr lang="en-US" sz="4400" b="1" dirty="0">
                <a:ln/>
                <a:solidFill>
                  <a:srgbClr val="C00000"/>
                </a:solidFill>
              </a:rPr>
              <a:t> </a:t>
            </a:r>
            <a:r>
              <a:rPr lang="en-US" sz="4400" b="1" dirty="0" err="1">
                <a:ln/>
                <a:solidFill>
                  <a:srgbClr val="C00000"/>
                </a:solidFill>
              </a:rPr>
              <a:t>như</a:t>
            </a:r>
            <a:r>
              <a:rPr lang="en-US" sz="4400" b="1" dirty="0">
                <a:ln/>
                <a:solidFill>
                  <a:srgbClr val="C00000"/>
                </a:solidFill>
              </a:rPr>
              <a:t> </a:t>
            </a:r>
            <a:r>
              <a:rPr lang="en-US" sz="4400" b="1" dirty="0" err="1">
                <a:ln/>
                <a:solidFill>
                  <a:srgbClr val="C00000"/>
                </a:solidFill>
              </a:rPr>
              <a:t>hạt</a:t>
            </a:r>
            <a:r>
              <a:rPr lang="en-US" sz="4400" b="1" dirty="0">
                <a:ln/>
                <a:solidFill>
                  <a:srgbClr val="C00000"/>
                </a:solidFill>
              </a:rPr>
              <a:t> </a:t>
            </a:r>
            <a:r>
              <a:rPr lang="en-US" sz="4400" b="1" dirty="0" err="1">
                <a:ln/>
                <a:solidFill>
                  <a:srgbClr val="C00000"/>
                </a:solidFill>
              </a:rPr>
              <a:t>muối</a:t>
            </a:r>
            <a:r>
              <a:rPr lang="en-US" sz="4400" b="1" dirty="0">
                <a:ln/>
                <a:solidFill>
                  <a:srgbClr val="C00000"/>
                </a:solidFill>
              </a:rPr>
              <a:t> </a:t>
            </a:r>
          </a:p>
          <a:p>
            <a:pPr algn="ctr"/>
            <a:r>
              <a:rPr lang="en-US" sz="4400" b="1" dirty="0" err="1">
                <a:ln/>
                <a:solidFill>
                  <a:srgbClr val="C00000"/>
                </a:solidFill>
              </a:rPr>
              <a:t>Đẹp</a:t>
            </a:r>
            <a:r>
              <a:rPr lang="en-US" sz="4400" b="1" dirty="0">
                <a:ln/>
                <a:solidFill>
                  <a:srgbClr val="C00000"/>
                </a:solidFill>
              </a:rPr>
              <a:t> </a:t>
            </a:r>
            <a:r>
              <a:rPr lang="en-US" sz="4400" b="1" dirty="0" err="1">
                <a:ln/>
                <a:solidFill>
                  <a:srgbClr val="C00000"/>
                </a:solidFill>
              </a:rPr>
              <a:t>như</a:t>
            </a:r>
            <a:r>
              <a:rPr lang="en-US" sz="4400" b="1" dirty="0">
                <a:ln/>
                <a:solidFill>
                  <a:srgbClr val="C00000"/>
                </a:solidFill>
              </a:rPr>
              <a:t> </a:t>
            </a:r>
            <a:r>
              <a:rPr lang="en-US" sz="4400" b="1" dirty="0" err="1">
                <a:ln/>
                <a:solidFill>
                  <a:srgbClr val="C00000"/>
                </a:solidFill>
              </a:rPr>
              <a:t>hoa</a:t>
            </a:r>
            <a:r>
              <a:rPr lang="en-US" sz="4400" b="1" dirty="0">
                <a:ln/>
                <a:solidFill>
                  <a:srgbClr val="C00000"/>
                </a:solidFill>
              </a:rPr>
              <a:t> </a:t>
            </a:r>
            <a:r>
              <a:rPr lang="en-US" sz="4400" b="1" dirty="0" err="1">
                <a:ln/>
                <a:solidFill>
                  <a:srgbClr val="C00000"/>
                </a:solidFill>
              </a:rPr>
              <a:t>rừng</a:t>
            </a:r>
            <a:endParaRPr lang="en-US" sz="4400" b="1" dirty="0">
              <a:ln/>
              <a:solidFill>
                <a:srgbClr val="C00000"/>
              </a:solidFill>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1938630047"/>
      </p:ext>
    </p:extLst>
  </p:cSld>
  <p:clrMapOvr>
    <a:masterClrMapping/>
  </p:clrMapOvr>
  <mc:AlternateContent xmlns:mc="http://schemas.openxmlformats.org/markup-compatibility/2006" xmlns:p14="http://schemas.microsoft.com/office/powerpoint/2010/main">
    <mc:Choice Requires="p14">
      <p:transition spd="slow" p14:dur="2000" advTm="46633"/>
    </mc:Choice>
    <mc:Fallback xmlns="">
      <p:transition spd="slow" advTm="46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80">
                                          <p:stCondLst>
                                            <p:cond delay="0"/>
                                          </p:stCondLst>
                                        </p:cTn>
                                        <p:tgtEl>
                                          <p:spTgt spid="6"/>
                                        </p:tgtEl>
                                      </p:cBhvr>
                                    </p:animEffect>
                                    <p:anim calcmode="lin" valueType="num">
                                      <p:cBhvr>
                                        <p:cTn id="1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2" dur="26">
                                          <p:stCondLst>
                                            <p:cond delay="650"/>
                                          </p:stCondLst>
                                        </p:cTn>
                                        <p:tgtEl>
                                          <p:spTgt spid="6"/>
                                        </p:tgtEl>
                                      </p:cBhvr>
                                      <p:to x="100000" y="60000"/>
                                    </p:animScale>
                                    <p:animScale>
                                      <p:cBhvr>
                                        <p:cTn id="23" dur="166" decel="50000">
                                          <p:stCondLst>
                                            <p:cond delay="67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iagram&#10;&#10;Description automatically generated">
            <a:extLst>
              <a:ext uri="{FF2B5EF4-FFF2-40B4-BE49-F238E27FC236}">
                <a16:creationId xmlns:a16="http://schemas.microsoft.com/office/drawing/2014/main" id="{32B848CE-CA3A-4AEC-A2D9-2B4FFDE7B94F}"/>
              </a:ext>
            </a:extLst>
          </p:cNvPr>
          <p:cNvPicPr>
            <a:picLocks noChangeAspect="1"/>
          </p:cNvPicPr>
          <p:nvPr/>
        </p:nvPicPr>
        <p:blipFill rotWithShape="1">
          <a:blip r:embed="rId5">
            <a:extLst>
              <a:ext uri="{28A0092B-C50C-407E-A947-70E740481C1C}">
                <a14:useLocalDpi xmlns:a14="http://schemas.microsoft.com/office/drawing/2010/main" val="0"/>
              </a:ext>
            </a:extLst>
          </a:blip>
          <a:srcRect t="6306"/>
          <a:stretch/>
        </p:blipFill>
        <p:spPr>
          <a:xfrm>
            <a:off x="0" y="0"/>
            <a:ext cx="18288000" cy="10309058"/>
          </a:xfrm>
          <a:prstGeom prst="rect">
            <a:avLst/>
          </a:prstGeom>
        </p:spPr>
      </p:pic>
      <p:sp>
        <p:nvSpPr>
          <p:cNvPr id="4" name="Rectangle 3"/>
          <p:cNvSpPr/>
          <p:nvPr/>
        </p:nvSpPr>
        <p:spPr>
          <a:xfrm>
            <a:off x="3429000" y="266700"/>
            <a:ext cx="12420600" cy="1446550"/>
          </a:xfrm>
          <a:prstGeom prst="rect">
            <a:avLst/>
          </a:prstGeom>
        </p:spPr>
        <p:txBody>
          <a:bodyPr wrap="square">
            <a:spAutoFit/>
          </a:bodyPr>
          <a:lstStyle/>
          <a:p>
            <a:pPr algn="ctr"/>
            <a:r>
              <a:rPr lang="vi-VN" sz="4400" b="1" dirty="0">
                <a:ln/>
                <a:solidFill>
                  <a:schemeClr val="tx2"/>
                </a:solidFill>
              </a:rPr>
              <a:t>Các bạn nhỏ trong bài thơ đã </a:t>
            </a:r>
            <a:r>
              <a:rPr lang="en-US" sz="4400" b="1" dirty="0" err="1">
                <a:ln/>
                <a:solidFill>
                  <a:schemeClr val="tx2"/>
                </a:solidFill>
              </a:rPr>
              <a:t>dành</a:t>
            </a:r>
            <a:r>
              <a:rPr lang="vi-VN" sz="4400" b="1" dirty="0">
                <a:ln/>
                <a:solidFill>
                  <a:schemeClr val="tx2"/>
                </a:solidFill>
              </a:rPr>
              <a:t> tình </a:t>
            </a:r>
            <a:endParaRPr lang="en-US" sz="4400" b="1" dirty="0">
              <a:ln/>
              <a:solidFill>
                <a:schemeClr val="tx2"/>
              </a:solidFill>
            </a:endParaRPr>
          </a:p>
          <a:p>
            <a:pPr algn="ctr"/>
            <a:r>
              <a:rPr lang="vi-VN" sz="4400" b="1" dirty="0">
                <a:ln/>
                <a:solidFill>
                  <a:schemeClr val="tx2"/>
                </a:solidFill>
              </a:rPr>
              <a:t>cảm như thế nào với cô giáo?</a:t>
            </a:r>
          </a:p>
        </p:txBody>
      </p:sp>
      <p:sp>
        <p:nvSpPr>
          <p:cNvPr id="5" name="Rectangle 4"/>
          <p:cNvSpPr/>
          <p:nvPr/>
        </p:nvSpPr>
        <p:spPr>
          <a:xfrm>
            <a:off x="3886200" y="8240244"/>
            <a:ext cx="10287000" cy="1200329"/>
          </a:xfrm>
          <a:prstGeom prst="rect">
            <a:avLst/>
          </a:prstGeom>
        </p:spPr>
        <p:txBody>
          <a:bodyPr wrap="square">
            <a:spAutoFit/>
          </a:bodyPr>
          <a:lstStyle/>
          <a:p>
            <a:pPr algn="ctr"/>
            <a:r>
              <a:rPr lang="vi-VN" sz="3600" b="1" dirty="0">
                <a:ln/>
                <a:solidFill>
                  <a:srgbClr val="0070C0"/>
                </a:solidFill>
              </a:rPr>
              <a:t>Cô giáo của con</a:t>
            </a:r>
          </a:p>
          <a:p>
            <a:pPr algn="ctr"/>
            <a:r>
              <a:rPr lang="vi-VN" sz="3600" b="1" dirty="0">
                <a:ln/>
                <a:solidFill>
                  <a:srgbClr val="0070C0"/>
                </a:solidFill>
              </a:rPr>
              <a:t>Ai mà chẳng quý.</a:t>
            </a:r>
          </a:p>
        </p:txBody>
      </p:sp>
      <p:pic>
        <p:nvPicPr>
          <p:cNvPr id="6" name="Picture 5"/>
          <p:cNvPicPr>
            <a:picLocks noChangeAspect="1"/>
          </p:cNvPicPr>
          <p:nvPr/>
        </p:nvPicPr>
        <p:blipFill>
          <a:blip r:embed="rId6"/>
          <a:stretch>
            <a:fillRect/>
          </a:stretch>
        </p:blipFill>
        <p:spPr>
          <a:xfrm>
            <a:off x="5105400" y="1943100"/>
            <a:ext cx="9753600" cy="6019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2" descr="Ghim của Khánh An trên Nghệ thuật anime | Thiệp, Anime, Nghệ thuật">
            <a:extLst>
              <a:ext uri="{FF2B5EF4-FFF2-40B4-BE49-F238E27FC236}">
                <a16:creationId xmlns:a16="http://schemas.microsoft.com/office/drawing/2014/main" id="{5B82D4CB-6726-460F-B9DC-9E3D1F6A6C8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0" b="92193" l="7000" r="90000">
                        <a14:foregroundMark x1="11250" y1="35130" x2="11750" y2="37732"/>
                        <a14:foregroundMark x1="86750" y1="51301" x2="89500" y2="50929"/>
                        <a14:foregroundMark x1="7250" y1="80669" x2="7250" y2="82342"/>
                        <a14:foregroundMark x1="32500" y1="91264" x2="35750" y2="91264"/>
                        <a14:foregroundMark x1="56500" y1="92193" x2="59250" y2="88662"/>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1786707"/>
            <a:ext cx="4711725" cy="70591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9">
            <a:extLst>
              <a:ext uri="{BEBA8EAE-BF5A-486C-A8C5-ECC9F3942E4B}">
                <a14:imgProps xmlns:a14="http://schemas.microsoft.com/office/drawing/2010/main">
                  <a14:imgLayer r:embed="rId10">
                    <a14:imgEffect>
                      <a14:backgroundRemoval t="1398" b="96196" l="741" r="97685"/>
                    </a14:imgEffect>
                  </a14:imgLayer>
                </a14:imgProps>
              </a:ext>
            </a:extLst>
          </a:blip>
          <a:stretch>
            <a:fillRect/>
          </a:stretch>
        </p:blipFill>
        <p:spPr>
          <a:xfrm rot="1261431">
            <a:off x="4726988" y="4702162"/>
            <a:ext cx="1393949" cy="1122685"/>
          </a:xfrm>
          <a:prstGeom prst="rect">
            <a:avLst/>
          </a:prstGeom>
        </p:spPr>
      </p:pic>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2305740799"/>
      </p:ext>
    </p:extLst>
  </p:cSld>
  <p:clrMapOvr>
    <a:masterClrMapping/>
  </p:clrMapOvr>
  <mc:AlternateContent xmlns:mc="http://schemas.openxmlformats.org/markup-compatibility/2006" xmlns:p14="http://schemas.microsoft.com/office/powerpoint/2010/main">
    <mc:Choice Requires="p14">
      <p:transition spd="slow" p14:dur="2000" advTm="30559"/>
    </mc:Choice>
    <mc:Fallback xmlns="">
      <p:transition spd="slow" advTm="30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9.72222E-7 -2.96296E-6 L 9.72222E-7 -0.07206 " pathEditMode="relative" rAng="0" ptsTypes="AA">
                                      <p:cBhvr>
                                        <p:cTn id="10" dur="250" accel="50000" decel="50000" autoRev="1" fill="hold">
                                          <p:stCondLst>
                                            <p:cond delay="0"/>
                                          </p:stCondLst>
                                        </p:cTn>
                                        <p:tgtEl>
                                          <p:spTgt spid="4">
                                            <p:txEl>
                                              <p:pRg st="0" end="0"/>
                                            </p:txEl>
                                          </p:spTgt>
                                        </p:tgtEl>
                                        <p:attrNameLst>
                                          <p:attrName>ppt_x</p:attrName>
                                          <p:attrName>ppt_y</p:attrName>
                                        </p:attrNameLst>
                                      </p:cBhvr>
                                      <p:rCtr x="0" y="-3611"/>
                                    </p:animMotion>
                                    <p:animRot by="1500000">
                                      <p:cBhvr>
                                        <p:cTn id="11" dur="125" fill="hold">
                                          <p:stCondLst>
                                            <p:cond delay="0"/>
                                          </p:stCondLst>
                                        </p:cTn>
                                        <p:tgtEl>
                                          <p:spTgt spid="4">
                                            <p:txEl>
                                              <p:pRg st="0" end="0"/>
                                            </p:txEl>
                                          </p:spTgt>
                                        </p:tgtEl>
                                        <p:attrNameLst>
                                          <p:attrName>r</p:attrName>
                                        </p:attrNameLst>
                                      </p:cBhvr>
                                    </p:animRot>
                                    <p:animRot by="-1500000">
                                      <p:cBhvr>
                                        <p:cTn id="12" dur="125" fill="hold">
                                          <p:stCondLst>
                                            <p:cond delay="125"/>
                                          </p:stCondLst>
                                        </p:cTn>
                                        <p:tgtEl>
                                          <p:spTgt spid="4">
                                            <p:txEl>
                                              <p:pRg st="0" end="0"/>
                                            </p:txEl>
                                          </p:spTgt>
                                        </p:tgtEl>
                                        <p:attrNameLst>
                                          <p:attrName>r</p:attrName>
                                        </p:attrNameLst>
                                      </p:cBhvr>
                                    </p:animRot>
                                    <p:animRot by="-1500000">
                                      <p:cBhvr>
                                        <p:cTn id="13" dur="125" fill="hold">
                                          <p:stCondLst>
                                            <p:cond delay="250"/>
                                          </p:stCondLst>
                                        </p:cTn>
                                        <p:tgtEl>
                                          <p:spTgt spid="4">
                                            <p:txEl>
                                              <p:pRg st="0" end="0"/>
                                            </p:txEl>
                                          </p:spTgt>
                                        </p:tgtEl>
                                        <p:attrNameLst>
                                          <p:attrName>r</p:attrName>
                                        </p:attrNameLst>
                                      </p:cBhvr>
                                    </p:animRot>
                                    <p:animRot by="1500000">
                                      <p:cBhvr>
                                        <p:cTn id="14" dur="125" fill="hold">
                                          <p:stCondLst>
                                            <p:cond delay="375"/>
                                          </p:stCondLst>
                                        </p:cTn>
                                        <p:tgtEl>
                                          <p:spTgt spid="4">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3.19444E-6 3.58025E-6 L 3.19444E-6 -0.07207 " pathEditMode="relative" rAng="0" ptsTypes="AA">
                                      <p:cBhvr>
                                        <p:cTn id="18" dur="250" accel="50000" decel="50000" autoRev="1" fill="hold">
                                          <p:stCondLst>
                                            <p:cond delay="0"/>
                                          </p:stCondLst>
                                        </p:cTn>
                                        <p:tgtEl>
                                          <p:spTgt spid="4">
                                            <p:txEl>
                                              <p:pRg st="1" end="1"/>
                                            </p:txEl>
                                          </p:spTgt>
                                        </p:tgtEl>
                                        <p:attrNameLst>
                                          <p:attrName>ppt_x</p:attrName>
                                          <p:attrName>ppt_y</p:attrName>
                                        </p:attrNameLst>
                                      </p:cBhvr>
                                      <p:rCtr x="0" y="-3611"/>
                                    </p:animMotion>
                                    <p:animRot by="1500000">
                                      <p:cBhvr>
                                        <p:cTn id="19" dur="125" fill="hold">
                                          <p:stCondLst>
                                            <p:cond delay="0"/>
                                          </p:stCondLst>
                                        </p:cTn>
                                        <p:tgtEl>
                                          <p:spTgt spid="4">
                                            <p:txEl>
                                              <p:pRg st="1" end="1"/>
                                            </p:txEl>
                                          </p:spTgt>
                                        </p:tgtEl>
                                        <p:attrNameLst>
                                          <p:attrName>r</p:attrName>
                                        </p:attrNameLst>
                                      </p:cBhvr>
                                    </p:animRot>
                                    <p:animRot by="-1500000">
                                      <p:cBhvr>
                                        <p:cTn id="20" dur="125" fill="hold">
                                          <p:stCondLst>
                                            <p:cond delay="125"/>
                                          </p:stCondLst>
                                        </p:cTn>
                                        <p:tgtEl>
                                          <p:spTgt spid="4">
                                            <p:txEl>
                                              <p:pRg st="1" end="1"/>
                                            </p:txEl>
                                          </p:spTgt>
                                        </p:tgtEl>
                                        <p:attrNameLst>
                                          <p:attrName>r</p:attrName>
                                        </p:attrNameLst>
                                      </p:cBhvr>
                                    </p:animRot>
                                    <p:animRot by="-1500000">
                                      <p:cBhvr>
                                        <p:cTn id="21" dur="125" fill="hold">
                                          <p:stCondLst>
                                            <p:cond delay="250"/>
                                          </p:stCondLst>
                                        </p:cTn>
                                        <p:tgtEl>
                                          <p:spTgt spid="4">
                                            <p:txEl>
                                              <p:pRg st="1" end="1"/>
                                            </p:txEl>
                                          </p:spTgt>
                                        </p:tgtEl>
                                        <p:attrNameLst>
                                          <p:attrName>r</p:attrName>
                                        </p:attrNameLst>
                                      </p:cBhvr>
                                    </p:animRot>
                                    <p:animRot by="1500000">
                                      <p:cBhvr>
                                        <p:cTn id="22" dur="125" fill="hold">
                                          <p:stCondLst>
                                            <p:cond delay="375"/>
                                          </p:stCondLst>
                                        </p:cTn>
                                        <p:tgtEl>
                                          <p:spTgt spid="4">
                                            <p:txEl>
                                              <p:pRg st="1" end="1"/>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chart&#10;&#10;Description automatically generated">
            <a:extLst>
              <a:ext uri="{FF2B5EF4-FFF2-40B4-BE49-F238E27FC236}">
                <a16:creationId xmlns:a16="http://schemas.microsoft.com/office/drawing/2014/main" id="{335D2168-4A95-430E-A318-1E8B5B0E5405}"/>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2270" b="4036"/>
          <a:stretch/>
        </p:blipFill>
        <p:spPr>
          <a:xfrm>
            <a:off x="304800" y="415380"/>
            <a:ext cx="17373600" cy="9871620"/>
          </a:xfrm>
          <a:prstGeom prst="rect">
            <a:avLst/>
          </a:prstGeom>
        </p:spPr>
      </p:pic>
      <p:sp>
        <p:nvSpPr>
          <p:cNvPr id="5" name="Rectangle 4">
            <a:extLst>
              <a:ext uri="{FF2B5EF4-FFF2-40B4-BE49-F238E27FC236}">
                <a16:creationId xmlns:a16="http://schemas.microsoft.com/office/drawing/2014/main" id="{084063A7-5C40-4670-AB11-0F91BC2538DF}"/>
              </a:ext>
            </a:extLst>
          </p:cNvPr>
          <p:cNvSpPr/>
          <p:nvPr/>
        </p:nvSpPr>
        <p:spPr>
          <a:xfrm>
            <a:off x="6841649" y="1655637"/>
            <a:ext cx="4969351" cy="1107996"/>
          </a:xfrm>
          <a:prstGeom prst="rect">
            <a:avLst/>
          </a:prstGeom>
          <a:noFill/>
        </p:spPr>
        <p:txBody>
          <a:bodyPr wrap="square" lIns="91440" tIns="45720" rIns="91440" bIns="45720">
            <a:spAutoFit/>
          </a:bodyPr>
          <a:lstStyle/>
          <a:p>
            <a:pPr algn="ctr"/>
            <a:r>
              <a:rPr lang="vi-VN" sz="6600" b="1" dirty="0">
                <a:ln w="0"/>
                <a:solidFill>
                  <a:schemeClr val="accent1"/>
                </a:solidFill>
                <a:effectLst>
                  <a:outerShdw blurRad="38100" dist="25400" dir="5400000" algn="ctr" rotWithShape="0">
                    <a:srgbClr val="6E747A">
                      <a:alpha val="43000"/>
                    </a:srgbClr>
                  </a:outerShdw>
                </a:effectLst>
              </a:rPr>
              <a:t>Gi</a:t>
            </a:r>
            <a:r>
              <a:rPr lang="en-US" sz="6600" b="1" dirty="0" err="1">
                <a:ln w="0"/>
                <a:solidFill>
                  <a:schemeClr val="accent1"/>
                </a:solidFill>
                <a:effectLst>
                  <a:outerShdw blurRad="38100" dist="25400" dir="5400000" algn="ctr" rotWithShape="0">
                    <a:srgbClr val="6E747A">
                      <a:alpha val="43000"/>
                    </a:srgbClr>
                  </a:outerShdw>
                </a:effectLst>
              </a:rPr>
              <a:t>áo</a:t>
            </a:r>
            <a:r>
              <a:rPr lang="en-US" sz="6600" b="1" dirty="0">
                <a:ln w="0"/>
                <a:solidFill>
                  <a:schemeClr val="accent1"/>
                </a:solidFill>
                <a:effectLst>
                  <a:outerShdw blurRad="38100" dist="25400" dir="5400000" algn="ctr" rotWithShape="0">
                    <a:srgbClr val="6E747A">
                      <a:alpha val="43000"/>
                    </a:srgbClr>
                  </a:outerShdw>
                </a:effectLst>
              </a:rPr>
              <a:t> </a:t>
            </a:r>
            <a:r>
              <a:rPr lang="vi-VN" sz="6600" b="1" dirty="0">
                <a:ln w="0"/>
                <a:solidFill>
                  <a:schemeClr val="accent1"/>
                </a:solidFill>
                <a:effectLst>
                  <a:outerShdw blurRad="38100" dist="25400" dir="5400000" algn="ctr" rotWithShape="0">
                    <a:srgbClr val="6E747A">
                      <a:alpha val="43000"/>
                    </a:srgbClr>
                  </a:outerShdw>
                </a:effectLst>
              </a:rPr>
              <a:t>dục</a:t>
            </a:r>
            <a:endParaRPr lang="en-US" sz="6600" b="1" cap="none" spc="0" dirty="0">
              <a:ln w="0"/>
              <a:solidFill>
                <a:schemeClr val="accent1"/>
              </a:solidFill>
              <a:effectLst>
                <a:outerShdw blurRad="38100" dist="25400" dir="5400000" algn="ctr" rotWithShape="0">
                  <a:srgbClr val="6E747A">
                    <a:alpha val="43000"/>
                  </a:srgbClr>
                </a:outerShdw>
              </a:effectLst>
            </a:endParaRPr>
          </a:p>
        </p:txBody>
      </p:sp>
      <p:sp>
        <p:nvSpPr>
          <p:cNvPr id="7" name="Rectangle 6">
            <a:extLst>
              <a:ext uri="{FF2B5EF4-FFF2-40B4-BE49-F238E27FC236}">
                <a16:creationId xmlns:a16="http://schemas.microsoft.com/office/drawing/2014/main" id="{A6A546E0-C534-4BE4-B7E5-8D66D7FAD8B9}"/>
              </a:ext>
            </a:extLst>
          </p:cNvPr>
          <p:cNvSpPr/>
          <p:nvPr/>
        </p:nvSpPr>
        <p:spPr>
          <a:xfrm>
            <a:off x="2514600" y="3086100"/>
            <a:ext cx="11506200" cy="76944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endParaRPr lang="en-US" sz="4400" b="1" cap="none" spc="0" dirty="0">
              <a:ln/>
              <a:solidFill>
                <a:schemeClr val="accent3"/>
              </a:solidFill>
              <a:effectLst/>
            </a:endParaRPr>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639800" y="7927196"/>
            <a:ext cx="2857419" cy="1984608"/>
          </a:xfrm>
          <a:prstGeom prst="rect">
            <a:avLst/>
          </a:prstGeom>
        </p:spPr>
      </p:pic>
      <p:sp>
        <p:nvSpPr>
          <p:cNvPr id="2" name="Rectangle 1"/>
          <p:cNvSpPr/>
          <p:nvPr/>
        </p:nvSpPr>
        <p:spPr>
          <a:xfrm>
            <a:off x="3733800" y="3467100"/>
            <a:ext cx="9829800" cy="4154984"/>
          </a:xfrm>
          <a:prstGeom prst="rect">
            <a:avLst/>
          </a:prstGeom>
        </p:spPr>
        <p:txBody>
          <a:bodyPr wrap="square">
            <a:spAutoFit/>
          </a:bodyPr>
          <a:lstStyle/>
          <a:p>
            <a:r>
              <a:rPr lang="en-US" sz="4400" dirty="0"/>
              <a:t>  </a:t>
            </a:r>
            <a:r>
              <a:rPr lang="en-US" sz="4400" b="1" dirty="0"/>
              <a:t>C</a:t>
            </a:r>
            <a:r>
              <a:rPr lang="vi-VN" sz="4400" b="1" dirty="0"/>
              <a:t>ác con ạ! Cô giáo là người luôn yêu thương, chăm sóc, dạy dỗ các con hàng ngày. Vì vậy các con hãy luôn ngoan ngoãn, chăm học và vâng lời cô giáo để cô giáo vui lòng nhé!</a:t>
            </a:r>
            <a:endParaRPr lang="en-US" sz="4400" b="1"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311229616"/>
      </p:ext>
    </p:extLst>
  </p:cSld>
  <p:clrMapOvr>
    <a:masterClrMapping/>
  </p:clrMapOvr>
  <mc:AlternateContent xmlns:mc="http://schemas.openxmlformats.org/markup-compatibility/2006" xmlns:p14="http://schemas.microsoft.com/office/powerpoint/2010/main">
    <mc:Choice Requires="p14">
      <p:transition spd="slow" p14:dur="2000" advTm="17822"/>
    </mc:Choice>
    <mc:Fallback xmlns="">
      <p:transition spd="slow" advTm="17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C90AE-E676-4A09-84D0-784F14766811}"/>
              </a:ext>
            </a:extLst>
          </p:cNvPr>
          <p:cNvSpPr>
            <a:spLocks noGrp="1"/>
          </p:cNvSpPr>
          <p:nvPr>
            <p:ph type="ctrTitle"/>
          </p:nvPr>
        </p:nvSpPr>
        <p:spPr/>
        <p:txBody>
          <a:bodyPr/>
          <a:lstStyle/>
          <a:p>
            <a:endParaRPr lang="en-US" dirty="0"/>
          </a:p>
        </p:txBody>
      </p:sp>
      <p:sp>
        <p:nvSpPr>
          <p:cNvPr id="6" name="Rectangle 5">
            <a:extLst>
              <a:ext uri="{FF2B5EF4-FFF2-40B4-BE49-F238E27FC236}">
                <a16:creationId xmlns:a16="http://schemas.microsoft.com/office/drawing/2014/main" id="{4299AB3B-E143-4514-AC2C-F204FC649BA4}"/>
              </a:ext>
            </a:extLst>
          </p:cNvPr>
          <p:cNvSpPr/>
          <p:nvPr/>
        </p:nvSpPr>
        <p:spPr>
          <a:xfrm>
            <a:off x="-3352800" y="0"/>
            <a:ext cx="140970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rPr>
              <a:t>Trẻ</a:t>
            </a:r>
            <a:r>
              <a:rPr lang="en-US" sz="5400" b="1" cap="none" spc="0" dirty="0">
                <a:ln/>
                <a:solidFill>
                  <a:schemeClr val="accent3"/>
                </a:solidFill>
                <a:effectLst/>
              </a:rPr>
              <a:t> </a:t>
            </a:r>
            <a:r>
              <a:rPr lang="en-US" sz="5400" b="1" cap="none" spc="0" dirty="0" err="1">
                <a:ln/>
                <a:solidFill>
                  <a:schemeClr val="accent3"/>
                </a:solidFill>
                <a:effectLst/>
              </a:rPr>
              <a:t>đọc</a:t>
            </a:r>
            <a:r>
              <a:rPr lang="en-US" sz="5400" b="1" cap="none" spc="0" dirty="0">
                <a:ln/>
                <a:solidFill>
                  <a:schemeClr val="accent3"/>
                </a:solidFill>
                <a:effectLst/>
              </a:rPr>
              <a:t> </a:t>
            </a:r>
            <a:r>
              <a:rPr lang="en-US" sz="5400" b="1" cap="none" spc="0" dirty="0" err="1">
                <a:ln/>
                <a:solidFill>
                  <a:schemeClr val="accent3"/>
                </a:solidFill>
                <a:effectLst/>
              </a:rPr>
              <a:t>thơ</a:t>
            </a:r>
            <a:r>
              <a:rPr lang="en-US" sz="5400" b="1" dirty="0">
                <a:ln/>
                <a:solidFill>
                  <a:schemeClr val="accent3"/>
                </a:solidFill>
              </a:rPr>
              <a:t>:</a:t>
            </a:r>
            <a:endParaRPr lang="en-US" sz="5400" b="1" cap="none" spc="0" dirty="0">
              <a:ln/>
              <a:solidFill>
                <a:schemeClr val="accent3"/>
              </a:solidFill>
              <a:effectLst/>
            </a:endParaRPr>
          </a:p>
        </p:txBody>
      </p:sp>
      <p:sp>
        <p:nvSpPr>
          <p:cNvPr id="7" name="TextBox 8">
            <a:extLst>
              <a:ext uri="{FF2B5EF4-FFF2-40B4-BE49-F238E27FC236}">
                <a16:creationId xmlns:a16="http://schemas.microsoft.com/office/drawing/2014/main" id="{48807BCD-146D-4F82-B80B-86E0CF09E0EA}"/>
              </a:ext>
            </a:extLst>
          </p:cNvPr>
          <p:cNvSpPr txBox="1"/>
          <p:nvPr/>
        </p:nvSpPr>
        <p:spPr>
          <a:xfrm flipH="1">
            <a:off x="20040600" y="457201"/>
            <a:ext cx="10210800" cy="1941557"/>
          </a:xfrm>
          <a:prstGeom prst="rect">
            <a:avLst/>
          </a:prstGeom>
        </p:spPr>
        <p:txBody>
          <a:bodyPr wrap="square" lIns="0" tIns="0" rIns="0" bIns="0" rtlCol="0" anchor="t">
            <a:spAutoFit/>
          </a:bodyPr>
          <a:lstStyle/>
          <a:p>
            <a:pPr algn="ctr">
              <a:lnSpc>
                <a:spcPts val="6532"/>
              </a:lnSpc>
            </a:pPr>
            <a:endParaRPr lang="vi-VN" sz="6000" dirty="0">
              <a:solidFill>
                <a:srgbClr val="C00000"/>
              </a:solidFill>
              <a:latin typeface="DejaVu Serif Italics"/>
            </a:endParaRPr>
          </a:p>
          <a:p>
            <a:pPr algn="ctr"/>
            <a:endParaRPr lang="en-US" sz="3600" b="1" i="1" dirty="0">
              <a:solidFill>
                <a:srgbClr val="3F6D1B"/>
              </a:solidFill>
              <a:latin typeface="DejaVu Serif Italics"/>
            </a:endParaRPr>
          </a:p>
          <a:p>
            <a:pPr algn="ctr"/>
            <a:endParaRPr lang="vi-VN" sz="3600" b="1" i="1" dirty="0">
              <a:solidFill>
                <a:srgbClr val="3F6D1B"/>
              </a:solidFill>
              <a:latin typeface="DejaVu Serif Italics"/>
            </a:endParaRPr>
          </a:p>
        </p:txBody>
      </p:sp>
      <p:pic>
        <p:nvPicPr>
          <p:cNvPr id="11" name="Picture 11" descr="logo hoa sen">
            <a:extLst>
              <a:ext uri="{FF2B5EF4-FFF2-40B4-BE49-F238E27FC236}">
                <a16:creationId xmlns:a16="http://schemas.microsoft.com/office/drawing/2014/main" id="{277FC559-05CD-4519-9CFD-05A27EC1377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9583400" y="152400"/>
            <a:ext cx="1511933" cy="113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914"/>
            <a:ext cx="18288000" cy="10348827"/>
          </a:xfrm>
          <a:prstGeom prst="rect">
            <a:avLst/>
          </a:prstGeom>
        </p:spPr>
      </p:pic>
      <p:sp>
        <p:nvSpPr>
          <p:cNvPr id="13" name="Rectangle 12">
            <a:extLst>
              <a:ext uri="{FF2B5EF4-FFF2-40B4-BE49-F238E27FC236}">
                <a16:creationId xmlns:a16="http://schemas.microsoft.com/office/drawing/2014/main" id="{4299AB3B-E143-4514-AC2C-F204FC649BA4}"/>
              </a:ext>
            </a:extLst>
          </p:cNvPr>
          <p:cNvSpPr/>
          <p:nvPr/>
        </p:nvSpPr>
        <p:spPr>
          <a:xfrm>
            <a:off x="-3352800" y="152400"/>
            <a:ext cx="12115800"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chemeClr val="accent3"/>
                </a:solidFill>
                <a:effectLst/>
              </a:rPr>
              <a:t>Trẻ</a:t>
            </a:r>
            <a:r>
              <a:rPr lang="en-US" sz="5400" b="1" cap="none" spc="0" dirty="0">
                <a:ln/>
                <a:solidFill>
                  <a:schemeClr val="accent3"/>
                </a:solidFill>
                <a:effectLst/>
              </a:rPr>
              <a:t> </a:t>
            </a:r>
            <a:r>
              <a:rPr lang="en-US" sz="5400" b="1" cap="none" spc="0" dirty="0" err="1">
                <a:ln/>
                <a:solidFill>
                  <a:schemeClr val="accent3"/>
                </a:solidFill>
                <a:effectLst/>
              </a:rPr>
              <a:t>đọc</a:t>
            </a:r>
            <a:r>
              <a:rPr lang="en-US" sz="5400" b="1" cap="none" spc="0" dirty="0">
                <a:ln/>
                <a:solidFill>
                  <a:schemeClr val="accent3"/>
                </a:solidFill>
                <a:effectLst/>
              </a:rPr>
              <a:t> </a:t>
            </a:r>
            <a:r>
              <a:rPr lang="en-US" sz="5400" b="1" cap="none" spc="0" dirty="0" err="1">
                <a:ln/>
                <a:solidFill>
                  <a:schemeClr val="accent3"/>
                </a:solidFill>
                <a:effectLst/>
              </a:rPr>
              <a:t>thơ</a:t>
            </a:r>
            <a:r>
              <a:rPr lang="en-US" sz="5400" b="1" dirty="0">
                <a:ln/>
                <a:solidFill>
                  <a:schemeClr val="accent3"/>
                </a:solidFill>
              </a:rPr>
              <a:t>:</a:t>
            </a:r>
            <a:endParaRPr lang="en-US" sz="5400" b="1" cap="none" spc="0" dirty="0">
              <a:ln/>
              <a:solidFill>
                <a:schemeClr val="accent3"/>
              </a:solidFill>
              <a:effectLst/>
            </a:endParaRPr>
          </a:p>
        </p:txBody>
      </p:sp>
      <p:sp>
        <p:nvSpPr>
          <p:cNvPr id="14" name="Rectangle 13"/>
          <p:cNvSpPr/>
          <p:nvPr/>
        </p:nvSpPr>
        <p:spPr>
          <a:xfrm>
            <a:off x="5410200" y="2985084"/>
            <a:ext cx="9748157" cy="6494085"/>
          </a:xfrm>
          <a:prstGeom prst="rect">
            <a:avLst/>
          </a:prstGeom>
        </p:spPr>
        <p:txBody>
          <a:bodyPr wrap="square">
            <a:spAutoFit/>
          </a:bodyPr>
          <a:lstStyle/>
          <a:p>
            <a:r>
              <a:rPr lang="vi-VN" sz="3200" b="1" i="1" dirty="0">
                <a:solidFill>
                  <a:srgbClr val="3F6D1B"/>
                </a:solidFill>
                <a:latin typeface="DejaVu Serif Italics"/>
              </a:rPr>
              <a:t>Mỗi khi vào lớp </a:t>
            </a:r>
          </a:p>
          <a:p>
            <a:r>
              <a:rPr lang="vi-VN" sz="3200" b="1" i="1" dirty="0">
                <a:solidFill>
                  <a:srgbClr val="3F6D1B"/>
                </a:solidFill>
                <a:latin typeface="DejaVu Serif Italics"/>
              </a:rPr>
              <a:t>Cô cười thật tươi          </a:t>
            </a:r>
          </a:p>
          <a:p>
            <a:r>
              <a:rPr lang="vi-VN" sz="3200" b="1" i="1" dirty="0">
                <a:solidFill>
                  <a:srgbClr val="3F6D1B"/>
                </a:solidFill>
                <a:latin typeface="DejaVu Serif Italics"/>
              </a:rPr>
              <a:t>Say sưa giảng bài</a:t>
            </a:r>
          </a:p>
          <a:p>
            <a:r>
              <a:rPr lang="vi-VN" sz="3200" b="1" i="1" dirty="0">
                <a:solidFill>
                  <a:srgbClr val="3F6D1B"/>
                </a:solidFill>
                <a:latin typeface="DejaVu Serif Italics"/>
              </a:rPr>
              <a:t>Giọng cô ấm áp     </a:t>
            </a:r>
          </a:p>
          <a:p>
            <a:r>
              <a:rPr lang="vi-VN" sz="3200" b="1" i="1" dirty="0">
                <a:solidFill>
                  <a:srgbClr val="3F6D1B"/>
                </a:solidFill>
                <a:latin typeface="DejaVu Serif Italics"/>
              </a:rPr>
              <a:t>Bạn nào hay nghịch</a:t>
            </a:r>
          </a:p>
          <a:p>
            <a:r>
              <a:rPr lang="vi-VN" sz="3200" b="1" i="1" dirty="0">
                <a:solidFill>
                  <a:srgbClr val="3F6D1B"/>
                </a:solidFill>
                <a:latin typeface="DejaVu Serif Italics"/>
              </a:rPr>
              <a:t>Cô chẳng thích đâu    </a:t>
            </a:r>
          </a:p>
          <a:p>
            <a:r>
              <a:rPr lang="vi-VN" sz="3200" b="1" i="1" dirty="0">
                <a:solidFill>
                  <a:srgbClr val="3F6D1B"/>
                </a:solidFill>
                <a:latin typeface="DejaVu Serif Italics"/>
              </a:rPr>
              <a:t>Bạn nào chăm ngoan</a:t>
            </a:r>
          </a:p>
          <a:p>
            <a:r>
              <a:rPr lang="vi-VN" sz="3200" b="1" i="1" dirty="0">
                <a:solidFill>
                  <a:srgbClr val="3F6D1B"/>
                </a:solidFill>
                <a:latin typeface="DejaVu Serif Italics"/>
              </a:rPr>
              <a:t>Cô yêu lắm đấy</a:t>
            </a:r>
          </a:p>
          <a:p>
            <a:r>
              <a:rPr lang="vi-VN" sz="3200" b="1" i="1" dirty="0">
                <a:solidFill>
                  <a:srgbClr val="3F6D1B"/>
                </a:solidFill>
                <a:latin typeface="DejaVu Serif Italics"/>
              </a:rPr>
              <a:t>Cần như hạt muối</a:t>
            </a:r>
          </a:p>
          <a:p>
            <a:r>
              <a:rPr lang="vi-VN" sz="3200" b="1" i="1" dirty="0">
                <a:solidFill>
                  <a:srgbClr val="3F6D1B"/>
                </a:solidFill>
                <a:latin typeface="DejaVu Serif Italics"/>
              </a:rPr>
              <a:t>Đẹp như hoa rừng</a:t>
            </a:r>
          </a:p>
          <a:p>
            <a:r>
              <a:rPr lang="vi-VN" sz="3200" b="1" i="1" dirty="0">
                <a:solidFill>
                  <a:srgbClr val="3F6D1B"/>
                </a:solidFill>
                <a:latin typeface="DejaVu Serif Italics"/>
              </a:rPr>
              <a:t>Cô giáo của con </a:t>
            </a:r>
          </a:p>
          <a:p>
            <a:r>
              <a:rPr lang="vi-VN" sz="3200" b="1" i="1" dirty="0">
                <a:solidFill>
                  <a:srgbClr val="3F6D1B"/>
                </a:solidFill>
                <a:latin typeface="DejaVu Serif Italics"/>
              </a:rPr>
              <a:t>Ai mà chẳng quý.</a:t>
            </a:r>
          </a:p>
          <a:p>
            <a:r>
              <a:rPr lang="vi-VN" sz="3200" dirty="0">
                <a:solidFill>
                  <a:srgbClr val="3F6D1B"/>
                </a:solidFill>
                <a:latin typeface="DejaVu Serif Italics"/>
              </a:rPr>
              <a:t> </a:t>
            </a:r>
            <a:endParaRPr lang="en-US" sz="3200" dirty="0"/>
          </a:p>
        </p:txBody>
      </p:sp>
      <p:sp>
        <p:nvSpPr>
          <p:cNvPr id="16" name="Rectangle 15"/>
          <p:cNvSpPr/>
          <p:nvPr/>
        </p:nvSpPr>
        <p:spPr>
          <a:xfrm flipH="1">
            <a:off x="7772400" y="9162958"/>
            <a:ext cx="6781800" cy="523220"/>
          </a:xfrm>
          <a:prstGeom prst="rect">
            <a:avLst/>
          </a:prstGeom>
        </p:spPr>
        <p:txBody>
          <a:bodyPr wrap="square">
            <a:spAutoFit/>
          </a:bodyPr>
          <a:lstStyle/>
          <a:p>
            <a:r>
              <a:rPr lang="vi-VN" sz="2800" b="1" dirty="0">
                <a:solidFill>
                  <a:srgbClr val="3F6D1B"/>
                </a:solidFill>
                <a:latin typeface="DejaVu Serif Italics"/>
              </a:rPr>
              <a:t>T</a:t>
            </a:r>
            <a:r>
              <a:rPr lang="en-US" sz="2800" b="1" dirty="0" err="1">
                <a:solidFill>
                  <a:srgbClr val="3F6D1B"/>
                </a:solidFill>
                <a:latin typeface="DejaVu Serif Italics"/>
              </a:rPr>
              <a:t>ác</a:t>
            </a:r>
            <a:r>
              <a:rPr lang="vi-VN" sz="2800" b="1" dirty="0">
                <a:solidFill>
                  <a:srgbClr val="3F6D1B"/>
                </a:solidFill>
                <a:latin typeface="DejaVu Serif Italics"/>
              </a:rPr>
              <a:t> giả: Hà Quang</a:t>
            </a:r>
          </a:p>
        </p:txBody>
      </p:sp>
      <p:pic>
        <p:nvPicPr>
          <p:cNvPr id="17" name="Picture 11" descr="logo hoa sen">
            <a:extLst>
              <a:ext uri="{FF2B5EF4-FFF2-40B4-BE49-F238E27FC236}">
                <a16:creationId xmlns:a16="http://schemas.microsoft.com/office/drawing/2014/main" id="{277FC559-05CD-4519-9CFD-05A27EC1377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16617633" y="130629"/>
            <a:ext cx="1511933" cy="120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4038600" y="1978025"/>
            <a:ext cx="6705600" cy="854658"/>
          </a:xfrm>
          <a:prstGeom prst="rect">
            <a:avLst/>
          </a:prstGeom>
        </p:spPr>
        <p:txBody>
          <a:bodyPr wrap="square">
            <a:spAutoFit/>
          </a:bodyPr>
          <a:lstStyle/>
          <a:p>
            <a:pPr algn="ctr">
              <a:lnSpc>
                <a:spcPts val="6532"/>
              </a:lnSpc>
            </a:pPr>
            <a:r>
              <a:rPr lang="vi-VN" sz="4400" b="1" dirty="0">
                <a:solidFill>
                  <a:srgbClr val="C00000"/>
                </a:solidFill>
                <a:latin typeface="DejaVu Serif Italics"/>
              </a:rPr>
              <a:t>Cô giáo của con</a:t>
            </a:r>
          </a:p>
        </p:txBody>
      </p:sp>
      <p:pic>
        <p:nvPicPr>
          <p:cNvPr id="19"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6143514" y="9162958"/>
            <a:ext cx="914400" cy="609600"/>
          </a:xfrm>
          <a:prstGeom prst="rect">
            <a:avLst/>
          </a:prstGeom>
        </p:spPr>
      </p:pic>
      <p:pic>
        <p:nvPicPr>
          <p:cNvPr id="20" name="Picture 2" descr="Ghim của Khánh An trên Nghệ thuật anime | Thiệp, Anime, Nghệ thuật">
            <a:extLst>
              <a:ext uri="{FF2B5EF4-FFF2-40B4-BE49-F238E27FC236}">
                <a16:creationId xmlns:a16="http://schemas.microsoft.com/office/drawing/2014/main" id="{5B82D4CB-6726-460F-B9DC-9E3D1F6A6C8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480" b="92193" l="7000" r="90000">
                        <a14:foregroundMark x1="11250" y1="35130" x2="11750" y2="37732"/>
                        <a14:foregroundMark x1="86750" y1="51301" x2="89500" y2="50929"/>
                        <a14:foregroundMark x1="7250" y1="80669" x2="7250" y2="82342"/>
                        <a14:foregroundMark x1="32500" y1="91264" x2="35750" y2="91264"/>
                        <a14:foregroundMark x1="56500" y1="92193" x2="59250" y2="8866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3182599" y="1978025"/>
            <a:ext cx="4965674" cy="84658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398" b="96196" l="741" r="97685"/>
                    </a14:imgEffect>
                  </a14:imgLayer>
                </a14:imgProps>
              </a:ext>
            </a:extLst>
          </a:blip>
          <a:stretch>
            <a:fillRect/>
          </a:stretch>
        </p:blipFill>
        <p:spPr>
          <a:xfrm rot="19896608">
            <a:off x="13446607" y="5692706"/>
            <a:ext cx="1530176" cy="1228346"/>
          </a:xfrm>
          <a:prstGeom prst="rect">
            <a:avLst/>
          </a:prstGeom>
        </p:spPr>
      </p:pic>
    </p:spTree>
    <p:custDataLst>
      <p:tags r:id="rId1"/>
    </p:custDataLst>
    <p:extLst>
      <p:ext uri="{BB962C8B-B14F-4D97-AF65-F5344CB8AC3E}">
        <p14:creationId xmlns:p14="http://schemas.microsoft.com/office/powerpoint/2010/main" val="2160491689"/>
      </p:ext>
    </p:extLst>
  </p:cSld>
  <p:clrMapOvr>
    <a:masterClrMapping/>
  </p:clrMapOvr>
  <mc:AlternateContent xmlns:mc="http://schemas.openxmlformats.org/markup-compatibility/2006" xmlns:p14="http://schemas.microsoft.com/office/powerpoint/2010/main">
    <mc:Choice Requires="p14">
      <p:transition spd="slow" p14:dur="2000" advTm="44963"/>
    </mc:Choice>
    <mc:Fallback xmlns="">
      <p:transition spd="slow" advTm="44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9.72222E-7 -2.71605E-6 L -9.72222E-7 -0.07207 " pathEditMode="relative" rAng="0" ptsTypes="AA">
                                      <p:cBhvr>
                                        <p:cTn id="10"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1" dur="125" fill="hold">
                                          <p:stCondLst>
                                            <p:cond delay="0"/>
                                          </p:stCondLst>
                                        </p:cTn>
                                        <p:tgtEl>
                                          <p:spTgt spid="18">
                                            <p:txEl>
                                              <p:pRg st="0" end="0"/>
                                            </p:txEl>
                                          </p:spTgt>
                                        </p:tgtEl>
                                        <p:attrNameLst>
                                          <p:attrName>r</p:attrName>
                                        </p:attrNameLst>
                                      </p:cBhvr>
                                    </p:animRot>
                                    <p:animRot by="-1500000">
                                      <p:cBhvr>
                                        <p:cTn id="12" dur="125" fill="hold">
                                          <p:stCondLst>
                                            <p:cond delay="125"/>
                                          </p:stCondLst>
                                        </p:cTn>
                                        <p:tgtEl>
                                          <p:spTgt spid="18">
                                            <p:txEl>
                                              <p:pRg st="0" end="0"/>
                                            </p:txEl>
                                          </p:spTgt>
                                        </p:tgtEl>
                                        <p:attrNameLst>
                                          <p:attrName>r</p:attrName>
                                        </p:attrNameLst>
                                      </p:cBhvr>
                                    </p:animRot>
                                    <p:animRot by="-1500000">
                                      <p:cBhvr>
                                        <p:cTn id="13" dur="125" fill="hold">
                                          <p:stCondLst>
                                            <p:cond delay="250"/>
                                          </p:stCondLst>
                                        </p:cTn>
                                        <p:tgtEl>
                                          <p:spTgt spid="18">
                                            <p:txEl>
                                              <p:pRg st="0" end="0"/>
                                            </p:txEl>
                                          </p:spTgt>
                                        </p:tgtEl>
                                        <p:attrNameLst>
                                          <p:attrName>r</p:attrName>
                                        </p:attrNameLst>
                                      </p:cBhvr>
                                    </p:animRot>
                                    <p:animRot by="1500000">
                                      <p:cBhvr>
                                        <p:cTn id="14" dur="125" fill="hold">
                                          <p:stCondLst>
                                            <p:cond delay="375"/>
                                          </p:stCondLst>
                                        </p:cTn>
                                        <p:tgtEl>
                                          <p:spTgt spid="18">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1.94444E-6 1.23457E-7 L -1.94444E-6 -0.07207 " pathEditMode="relative" rAng="0" ptsTypes="AA">
                                      <p:cBhvr>
                                        <p:cTn id="18" dur="250" accel="50000" decel="50000" autoRev="1" fill="hold">
                                          <p:stCondLst>
                                            <p:cond delay="0"/>
                                          </p:stCondLst>
                                        </p:cTn>
                                        <p:tgtEl>
                                          <p:spTgt spid="14">
                                            <p:txEl>
                                              <p:pRg st="0" end="0"/>
                                            </p:txEl>
                                          </p:spTgt>
                                        </p:tgtEl>
                                        <p:attrNameLst>
                                          <p:attrName>ppt_x</p:attrName>
                                          <p:attrName>ppt_y</p:attrName>
                                        </p:attrNameLst>
                                      </p:cBhvr>
                                      <p:rCtr x="0" y="-3611"/>
                                    </p:animMotion>
                                    <p:animRot by="1500000">
                                      <p:cBhvr>
                                        <p:cTn id="19" dur="125" fill="hold">
                                          <p:stCondLst>
                                            <p:cond delay="0"/>
                                          </p:stCondLst>
                                        </p:cTn>
                                        <p:tgtEl>
                                          <p:spTgt spid="14">
                                            <p:txEl>
                                              <p:pRg st="0" end="0"/>
                                            </p:txEl>
                                          </p:spTgt>
                                        </p:tgtEl>
                                        <p:attrNameLst>
                                          <p:attrName>r</p:attrName>
                                        </p:attrNameLst>
                                      </p:cBhvr>
                                    </p:animRot>
                                    <p:animRot by="-1500000">
                                      <p:cBhvr>
                                        <p:cTn id="20" dur="125" fill="hold">
                                          <p:stCondLst>
                                            <p:cond delay="125"/>
                                          </p:stCondLst>
                                        </p:cTn>
                                        <p:tgtEl>
                                          <p:spTgt spid="14">
                                            <p:txEl>
                                              <p:pRg st="0" end="0"/>
                                            </p:txEl>
                                          </p:spTgt>
                                        </p:tgtEl>
                                        <p:attrNameLst>
                                          <p:attrName>r</p:attrName>
                                        </p:attrNameLst>
                                      </p:cBhvr>
                                    </p:animRot>
                                    <p:animRot by="-1500000">
                                      <p:cBhvr>
                                        <p:cTn id="21" dur="125" fill="hold">
                                          <p:stCondLst>
                                            <p:cond delay="250"/>
                                          </p:stCondLst>
                                        </p:cTn>
                                        <p:tgtEl>
                                          <p:spTgt spid="14">
                                            <p:txEl>
                                              <p:pRg st="0" end="0"/>
                                            </p:txEl>
                                          </p:spTgt>
                                        </p:tgtEl>
                                        <p:attrNameLst>
                                          <p:attrName>r</p:attrName>
                                        </p:attrNameLst>
                                      </p:cBhvr>
                                    </p:animRot>
                                    <p:animRot by="1500000">
                                      <p:cBhvr>
                                        <p:cTn id="22" dur="125" fill="hold">
                                          <p:stCondLst>
                                            <p:cond delay="375"/>
                                          </p:stCondLst>
                                        </p:cTn>
                                        <p:tgtEl>
                                          <p:spTgt spid="14">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nodeType="clickEffect">
                                  <p:stCondLst>
                                    <p:cond delay="0"/>
                                  </p:stCondLst>
                                  <p:iterate type="lt">
                                    <p:tmPct val="10000"/>
                                  </p:iterate>
                                  <p:childTnLst>
                                    <p:animMotion origin="layout" path="M 0 3.58025E-6 L 0 -0.07207 " pathEditMode="relative" rAng="0" ptsTypes="AA">
                                      <p:cBhvr>
                                        <p:cTn id="26" dur="250" accel="50000" decel="50000" autoRev="1" fill="hold">
                                          <p:stCondLst>
                                            <p:cond delay="0"/>
                                          </p:stCondLst>
                                        </p:cTn>
                                        <p:tgtEl>
                                          <p:spTgt spid="14">
                                            <p:txEl>
                                              <p:pRg st="1" end="1"/>
                                            </p:txEl>
                                          </p:spTgt>
                                        </p:tgtEl>
                                        <p:attrNameLst>
                                          <p:attrName>ppt_x</p:attrName>
                                          <p:attrName>ppt_y</p:attrName>
                                        </p:attrNameLst>
                                      </p:cBhvr>
                                      <p:rCtr x="0" y="-3611"/>
                                    </p:animMotion>
                                    <p:animRot by="1500000">
                                      <p:cBhvr>
                                        <p:cTn id="27" dur="125" fill="hold">
                                          <p:stCondLst>
                                            <p:cond delay="0"/>
                                          </p:stCondLst>
                                        </p:cTn>
                                        <p:tgtEl>
                                          <p:spTgt spid="14">
                                            <p:txEl>
                                              <p:pRg st="1" end="1"/>
                                            </p:txEl>
                                          </p:spTgt>
                                        </p:tgtEl>
                                        <p:attrNameLst>
                                          <p:attrName>r</p:attrName>
                                        </p:attrNameLst>
                                      </p:cBhvr>
                                    </p:animRot>
                                    <p:animRot by="-1500000">
                                      <p:cBhvr>
                                        <p:cTn id="28" dur="125" fill="hold">
                                          <p:stCondLst>
                                            <p:cond delay="125"/>
                                          </p:stCondLst>
                                        </p:cTn>
                                        <p:tgtEl>
                                          <p:spTgt spid="14">
                                            <p:txEl>
                                              <p:pRg st="1" end="1"/>
                                            </p:txEl>
                                          </p:spTgt>
                                        </p:tgtEl>
                                        <p:attrNameLst>
                                          <p:attrName>r</p:attrName>
                                        </p:attrNameLst>
                                      </p:cBhvr>
                                    </p:animRot>
                                    <p:animRot by="-1500000">
                                      <p:cBhvr>
                                        <p:cTn id="29" dur="125" fill="hold">
                                          <p:stCondLst>
                                            <p:cond delay="250"/>
                                          </p:stCondLst>
                                        </p:cTn>
                                        <p:tgtEl>
                                          <p:spTgt spid="14">
                                            <p:txEl>
                                              <p:pRg st="1" end="1"/>
                                            </p:txEl>
                                          </p:spTgt>
                                        </p:tgtEl>
                                        <p:attrNameLst>
                                          <p:attrName>r</p:attrName>
                                        </p:attrNameLst>
                                      </p:cBhvr>
                                    </p:animRot>
                                    <p:animRot by="1500000">
                                      <p:cBhvr>
                                        <p:cTn id="30" dur="125" fill="hold">
                                          <p:stCondLst>
                                            <p:cond delay="375"/>
                                          </p:stCondLst>
                                        </p:cTn>
                                        <p:tgtEl>
                                          <p:spTgt spid="14">
                                            <p:txEl>
                                              <p:pRg st="1" end="1"/>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nodeType="clickEffect">
                                  <p:stCondLst>
                                    <p:cond delay="0"/>
                                  </p:stCondLst>
                                  <p:iterate type="lt">
                                    <p:tmPct val="10000"/>
                                  </p:iterate>
                                  <p:childTnLst>
                                    <p:animMotion origin="layout" path="M 3.47222E-6 -2.96296E-6 L 3.47222E-6 -0.07206 " pathEditMode="relative" rAng="0" ptsTypes="AA">
                                      <p:cBhvr>
                                        <p:cTn id="34" dur="250" accel="50000" decel="50000" autoRev="1" fill="hold">
                                          <p:stCondLst>
                                            <p:cond delay="0"/>
                                          </p:stCondLst>
                                        </p:cTn>
                                        <p:tgtEl>
                                          <p:spTgt spid="14">
                                            <p:txEl>
                                              <p:pRg st="2" end="2"/>
                                            </p:txEl>
                                          </p:spTgt>
                                        </p:tgtEl>
                                        <p:attrNameLst>
                                          <p:attrName>ppt_x</p:attrName>
                                          <p:attrName>ppt_y</p:attrName>
                                        </p:attrNameLst>
                                      </p:cBhvr>
                                      <p:rCtr x="0" y="-3611"/>
                                    </p:animMotion>
                                    <p:animRot by="1500000">
                                      <p:cBhvr>
                                        <p:cTn id="35" dur="125" fill="hold">
                                          <p:stCondLst>
                                            <p:cond delay="0"/>
                                          </p:stCondLst>
                                        </p:cTn>
                                        <p:tgtEl>
                                          <p:spTgt spid="14">
                                            <p:txEl>
                                              <p:pRg st="2" end="2"/>
                                            </p:txEl>
                                          </p:spTgt>
                                        </p:tgtEl>
                                        <p:attrNameLst>
                                          <p:attrName>r</p:attrName>
                                        </p:attrNameLst>
                                      </p:cBhvr>
                                    </p:animRot>
                                    <p:animRot by="-1500000">
                                      <p:cBhvr>
                                        <p:cTn id="36" dur="125" fill="hold">
                                          <p:stCondLst>
                                            <p:cond delay="125"/>
                                          </p:stCondLst>
                                        </p:cTn>
                                        <p:tgtEl>
                                          <p:spTgt spid="14">
                                            <p:txEl>
                                              <p:pRg st="2" end="2"/>
                                            </p:txEl>
                                          </p:spTgt>
                                        </p:tgtEl>
                                        <p:attrNameLst>
                                          <p:attrName>r</p:attrName>
                                        </p:attrNameLst>
                                      </p:cBhvr>
                                    </p:animRot>
                                    <p:animRot by="-1500000">
                                      <p:cBhvr>
                                        <p:cTn id="37" dur="125" fill="hold">
                                          <p:stCondLst>
                                            <p:cond delay="250"/>
                                          </p:stCondLst>
                                        </p:cTn>
                                        <p:tgtEl>
                                          <p:spTgt spid="14">
                                            <p:txEl>
                                              <p:pRg st="2" end="2"/>
                                            </p:txEl>
                                          </p:spTgt>
                                        </p:tgtEl>
                                        <p:attrNameLst>
                                          <p:attrName>r</p:attrName>
                                        </p:attrNameLst>
                                      </p:cBhvr>
                                    </p:animRot>
                                    <p:animRot by="1500000">
                                      <p:cBhvr>
                                        <p:cTn id="38" dur="125" fill="hold">
                                          <p:stCondLst>
                                            <p:cond delay="375"/>
                                          </p:stCondLst>
                                        </p:cTn>
                                        <p:tgtEl>
                                          <p:spTgt spid="14">
                                            <p:txEl>
                                              <p:pRg st="2" end="2"/>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4" presetClass="emph" presetSubtype="0" fill="hold" nodeType="clickEffect">
                                  <p:stCondLst>
                                    <p:cond delay="0"/>
                                  </p:stCondLst>
                                  <p:iterate type="lt">
                                    <p:tmPct val="10000"/>
                                  </p:iterate>
                                  <p:childTnLst>
                                    <p:animMotion origin="layout" path="M -2.91667E-6 -3.82716E-6 L -2.91667E-6 -0.07206 " pathEditMode="relative" rAng="0" ptsTypes="AA">
                                      <p:cBhvr>
                                        <p:cTn id="42" dur="250" accel="50000" decel="50000" autoRev="1" fill="hold">
                                          <p:stCondLst>
                                            <p:cond delay="0"/>
                                          </p:stCondLst>
                                        </p:cTn>
                                        <p:tgtEl>
                                          <p:spTgt spid="14">
                                            <p:txEl>
                                              <p:pRg st="3" end="3"/>
                                            </p:txEl>
                                          </p:spTgt>
                                        </p:tgtEl>
                                        <p:attrNameLst>
                                          <p:attrName>ppt_x</p:attrName>
                                          <p:attrName>ppt_y</p:attrName>
                                        </p:attrNameLst>
                                      </p:cBhvr>
                                      <p:rCtr x="0" y="-3611"/>
                                    </p:animMotion>
                                    <p:animRot by="1500000">
                                      <p:cBhvr>
                                        <p:cTn id="43" dur="125" fill="hold">
                                          <p:stCondLst>
                                            <p:cond delay="0"/>
                                          </p:stCondLst>
                                        </p:cTn>
                                        <p:tgtEl>
                                          <p:spTgt spid="14">
                                            <p:txEl>
                                              <p:pRg st="3" end="3"/>
                                            </p:txEl>
                                          </p:spTgt>
                                        </p:tgtEl>
                                        <p:attrNameLst>
                                          <p:attrName>r</p:attrName>
                                        </p:attrNameLst>
                                      </p:cBhvr>
                                    </p:animRot>
                                    <p:animRot by="-1500000">
                                      <p:cBhvr>
                                        <p:cTn id="44" dur="125" fill="hold">
                                          <p:stCondLst>
                                            <p:cond delay="125"/>
                                          </p:stCondLst>
                                        </p:cTn>
                                        <p:tgtEl>
                                          <p:spTgt spid="14">
                                            <p:txEl>
                                              <p:pRg st="3" end="3"/>
                                            </p:txEl>
                                          </p:spTgt>
                                        </p:tgtEl>
                                        <p:attrNameLst>
                                          <p:attrName>r</p:attrName>
                                        </p:attrNameLst>
                                      </p:cBhvr>
                                    </p:animRot>
                                    <p:animRot by="-1500000">
                                      <p:cBhvr>
                                        <p:cTn id="45" dur="125" fill="hold">
                                          <p:stCondLst>
                                            <p:cond delay="250"/>
                                          </p:stCondLst>
                                        </p:cTn>
                                        <p:tgtEl>
                                          <p:spTgt spid="14">
                                            <p:txEl>
                                              <p:pRg st="3" end="3"/>
                                            </p:txEl>
                                          </p:spTgt>
                                        </p:tgtEl>
                                        <p:attrNameLst>
                                          <p:attrName>r</p:attrName>
                                        </p:attrNameLst>
                                      </p:cBhvr>
                                    </p:animRot>
                                    <p:animRot by="1500000">
                                      <p:cBhvr>
                                        <p:cTn id="46" dur="125" fill="hold">
                                          <p:stCondLst>
                                            <p:cond delay="375"/>
                                          </p:stCondLst>
                                        </p:cTn>
                                        <p:tgtEl>
                                          <p:spTgt spid="14">
                                            <p:txEl>
                                              <p:pRg st="3" end="3"/>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4" presetClass="emph" presetSubtype="0" fill="hold" nodeType="clickEffect">
                                  <p:stCondLst>
                                    <p:cond delay="0"/>
                                  </p:stCondLst>
                                  <p:iterate type="lt">
                                    <p:tmPct val="10000"/>
                                  </p:iterate>
                                  <p:childTnLst>
                                    <p:animMotion origin="layout" path="M -2.08333E-6 -3.7037E-7 L -2.08333E-6 -0.07207 " pathEditMode="relative" rAng="0" ptsTypes="AA">
                                      <p:cBhvr>
                                        <p:cTn id="50" dur="250" accel="50000" decel="50000" autoRev="1" fill="hold">
                                          <p:stCondLst>
                                            <p:cond delay="0"/>
                                          </p:stCondLst>
                                        </p:cTn>
                                        <p:tgtEl>
                                          <p:spTgt spid="14">
                                            <p:txEl>
                                              <p:pRg st="4" end="4"/>
                                            </p:txEl>
                                          </p:spTgt>
                                        </p:tgtEl>
                                        <p:attrNameLst>
                                          <p:attrName>ppt_x</p:attrName>
                                          <p:attrName>ppt_y</p:attrName>
                                        </p:attrNameLst>
                                      </p:cBhvr>
                                      <p:rCtr x="0" y="-3611"/>
                                    </p:animMotion>
                                    <p:animRot by="1500000">
                                      <p:cBhvr>
                                        <p:cTn id="51" dur="125" fill="hold">
                                          <p:stCondLst>
                                            <p:cond delay="0"/>
                                          </p:stCondLst>
                                        </p:cTn>
                                        <p:tgtEl>
                                          <p:spTgt spid="14">
                                            <p:txEl>
                                              <p:pRg st="4" end="4"/>
                                            </p:txEl>
                                          </p:spTgt>
                                        </p:tgtEl>
                                        <p:attrNameLst>
                                          <p:attrName>r</p:attrName>
                                        </p:attrNameLst>
                                      </p:cBhvr>
                                    </p:animRot>
                                    <p:animRot by="-1500000">
                                      <p:cBhvr>
                                        <p:cTn id="52" dur="125" fill="hold">
                                          <p:stCondLst>
                                            <p:cond delay="125"/>
                                          </p:stCondLst>
                                        </p:cTn>
                                        <p:tgtEl>
                                          <p:spTgt spid="14">
                                            <p:txEl>
                                              <p:pRg st="4" end="4"/>
                                            </p:txEl>
                                          </p:spTgt>
                                        </p:tgtEl>
                                        <p:attrNameLst>
                                          <p:attrName>r</p:attrName>
                                        </p:attrNameLst>
                                      </p:cBhvr>
                                    </p:animRot>
                                    <p:animRot by="-1500000">
                                      <p:cBhvr>
                                        <p:cTn id="53" dur="125" fill="hold">
                                          <p:stCondLst>
                                            <p:cond delay="250"/>
                                          </p:stCondLst>
                                        </p:cTn>
                                        <p:tgtEl>
                                          <p:spTgt spid="14">
                                            <p:txEl>
                                              <p:pRg st="4" end="4"/>
                                            </p:txEl>
                                          </p:spTgt>
                                        </p:tgtEl>
                                        <p:attrNameLst>
                                          <p:attrName>r</p:attrName>
                                        </p:attrNameLst>
                                      </p:cBhvr>
                                    </p:animRot>
                                    <p:animRot by="1500000">
                                      <p:cBhvr>
                                        <p:cTn id="54" dur="125" fill="hold">
                                          <p:stCondLst>
                                            <p:cond delay="375"/>
                                          </p:stCondLst>
                                        </p:cTn>
                                        <p:tgtEl>
                                          <p:spTgt spid="14">
                                            <p:txEl>
                                              <p:pRg st="4" end="4"/>
                                            </p:txEl>
                                          </p:spTgt>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4" presetClass="emph" presetSubtype="0" fill="hold" nodeType="clickEffect">
                                  <p:stCondLst>
                                    <p:cond delay="0"/>
                                  </p:stCondLst>
                                  <p:iterate type="lt">
                                    <p:tmPct val="10000"/>
                                  </p:iterate>
                                  <p:childTnLst>
                                    <p:animMotion origin="layout" path="M -1.25E-6 3.08642E-6 L -1.25E-6 -0.07207 " pathEditMode="relative" rAng="0" ptsTypes="AA">
                                      <p:cBhvr>
                                        <p:cTn id="58" dur="250" accel="50000" decel="50000" autoRev="1" fill="hold">
                                          <p:stCondLst>
                                            <p:cond delay="0"/>
                                          </p:stCondLst>
                                        </p:cTn>
                                        <p:tgtEl>
                                          <p:spTgt spid="14">
                                            <p:txEl>
                                              <p:pRg st="5" end="5"/>
                                            </p:txEl>
                                          </p:spTgt>
                                        </p:tgtEl>
                                        <p:attrNameLst>
                                          <p:attrName>ppt_x</p:attrName>
                                          <p:attrName>ppt_y</p:attrName>
                                        </p:attrNameLst>
                                      </p:cBhvr>
                                      <p:rCtr x="0" y="-3611"/>
                                    </p:animMotion>
                                    <p:animRot by="1500000">
                                      <p:cBhvr>
                                        <p:cTn id="59" dur="125" fill="hold">
                                          <p:stCondLst>
                                            <p:cond delay="0"/>
                                          </p:stCondLst>
                                        </p:cTn>
                                        <p:tgtEl>
                                          <p:spTgt spid="14">
                                            <p:txEl>
                                              <p:pRg st="5" end="5"/>
                                            </p:txEl>
                                          </p:spTgt>
                                        </p:tgtEl>
                                        <p:attrNameLst>
                                          <p:attrName>r</p:attrName>
                                        </p:attrNameLst>
                                      </p:cBhvr>
                                    </p:animRot>
                                    <p:animRot by="-1500000">
                                      <p:cBhvr>
                                        <p:cTn id="60" dur="125" fill="hold">
                                          <p:stCondLst>
                                            <p:cond delay="125"/>
                                          </p:stCondLst>
                                        </p:cTn>
                                        <p:tgtEl>
                                          <p:spTgt spid="14">
                                            <p:txEl>
                                              <p:pRg st="5" end="5"/>
                                            </p:txEl>
                                          </p:spTgt>
                                        </p:tgtEl>
                                        <p:attrNameLst>
                                          <p:attrName>r</p:attrName>
                                        </p:attrNameLst>
                                      </p:cBhvr>
                                    </p:animRot>
                                    <p:animRot by="-1500000">
                                      <p:cBhvr>
                                        <p:cTn id="61" dur="125" fill="hold">
                                          <p:stCondLst>
                                            <p:cond delay="250"/>
                                          </p:stCondLst>
                                        </p:cTn>
                                        <p:tgtEl>
                                          <p:spTgt spid="14">
                                            <p:txEl>
                                              <p:pRg st="5" end="5"/>
                                            </p:txEl>
                                          </p:spTgt>
                                        </p:tgtEl>
                                        <p:attrNameLst>
                                          <p:attrName>r</p:attrName>
                                        </p:attrNameLst>
                                      </p:cBhvr>
                                    </p:animRot>
                                    <p:animRot by="1500000">
                                      <p:cBhvr>
                                        <p:cTn id="62" dur="125" fill="hold">
                                          <p:stCondLst>
                                            <p:cond delay="375"/>
                                          </p:stCondLst>
                                        </p:cTn>
                                        <p:tgtEl>
                                          <p:spTgt spid="14">
                                            <p:txEl>
                                              <p:pRg st="5" end="5"/>
                                            </p:txEl>
                                          </p:spTgt>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nodeType="clickEffect">
                                  <p:stCondLst>
                                    <p:cond delay="0"/>
                                  </p:stCondLst>
                                  <p:iterate type="lt">
                                    <p:tmPct val="10000"/>
                                  </p:iterate>
                                  <p:childTnLst>
                                    <p:animMotion origin="layout" path="M 3.88889E-6 -3.45679E-6 L 3.88889E-6 -0.07206 " pathEditMode="relative" rAng="0" ptsTypes="AA">
                                      <p:cBhvr>
                                        <p:cTn id="66" dur="250" accel="50000" decel="50000" autoRev="1" fill="hold">
                                          <p:stCondLst>
                                            <p:cond delay="0"/>
                                          </p:stCondLst>
                                        </p:cTn>
                                        <p:tgtEl>
                                          <p:spTgt spid="14">
                                            <p:txEl>
                                              <p:pRg st="6" end="6"/>
                                            </p:txEl>
                                          </p:spTgt>
                                        </p:tgtEl>
                                        <p:attrNameLst>
                                          <p:attrName>ppt_x</p:attrName>
                                          <p:attrName>ppt_y</p:attrName>
                                        </p:attrNameLst>
                                      </p:cBhvr>
                                      <p:rCtr x="0" y="-3611"/>
                                    </p:animMotion>
                                    <p:animRot by="1500000">
                                      <p:cBhvr>
                                        <p:cTn id="67" dur="125" fill="hold">
                                          <p:stCondLst>
                                            <p:cond delay="0"/>
                                          </p:stCondLst>
                                        </p:cTn>
                                        <p:tgtEl>
                                          <p:spTgt spid="14">
                                            <p:txEl>
                                              <p:pRg st="6" end="6"/>
                                            </p:txEl>
                                          </p:spTgt>
                                        </p:tgtEl>
                                        <p:attrNameLst>
                                          <p:attrName>r</p:attrName>
                                        </p:attrNameLst>
                                      </p:cBhvr>
                                    </p:animRot>
                                    <p:animRot by="-1500000">
                                      <p:cBhvr>
                                        <p:cTn id="68" dur="125" fill="hold">
                                          <p:stCondLst>
                                            <p:cond delay="125"/>
                                          </p:stCondLst>
                                        </p:cTn>
                                        <p:tgtEl>
                                          <p:spTgt spid="14">
                                            <p:txEl>
                                              <p:pRg st="6" end="6"/>
                                            </p:txEl>
                                          </p:spTgt>
                                        </p:tgtEl>
                                        <p:attrNameLst>
                                          <p:attrName>r</p:attrName>
                                        </p:attrNameLst>
                                      </p:cBhvr>
                                    </p:animRot>
                                    <p:animRot by="-1500000">
                                      <p:cBhvr>
                                        <p:cTn id="69" dur="125" fill="hold">
                                          <p:stCondLst>
                                            <p:cond delay="250"/>
                                          </p:stCondLst>
                                        </p:cTn>
                                        <p:tgtEl>
                                          <p:spTgt spid="14">
                                            <p:txEl>
                                              <p:pRg st="6" end="6"/>
                                            </p:txEl>
                                          </p:spTgt>
                                        </p:tgtEl>
                                        <p:attrNameLst>
                                          <p:attrName>r</p:attrName>
                                        </p:attrNameLst>
                                      </p:cBhvr>
                                    </p:animRot>
                                    <p:animRot by="1500000">
                                      <p:cBhvr>
                                        <p:cTn id="70" dur="125" fill="hold">
                                          <p:stCondLst>
                                            <p:cond delay="375"/>
                                          </p:stCondLst>
                                        </p:cTn>
                                        <p:tgtEl>
                                          <p:spTgt spid="14">
                                            <p:txEl>
                                              <p:pRg st="6" end="6"/>
                                            </p:txEl>
                                          </p:spTgt>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34" presetClass="emph" presetSubtype="0" fill="hold" nodeType="clickEffect">
                                  <p:stCondLst>
                                    <p:cond delay="0"/>
                                  </p:stCondLst>
                                  <p:iterate type="lt">
                                    <p:tmPct val="10000"/>
                                  </p:iterate>
                                  <p:childTnLst>
                                    <p:animMotion origin="layout" path="M 2.77778E-7 1.11022E-16 L 2.77778E-7 -0.07207 " pathEditMode="relative" rAng="0" ptsTypes="AA">
                                      <p:cBhvr>
                                        <p:cTn id="74" dur="250" accel="50000" decel="50000" autoRev="1" fill="hold">
                                          <p:stCondLst>
                                            <p:cond delay="0"/>
                                          </p:stCondLst>
                                        </p:cTn>
                                        <p:tgtEl>
                                          <p:spTgt spid="14">
                                            <p:txEl>
                                              <p:pRg st="7" end="7"/>
                                            </p:txEl>
                                          </p:spTgt>
                                        </p:tgtEl>
                                        <p:attrNameLst>
                                          <p:attrName>ppt_x</p:attrName>
                                          <p:attrName>ppt_y</p:attrName>
                                        </p:attrNameLst>
                                      </p:cBhvr>
                                      <p:rCtr x="0" y="-3611"/>
                                    </p:animMotion>
                                    <p:animRot by="1500000">
                                      <p:cBhvr>
                                        <p:cTn id="75" dur="125" fill="hold">
                                          <p:stCondLst>
                                            <p:cond delay="0"/>
                                          </p:stCondLst>
                                        </p:cTn>
                                        <p:tgtEl>
                                          <p:spTgt spid="14">
                                            <p:txEl>
                                              <p:pRg st="7" end="7"/>
                                            </p:txEl>
                                          </p:spTgt>
                                        </p:tgtEl>
                                        <p:attrNameLst>
                                          <p:attrName>r</p:attrName>
                                        </p:attrNameLst>
                                      </p:cBhvr>
                                    </p:animRot>
                                    <p:animRot by="-1500000">
                                      <p:cBhvr>
                                        <p:cTn id="76" dur="125" fill="hold">
                                          <p:stCondLst>
                                            <p:cond delay="125"/>
                                          </p:stCondLst>
                                        </p:cTn>
                                        <p:tgtEl>
                                          <p:spTgt spid="14">
                                            <p:txEl>
                                              <p:pRg st="7" end="7"/>
                                            </p:txEl>
                                          </p:spTgt>
                                        </p:tgtEl>
                                        <p:attrNameLst>
                                          <p:attrName>r</p:attrName>
                                        </p:attrNameLst>
                                      </p:cBhvr>
                                    </p:animRot>
                                    <p:animRot by="-1500000">
                                      <p:cBhvr>
                                        <p:cTn id="77" dur="125" fill="hold">
                                          <p:stCondLst>
                                            <p:cond delay="250"/>
                                          </p:stCondLst>
                                        </p:cTn>
                                        <p:tgtEl>
                                          <p:spTgt spid="14">
                                            <p:txEl>
                                              <p:pRg st="7" end="7"/>
                                            </p:txEl>
                                          </p:spTgt>
                                        </p:tgtEl>
                                        <p:attrNameLst>
                                          <p:attrName>r</p:attrName>
                                        </p:attrNameLst>
                                      </p:cBhvr>
                                    </p:animRot>
                                    <p:animRot by="1500000">
                                      <p:cBhvr>
                                        <p:cTn id="78" dur="125" fill="hold">
                                          <p:stCondLst>
                                            <p:cond delay="375"/>
                                          </p:stCondLst>
                                        </p:cTn>
                                        <p:tgtEl>
                                          <p:spTgt spid="14">
                                            <p:txEl>
                                              <p:pRg st="7" end="7"/>
                                            </p:txEl>
                                          </p:spTgt>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34" presetClass="emph" presetSubtype="0" fill="hold" nodeType="clickEffect">
                                  <p:stCondLst>
                                    <p:cond delay="0"/>
                                  </p:stCondLst>
                                  <p:iterate type="lt">
                                    <p:tmPct val="10000"/>
                                  </p:iterate>
                                  <p:childTnLst>
                                    <p:animMotion origin="layout" path="M 1.38889E-6 -8.64198E-7 L 1.38889E-6 -0.07207 " pathEditMode="relative" rAng="0" ptsTypes="AA">
                                      <p:cBhvr>
                                        <p:cTn id="82" dur="250" accel="50000" decel="50000" autoRev="1" fill="hold">
                                          <p:stCondLst>
                                            <p:cond delay="0"/>
                                          </p:stCondLst>
                                        </p:cTn>
                                        <p:tgtEl>
                                          <p:spTgt spid="14">
                                            <p:txEl>
                                              <p:pRg st="8" end="8"/>
                                            </p:txEl>
                                          </p:spTgt>
                                        </p:tgtEl>
                                        <p:attrNameLst>
                                          <p:attrName>ppt_x</p:attrName>
                                          <p:attrName>ppt_y</p:attrName>
                                        </p:attrNameLst>
                                      </p:cBhvr>
                                      <p:rCtr x="0" y="-3611"/>
                                    </p:animMotion>
                                    <p:animRot by="1500000">
                                      <p:cBhvr>
                                        <p:cTn id="83" dur="125" fill="hold">
                                          <p:stCondLst>
                                            <p:cond delay="0"/>
                                          </p:stCondLst>
                                        </p:cTn>
                                        <p:tgtEl>
                                          <p:spTgt spid="14">
                                            <p:txEl>
                                              <p:pRg st="8" end="8"/>
                                            </p:txEl>
                                          </p:spTgt>
                                        </p:tgtEl>
                                        <p:attrNameLst>
                                          <p:attrName>r</p:attrName>
                                        </p:attrNameLst>
                                      </p:cBhvr>
                                    </p:animRot>
                                    <p:animRot by="-1500000">
                                      <p:cBhvr>
                                        <p:cTn id="84" dur="125" fill="hold">
                                          <p:stCondLst>
                                            <p:cond delay="125"/>
                                          </p:stCondLst>
                                        </p:cTn>
                                        <p:tgtEl>
                                          <p:spTgt spid="14">
                                            <p:txEl>
                                              <p:pRg st="8" end="8"/>
                                            </p:txEl>
                                          </p:spTgt>
                                        </p:tgtEl>
                                        <p:attrNameLst>
                                          <p:attrName>r</p:attrName>
                                        </p:attrNameLst>
                                      </p:cBhvr>
                                    </p:animRot>
                                    <p:animRot by="-1500000">
                                      <p:cBhvr>
                                        <p:cTn id="85" dur="125" fill="hold">
                                          <p:stCondLst>
                                            <p:cond delay="250"/>
                                          </p:stCondLst>
                                        </p:cTn>
                                        <p:tgtEl>
                                          <p:spTgt spid="14">
                                            <p:txEl>
                                              <p:pRg st="8" end="8"/>
                                            </p:txEl>
                                          </p:spTgt>
                                        </p:tgtEl>
                                        <p:attrNameLst>
                                          <p:attrName>r</p:attrName>
                                        </p:attrNameLst>
                                      </p:cBhvr>
                                    </p:animRot>
                                    <p:animRot by="1500000">
                                      <p:cBhvr>
                                        <p:cTn id="86" dur="125" fill="hold">
                                          <p:stCondLst>
                                            <p:cond delay="375"/>
                                          </p:stCondLst>
                                        </p:cTn>
                                        <p:tgtEl>
                                          <p:spTgt spid="14">
                                            <p:txEl>
                                              <p:pRg st="8" end="8"/>
                                            </p:txEl>
                                          </p:spTgt>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34" presetClass="emph" presetSubtype="0" fill="hold" nodeType="clickEffect">
                                  <p:stCondLst>
                                    <p:cond delay="0"/>
                                  </p:stCondLst>
                                  <p:iterate type="lt">
                                    <p:tmPct val="10000"/>
                                  </p:iterate>
                                  <p:childTnLst>
                                    <p:animMotion origin="layout" path="M 2.91667E-6 2.59259E-6 L 2.91667E-6 -0.07207 " pathEditMode="relative" rAng="0" ptsTypes="AA">
                                      <p:cBhvr>
                                        <p:cTn id="90" dur="250" accel="50000" decel="50000" autoRev="1" fill="hold">
                                          <p:stCondLst>
                                            <p:cond delay="0"/>
                                          </p:stCondLst>
                                        </p:cTn>
                                        <p:tgtEl>
                                          <p:spTgt spid="14">
                                            <p:txEl>
                                              <p:pRg st="9" end="9"/>
                                            </p:txEl>
                                          </p:spTgt>
                                        </p:tgtEl>
                                        <p:attrNameLst>
                                          <p:attrName>ppt_x</p:attrName>
                                          <p:attrName>ppt_y</p:attrName>
                                        </p:attrNameLst>
                                      </p:cBhvr>
                                      <p:rCtr x="0" y="-3611"/>
                                    </p:animMotion>
                                    <p:animRot by="1500000">
                                      <p:cBhvr>
                                        <p:cTn id="91" dur="125" fill="hold">
                                          <p:stCondLst>
                                            <p:cond delay="0"/>
                                          </p:stCondLst>
                                        </p:cTn>
                                        <p:tgtEl>
                                          <p:spTgt spid="14">
                                            <p:txEl>
                                              <p:pRg st="9" end="9"/>
                                            </p:txEl>
                                          </p:spTgt>
                                        </p:tgtEl>
                                        <p:attrNameLst>
                                          <p:attrName>r</p:attrName>
                                        </p:attrNameLst>
                                      </p:cBhvr>
                                    </p:animRot>
                                    <p:animRot by="-1500000">
                                      <p:cBhvr>
                                        <p:cTn id="92" dur="125" fill="hold">
                                          <p:stCondLst>
                                            <p:cond delay="125"/>
                                          </p:stCondLst>
                                        </p:cTn>
                                        <p:tgtEl>
                                          <p:spTgt spid="14">
                                            <p:txEl>
                                              <p:pRg st="9" end="9"/>
                                            </p:txEl>
                                          </p:spTgt>
                                        </p:tgtEl>
                                        <p:attrNameLst>
                                          <p:attrName>r</p:attrName>
                                        </p:attrNameLst>
                                      </p:cBhvr>
                                    </p:animRot>
                                    <p:animRot by="-1500000">
                                      <p:cBhvr>
                                        <p:cTn id="93" dur="125" fill="hold">
                                          <p:stCondLst>
                                            <p:cond delay="250"/>
                                          </p:stCondLst>
                                        </p:cTn>
                                        <p:tgtEl>
                                          <p:spTgt spid="14">
                                            <p:txEl>
                                              <p:pRg st="9" end="9"/>
                                            </p:txEl>
                                          </p:spTgt>
                                        </p:tgtEl>
                                        <p:attrNameLst>
                                          <p:attrName>r</p:attrName>
                                        </p:attrNameLst>
                                      </p:cBhvr>
                                    </p:animRot>
                                    <p:animRot by="1500000">
                                      <p:cBhvr>
                                        <p:cTn id="94" dur="125" fill="hold">
                                          <p:stCondLst>
                                            <p:cond delay="375"/>
                                          </p:stCondLst>
                                        </p:cTn>
                                        <p:tgtEl>
                                          <p:spTgt spid="14">
                                            <p:txEl>
                                              <p:pRg st="9" end="9"/>
                                            </p:txEl>
                                          </p:spTgt>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34" presetClass="emph" presetSubtype="0" fill="hold" nodeType="clickEffect">
                                  <p:stCondLst>
                                    <p:cond delay="0"/>
                                  </p:stCondLst>
                                  <p:iterate type="lt">
                                    <p:tmPct val="10000"/>
                                  </p:iterate>
                                  <p:childTnLst>
                                    <p:animMotion origin="layout" path="M 3.05556E-6 -3.95062E-6 L 3.05556E-6 -0.07206 " pathEditMode="relative" rAng="0" ptsTypes="AA">
                                      <p:cBhvr>
                                        <p:cTn id="98" dur="250" accel="50000" decel="50000" autoRev="1" fill="hold">
                                          <p:stCondLst>
                                            <p:cond delay="0"/>
                                          </p:stCondLst>
                                        </p:cTn>
                                        <p:tgtEl>
                                          <p:spTgt spid="14">
                                            <p:txEl>
                                              <p:pRg st="10" end="10"/>
                                            </p:txEl>
                                          </p:spTgt>
                                        </p:tgtEl>
                                        <p:attrNameLst>
                                          <p:attrName>ppt_x</p:attrName>
                                          <p:attrName>ppt_y</p:attrName>
                                        </p:attrNameLst>
                                      </p:cBhvr>
                                      <p:rCtr x="0" y="-3611"/>
                                    </p:animMotion>
                                    <p:animRot by="1500000">
                                      <p:cBhvr>
                                        <p:cTn id="99" dur="125" fill="hold">
                                          <p:stCondLst>
                                            <p:cond delay="0"/>
                                          </p:stCondLst>
                                        </p:cTn>
                                        <p:tgtEl>
                                          <p:spTgt spid="14">
                                            <p:txEl>
                                              <p:pRg st="10" end="10"/>
                                            </p:txEl>
                                          </p:spTgt>
                                        </p:tgtEl>
                                        <p:attrNameLst>
                                          <p:attrName>r</p:attrName>
                                        </p:attrNameLst>
                                      </p:cBhvr>
                                    </p:animRot>
                                    <p:animRot by="-1500000">
                                      <p:cBhvr>
                                        <p:cTn id="100" dur="125" fill="hold">
                                          <p:stCondLst>
                                            <p:cond delay="125"/>
                                          </p:stCondLst>
                                        </p:cTn>
                                        <p:tgtEl>
                                          <p:spTgt spid="14">
                                            <p:txEl>
                                              <p:pRg st="10" end="10"/>
                                            </p:txEl>
                                          </p:spTgt>
                                        </p:tgtEl>
                                        <p:attrNameLst>
                                          <p:attrName>r</p:attrName>
                                        </p:attrNameLst>
                                      </p:cBhvr>
                                    </p:animRot>
                                    <p:animRot by="-1500000">
                                      <p:cBhvr>
                                        <p:cTn id="101" dur="125" fill="hold">
                                          <p:stCondLst>
                                            <p:cond delay="250"/>
                                          </p:stCondLst>
                                        </p:cTn>
                                        <p:tgtEl>
                                          <p:spTgt spid="14">
                                            <p:txEl>
                                              <p:pRg st="10" end="10"/>
                                            </p:txEl>
                                          </p:spTgt>
                                        </p:tgtEl>
                                        <p:attrNameLst>
                                          <p:attrName>r</p:attrName>
                                        </p:attrNameLst>
                                      </p:cBhvr>
                                    </p:animRot>
                                    <p:animRot by="1500000">
                                      <p:cBhvr>
                                        <p:cTn id="102" dur="125" fill="hold">
                                          <p:stCondLst>
                                            <p:cond delay="375"/>
                                          </p:stCondLst>
                                        </p:cTn>
                                        <p:tgtEl>
                                          <p:spTgt spid="14">
                                            <p:txEl>
                                              <p:pRg st="10" end="10"/>
                                            </p:txEl>
                                          </p:spTgt>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34" presetClass="emph" presetSubtype="0" fill="hold" nodeType="clickEffect">
                                  <p:stCondLst>
                                    <p:cond delay="0"/>
                                  </p:stCondLst>
                                  <p:iterate type="lt">
                                    <p:tmPct val="10000"/>
                                  </p:iterate>
                                  <p:childTnLst>
                                    <p:animMotion origin="layout" path="M -4.72222E-6 -4.93827E-7 L -4.72222E-6 -0.07207 " pathEditMode="relative" rAng="0" ptsTypes="AA">
                                      <p:cBhvr>
                                        <p:cTn id="106" dur="250" accel="50000" decel="50000" autoRev="1" fill="hold">
                                          <p:stCondLst>
                                            <p:cond delay="0"/>
                                          </p:stCondLst>
                                        </p:cTn>
                                        <p:tgtEl>
                                          <p:spTgt spid="14">
                                            <p:txEl>
                                              <p:pRg st="11" end="11"/>
                                            </p:txEl>
                                          </p:spTgt>
                                        </p:tgtEl>
                                        <p:attrNameLst>
                                          <p:attrName>ppt_x</p:attrName>
                                          <p:attrName>ppt_y</p:attrName>
                                        </p:attrNameLst>
                                      </p:cBhvr>
                                      <p:rCtr x="0" y="-3611"/>
                                    </p:animMotion>
                                    <p:animRot by="1500000">
                                      <p:cBhvr>
                                        <p:cTn id="107" dur="125" fill="hold">
                                          <p:stCondLst>
                                            <p:cond delay="0"/>
                                          </p:stCondLst>
                                        </p:cTn>
                                        <p:tgtEl>
                                          <p:spTgt spid="14">
                                            <p:txEl>
                                              <p:pRg st="11" end="11"/>
                                            </p:txEl>
                                          </p:spTgt>
                                        </p:tgtEl>
                                        <p:attrNameLst>
                                          <p:attrName>r</p:attrName>
                                        </p:attrNameLst>
                                      </p:cBhvr>
                                    </p:animRot>
                                    <p:animRot by="-1500000">
                                      <p:cBhvr>
                                        <p:cTn id="108" dur="125" fill="hold">
                                          <p:stCondLst>
                                            <p:cond delay="125"/>
                                          </p:stCondLst>
                                        </p:cTn>
                                        <p:tgtEl>
                                          <p:spTgt spid="14">
                                            <p:txEl>
                                              <p:pRg st="11" end="11"/>
                                            </p:txEl>
                                          </p:spTgt>
                                        </p:tgtEl>
                                        <p:attrNameLst>
                                          <p:attrName>r</p:attrName>
                                        </p:attrNameLst>
                                      </p:cBhvr>
                                    </p:animRot>
                                    <p:animRot by="-1500000">
                                      <p:cBhvr>
                                        <p:cTn id="109" dur="125" fill="hold">
                                          <p:stCondLst>
                                            <p:cond delay="250"/>
                                          </p:stCondLst>
                                        </p:cTn>
                                        <p:tgtEl>
                                          <p:spTgt spid="14">
                                            <p:txEl>
                                              <p:pRg st="11" end="11"/>
                                            </p:txEl>
                                          </p:spTgt>
                                        </p:tgtEl>
                                        <p:attrNameLst>
                                          <p:attrName>r</p:attrName>
                                        </p:attrNameLst>
                                      </p:cBhvr>
                                    </p:animRot>
                                    <p:animRot by="1500000">
                                      <p:cBhvr>
                                        <p:cTn id="110" dur="125" fill="hold">
                                          <p:stCondLst>
                                            <p:cond delay="375"/>
                                          </p:stCondLst>
                                        </p:cTn>
                                        <p:tgtEl>
                                          <p:spTgt spid="14">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1" fill="hold" display="0">
                  <p:stCondLst>
                    <p:cond delay="indefinite"/>
                  </p:stCondLst>
                  <p:endCondLst>
                    <p:cond evt="onStopAudio" delay="0">
                      <p:tgtEl>
                        <p:sldTgt/>
                      </p:tgtEl>
                    </p:cond>
                  </p:endCondLst>
                </p:cTn>
                <p:tgtEl>
                  <p:spTgt spid="1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7" descr="See the source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288000" cy="10477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200400" y="3086100"/>
            <a:ext cx="12871938" cy="2554545"/>
          </a:xfrm>
          <a:prstGeom prst="rect">
            <a:avLst/>
          </a:prstGeom>
        </p:spPr>
        <p:txBody>
          <a:bodyPr wrap="square">
            <a:spAutoFit/>
          </a:bodyPr>
          <a:lstStyle/>
          <a:p>
            <a:pPr algn="ctr"/>
            <a:r>
              <a:rPr lang="en-US" altLang="en-US" sz="8000" dirty="0">
                <a:solidFill>
                  <a:srgbClr val="7030A0"/>
                </a:solidFill>
                <a:latin typeface="Times New Roman" panose="02020603050405020304" pitchFamily="18" charset="0"/>
                <a:cs typeface="Times New Roman" panose="02020603050405020304" pitchFamily="18" charset="0"/>
              </a:rPr>
              <a:t>Xin </a:t>
            </a:r>
            <a:r>
              <a:rPr lang="en-US" altLang="en-US" sz="8000" dirty="0" err="1">
                <a:solidFill>
                  <a:srgbClr val="7030A0"/>
                </a:solidFill>
                <a:latin typeface="Times New Roman" panose="02020603050405020304" pitchFamily="18" charset="0"/>
                <a:cs typeface="Times New Roman" panose="02020603050405020304" pitchFamily="18" charset="0"/>
              </a:rPr>
              <a:t>chào</a:t>
            </a:r>
            <a:r>
              <a:rPr lang="en-US" altLang="en-US" sz="8000" dirty="0">
                <a:solidFill>
                  <a:srgbClr val="7030A0"/>
                </a:solidFill>
                <a:latin typeface="Times New Roman" panose="02020603050405020304" pitchFamily="18" charset="0"/>
                <a:cs typeface="Times New Roman" panose="02020603050405020304" pitchFamily="18" charset="0"/>
              </a:rPr>
              <a:t> </a:t>
            </a:r>
            <a:r>
              <a:rPr lang="vi-VN" altLang="en-US" sz="8000" dirty="0">
                <a:solidFill>
                  <a:srgbClr val="7030A0"/>
                </a:solidFill>
                <a:latin typeface="Times New Roman" panose="02020603050405020304" pitchFamily="18" charset="0"/>
                <a:cs typeface="Times New Roman" panose="02020603050405020304" pitchFamily="18" charset="0"/>
              </a:rPr>
              <a:t>và hẹn gặp lại </a:t>
            </a:r>
            <a:endParaRPr lang="en-US" altLang="en-US" sz="8000" dirty="0">
              <a:solidFill>
                <a:srgbClr val="7030A0"/>
              </a:solidFill>
              <a:latin typeface="Times New Roman" panose="02020603050405020304" pitchFamily="18" charset="0"/>
              <a:cs typeface="Times New Roman" panose="02020603050405020304" pitchFamily="18" charset="0"/>
            </a:endParaRPr>
          </a:p>
          <a:p>
            <a:pPr algn="ctr"/>
            <a:r>
              <a:rPr lang="vi-VN" altLang="en-US" sz="8000" dirty="0">
                <a:solidFill>
                  <a:srgbClr val="7030A0"/>
                </a:solidFill>
                <a:latin typeface="Times New Roman" panose="02020603050405020304" pitchFamily="18" charset="0"/>
                <a:cs typeface="Times New Roman" panose="02020603050405020304" pitchFamily="18" charset="0"/>
              </a:rPr>
              <a:t>các con! </a:t>
            </a:r>
            <a:endParaRPr lang="en-US" altLang="en-US" sz="8000" dirty="0">
              <a:solidFill>
                <a:srgbClr val="7030A0"/>
              </a:solidFill>
              <a:latin typeface="Times New Roman" panose="02020603050405020304" pitchFamily="18" charset="0"/>
              <a:cs typeface="Times New Roman" panose="02020603050405020304" pitchFamily="18" charset="0"/>
            </a:endParaRPr>
          </a:p>
        </p:txBody>
      </p:sp>
      <p:pic>
        <p:nvPicPr>
          <p:cNvPr id="8"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67025">
            <a:off x="14403439" y="8101475"/>
            <a:ext cx="2857419" cy="1984608"/>
          </a:xfrm>
          <a:prstGeom prst="rect">
            <a:avLst/>
          </a:prstGeom>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526000" y="9525000"/>
            <a:ext cx="609600" cy="609600"/>
          </a:xfrm>
          <a:prstGeom prst="rect">
            <a:avLst/>
          </a:prstGeom>
        </p:spPr>
      </p:pic>
    </p:spTree>
    <p:extLst>
      <p:ext uri="{BB962C8B-B14F-4D97-AF65-F5344CB8AC3E}">
        <p14:creationId xmlns:p14="http://schemas.microsoft.com/office/powerpoint/2010/main" val="1460381717"/>
      </p:ext>
    </p:extLst>
  </p:cSld>
  <p:clrMapOvr>
    <a:masterClrMapping/>
  </p:clrMapOvr>
  <mc:AlternateContent xmlns:mc="http://schemas.openxmlformats.org/markup-compatibility/2006" xmlns:p14="http://schemas.microsoft.com/office/powerpoint/2010/main">
    <mc:Choice Requires="p14">
      <p:transition spd="slow" p14:dur="2000" advTm="11829"/>
    </mc:Choice>
    <mc:Fallback xmlns="">
      <p:transition spd="slow" advTm="11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ải Mẫu Bìa Khung Viền Hình Nền Viền Đẹp Nhất, Viền Hình Nề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038600" y="2576076"/>
            <a:ext cx="10515600" cy="5489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2895600" y="876300"/>
            <a:ext cx="12039600" cy="923330"/>
          </a:xfrm>
          <a:prstGeom prst="rect">
            <a:avLst/>
          </a:prstGeom>
        </p:spPr>
        <p:txBody>
          <a:bodyPr wrap="square">
            <a:spAutoFit/>
          </a:bodyPr>
          <a:lstStyle/>
          <a:p>
            <a:pPr lvl="0" algn="ctr">
              <a:defRPr/>
            </a:pPr>
            <a:r>
              <a:rPr lang="en-US" sz="5400" b="1" dirty="0" err="1">
                <a:solidFill>
                  <a:schemeClr val="accent5">
                    <a:lumMod val="50000"/>
                  </a:schemeClr>
                </a:solidFill>
              </a:rPr>
              <a:t>Cô</a:t>
            </a:r>
            <a:r>
              <a:rPr lang="en-US" sz="5400" b="1" dirty="0">
                <a:solidFill>
                  <a:schemeClr val="accent5">
                    <a:lumMod val="50000"/>
                  </a:schemeClr>
                </a:solidFill>
              </a:rPr>
              <a:t> </a:t>
            </a:r>
            <a:r>
              <a:rPr lang="en-US" sz="5400" b="1" dirty="0" err="1">
                <a:solidFill>
                  <a:schemeClr val="accent5">
                    <a:lumMod val="50000"/>
                  </a:schemeClr>
                </a:solidFill>
              </a:rPr>
              <a:t>và</a:t>
            </a:r>
            <a:r>
              <a:rPr lang="en-US" sz="5400" b="1" dirty="0">
                <a:solidFill>
                  <a:schemeClr val="accent5">
                    <a:lumMod val="50000"/>
                  </a:schemeClr>
                </a:solidFill>
              </a:rPr>
              <a:t> </a:t>
            </a:r>
            <a:r>
              <a:rPr lang="en-US" sz="5400" b="1" dirty="0" err="1">
                <a:solidFill>
                  <a:schemeClr val="accent5">
                    <a:lumMod val="50000"/>
                  </a:schemeClr>
                </a:solidFill>
              </a:rPr>
              <a:t>trẻ</a:t>
            </a:r>
            <a:r>
              <a:rPr lang="en-US" sz="5400" b="1" dirty="0">
                <a:solidFill>
                  <a:schemeClr val="accent5">
                    <a:lumMod val="50000"/>
                  </a:schemeClr>
                </a:solidFill>
              </a:rPr>
              <a:t> </a:t>
            </a:r>
            <a:r>
              <a:rPr lang="en-US" sz="5400" b="1" dirty="0" err="1">
                <a:solidFill>
                  <a:schemeClr val="accent5">
                    <a:lumMod val="50000"/>
                  </a:schemeClr>
                </a:solidFill>
              </a:rPr>
              <a:t>hát</a:t>
            </a:r>
            <a:r>
              <a:rPr lang="en-US" sz="5400" b="1" dirty="0">
                <a:solidFill>
                  <a:schemeClr val="accent5">
                    <a:lumMod val="50000"/>
                  </a:schemeClr>
                </a:solidFill>
              </a:rPr>
              <a:t> </a:t>
            </a:r>
            <a:r>
              <a:rPr lang="en-US" sz="5400" b="1" dirty="0" err="1">
                <a:solidFill>
                  <a:schemeClr val="accent5">
                    <a:lumMod val="50000"/>
                  </a:schemeClr>
                </a:solidFill>
              </a:rPr>
              <a:t>bài</a:t>
            </a:r>
            <a:r>
              <a:rPr lang="en-US" sz="5400" b="1" dirty="0">
                <a:solidFill>
                  <a:schemeClr val="accent5">
                    <a:lumMod val="50000"/>
                  </a:schemeClr>
                </a:solidFill>
              </a:rPr>
              <a:t> </a:t>
            </a:r>
            <a:r>
              <a:rPr lang="en-US" sz="5400" b="1" dirty="0" err="1">
                <a:solidFill>
                  <a:schemeClr val="accent5">
                    <a:lumMod val="50000"/>
                  </a:schemeClr>
                </a:solidFill>
              </a:rPr>
              <a:t>cô</a:t>
            </a:r>
            <a:r>
              <a:rPr lang="en-US" sz="5400" b="1" dirty="0">
                <a:solidFill>
                  <a:schemeClr val="accent5">
                    <a:lumMod val="50000"/>
                  </a:schemeClr>
                </a:solidFill>
              </a:rPr>
              <a:t> </a:t>
            </a:r>
            <a:r>
              <a:rPr lang="en-US" sz="5400" b="1" dirty="0" err="1">
                <a:solidFill>
                  <a:schemeClr val="accent5">
                    <a:lumMod val="50000"/>
                  </a:schemeClr>
                </a:solidFill>
              </a:rPr>
              <a:t>và</a:t>
            </a:r>
            <a:r>
              <a:rPr lang="en-US" sz="5400" b="1" dirty="0">
                <a:solidFill>
                  <a:schemeClr val="accent5">
                    <a:lumMod val="50000"/>
                  </a:schemeClr>
                </a:solidFill>
              </a:rPr>
              <a:t> </a:t>
            </a:r>
            <a:r>
              <a:rPr lang="en-US" sz="5400" b="1" dirty="0" err="1">
                <a:solidFill>
                  <a:schemeClr val="accent5">
                    <a:lumMod val="50000"/>
                  </a:schemeClr>
                </a:solidFill>
              </a:rPr>
              <a:t>mẹ</a:t>
            </a:r>
            <a:endParaRPr lang="en-US" sz="5400" b="1" dirty="0">
              <a:solidFill>
                <a:schemeClr val="accent5">
                  <a:lumMod val="50000"/>
                </a:schemeClr>
              </a:solidFill>
            </a:endParaRPr>
          </a:p>
        </p:txBody>
      </p:sp>
      <p:pic>
        <p:nvPicPr>
          <p:cNvPr id="6"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4800" y="5403171"/>
            <a:ext cx="4267200" cy="3173947"/>
          </a:xfrm>
          <a:prstGeom prst="rect">
            <a:avLst/>
          </a:prstGeom>
        </p:spPr>
      </p:pic>
    </p:spTree>
    <p:custDataLst>
      <p:tags r:id="rId1"/>
    </p:custDataLst>
    <p:extLst>
      <p:ext uri="{BB962C8B-B14F-4D97-AF65-F5344CB8AC3E}">
        <p14:creationId xmlns:p14="http://schemas.microsoft.com/office/powerpoint/2010/main" val="2955595392"/>
      </p:ext>
    </p:extLst>
  </p:cSld>
  <p:clrMapOvr>
    <a:masterClrMapping/>
  </p:clrMapOvr>
  <mc:AlternateContent xmlns:mc="http://schemas.openxmlformats.org/markup-compatibility/2006" xmlns:p14="http://schemas.microsoft.com/office/powerpoint/2010/main">
    <mc:Choice Requires="p14">
      <p:transition spd="slow" p14:dur="2000" advTm="46810"/>
    </mc:Choice>
    <mc:Fallback xmlns="">
      <p:transition spd="slow" advTm="468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0914"/>
            <a:ext cx="18288000" cy="10348827"/>
          </a:xfrm>
          <a:prstGeom prst="rect">
            <a:avLst/>
          </a:prstGeom>
        </p:spPr>
      </p:pic>
      <p:sp>
        <p:nvSpPr>
          <p:cNvPr id="5" name="Rectangle 4"/>
          <p:cNvSpPr/>
          <p:nvPr/>
        </p:nvSpPr>
        <p:spPr>
          <a:xfrm>
            <a:off x="2438400" y="1723190"/>
            <a:ext cx="7712446" cy="867160"/>
          </a:xfrm>
          <a:prstGeom prst="rect">
            <a:avLst/>
          </a:prstGeom>
        </p:spPr>
        <p:txBody>
          <a:bodyPr wrap="square">
            <a:spAutoFit/>
          </a:bodyPr>
          <a:lstStyle/>
          <a:p>
            <a:pPr algn="ctr">
              <a:lnSpc>
                <a:spcPts val="6532"/>
              </a:lnSpc>
            </a:pPr>
            <a:r>
              <a:rPr lang="vi-VN" sz="4800" b="1" dirty="0">
                <a:solidFill>
                  <a:srgbClr val="C00000"/>
                </a:solidFill>
                <a:latin typeface="DejaVu Serif Italics"/>
              </a:rPr>
              <a:t>Cô giáo của con</a:t>
            </a:r>
          </a:p>
        </p:txBody>
      </p:sp>
      <p:sp>
        <p:nvSpPr>
          <p:cNvPr id="6" name="Rectangle 5"/>
          <p:cNvSpPr/>
          <p:nvPr/>
        </p:nvSpPr>
        <p:spPr>
          <a:xfrm>
            <a:off x="4343400" y="2590351"/>
            <a:ext cx="10287000" cy="7294305"/>
          </a:xfrm>
          <a:prstGeom prst="rect">
            <a:avLst/>
          </a:prstGeom>
        </p:spPr>
        <p:txBody>
          <a:bodyPr wrap="square">
            <a:spAutoFit/>
          </a:bodyPr>
          <a:lstStyle/>
          <a:p>
            <a:r>
              <a:rPr lang="vi-VN" sz="3600" b="1" dirty="0">
                <a:solidFill>
                  <a:srgbClr val="3F6D1B"/>
                </a:solidFill>
                <a:latin typeface="DejaVu Serif Italics"/>
              </a:rPr>
              <a:t>Mỗi khi vào lớp </a:t>
            </a:r>
          </a:p>
          <a:p>
            <a:r>
              <a:rPr lang="vi-VN" sz="3600" b="1" dirty="0">
                <a:solidFill>
                  <a:srgbClr val="3F6D1B"/>
                </a:solidFill>
                <a:latin typeface="DejaVu Serif Italics"/>
              </a:rPr>
              <a:t>Cô cười thật tươi          </a:t>
            </a:r>
          </a:p>
          <a:p>
            <a:r>
              <a:rPr lang="vi-VN" sz="3600" b="1" dirty="0">
                <a:solidFill>
                  <a:srgbClr val="3F6D1B"/>
                </a:solidFill>
                <a:latin typeface="DejaVu Serif Italics"/>
              </a:rPr>
              <a:t>Say sưa giảng bài</a:t>
            </a:r>
          </a:p>
          <a:p>
            <a:r>
              <a:rPr lang="vi-VN" sz="3600" b="1" dirty="0">
                <a:solidFill>
                  <a:srgbClr val="3F6D1B"/>
                </a:solidFill>
                <a:latin typeface="DejaVu Serif Italics"/>
              </a:rPr>
              <a:t>Giọng cô ấm áp     </a:t>
            </a:r>
          </a:p>
          <a:p>
            <a:r>
              <a:rPr lang="vi-VN" sz="3600" b="1" dirty="0">
                <a:solidFill>
                  <a:srgbClr val="3F6D1B"/>
                </a:solidFill>
                <a:latin typeface="DejaVu Serif Italics"/>
              </a:rPr>
              <a:t>Bạn nào hay nghịch</a:t>
            </a:r>
          </a:p>
          <a:p>
            <a:r>
              <a:rPr lang="vi-VN" sz="3600" b="1" dirty="0">
                <a:solidFill>
                  <a:srgbClr val="3F6D1B"/>
                </a:solidFill>
                <a:latin typeface="DejaVu Serif Italics"/>
              </a:rPr>
              <a:t>Cô chẳng thích đâu    </a:t>
            </a:r>
          </a:p>
          <a:p>
            <a:r>
              <a:rPr lang="vi-VN" sz="3600" b="1" dirty="0">
                <a:solidFill>
                  <a:srgbClr val="3F6D1B"/>
                </a:solidFill>
                <a:latin typeface="DejaVu Serif Italics"/>
              </a:rPr>
              <a:t>Bạn nào chăm ngoan</a:t>
            </a:r>
          </a:p>
          <a:p>
            <a:r>
              <a:rPr lang="vi-VN" sz="3600" b="1" dirty="0">
                <a:solidFill>
                  <a:srgbClr val="3F6D1B"/>
                </a:solidFill>
                <a:latin typeface="DejaVu Serif Italics"/>
              </a:rPr>
              <a:t>Cô yêu lắm đấy</a:t>
            </a:r>
          </a:p>
          <a:p>
            <a:r>
              <a:rPr lang="vi-VN" sz="3600" b="1" dirty="0">
                <a:solidFill>
                  <a:srgbClr val="3F6D1B"/>
                </a:solidFill>
                <a:latin typeface="DejaVu Serif Italics"/>
              </a:rPr>
              <a:t>Cần như hạt muối</a:t>
            </a:r>
          </a:p>
          <a:p>
            <a:r>
              <a:rPr lang="vi-VN" sz="3600" b="1" dirty="0">
                <a:solidFill>
                  <a:srgbClr val="3F6D1B"/>
                </a:solidFill>
                <a:latin typeface="DejaVu Serif Italics"/>
              </a:rPr>
              <a:t>Đẹp như hoa rừng</a:t>
            </a:r>
          </a:p>
          <a:p>
            <a:r>
              <a:rPr lang="vi-VN" sz="3600" b="1" dirty="0">
                <a:solidFill>
                  <a:srgbClr val="3F6D1B"/>
                </a:solidFill>
                <a:latin typeface="DejaVu Serif Italics"/>
              </a:rPr>
              <a:t>Cô giáo của con </a:t>
            </a:r>
          </a:p>
          <a:p>
            <a:r>
              <a:rPr lang="vi-VN" sz="3600" b="1" dirty="0">
                <a:solidFill>
                  <a:srgbClr val="3F6D1B"/>
                </a:solidFill>
                <a:latin typeface="DejaVu Serif Italics"/>
              </a:rPr>
              <a:t>Ai mà chẳng quý.</a:t>
            </a:r>
          </a:p>
          <a:p>
            <a:r>
              <a:rPr lang="vi-VN" sz="3600" b="1" dirty="0">
                <a:solidFill>
                  <a:srgbClr val="3F6D1B"/>
                </a:solidFill>
                <a:latin typeface="DejaVu Serif Italics"/>
              </a:rPr>
              <a:t> </a:t>
            </a:r>
            <a:endParaRPr lang="en-US" sz="3600" b="1" dirty="0"/>
          </a:p>
        </p:txBody>
      </p:sp>
      <p:sp>
        <p:nvSpPr>
          <p:cNvPr id="7" name="Rectangle 6"/>
          <p:cNvSpPr/>
          <p:nvPr/>
        </p:nvSpPr>
        <p:spPr>
          <a:xfrm flipH="1">
            <a:off x="7772400" y="9162958"/>
            <a:ext cx="6781800" cy="523220"/>
          </a:xfrm>
          <a:prstGeom prst="rect">
            <a:avLst/>
          </a:prstGeom>
        </p:spPr>
        <p:txBody>
          <a:bodyPr wrap="square">
            <a:spAutoFit/>
          </a:bodyPr>
          <a:lstStyle/>
          <a:p>
            <a:r>
              <a:rPr lang="vi-VN" sz="2800" b="1" dirty="0">
                <a:solidFill>
                  <a:srgbClr val="3F6D1B"/>
                </a:solidFill>
                <a:latin typeface="DejaVu Serif Italics"/>
              </a:rPr>
              <a:t>T</a:t>
            </a:r>
            <a:r>
              <a:rPr lang="en-US" sz="2800" b="1" dirty="0" err="1">
                <a:solidFill>
                  <a:srgbClr val="3F6D1B"/>
                </a:solidFill>
                <a:latin typeface="DejaVu Serif Italics"/>
              </a:rPr>
              <a:t>ác</a:t>
            </a:r>
            <a:r>
              <a:rPr lang="vi-VN" sz="2800" b="1" dirty="0">
                <a:solidFill>
                  <a:srgbClr val="3F6D1B"/>
                </a:solidFill>
                <a:latin typeface="DejaVu Serif Italics"/>
              </a:rPr>
              <a:t> giả: Hà Quang</a:t>
            </a:r>
          </a:p>
        </p:txBody>
      </p:sp>
      <p:pic>
        <p:nvPicPr>
          <p:cNvPr id="8" name="Picture 2" descr="Ghim của Khánh An trên Nghệ thuật anime | Thiệp, Anime, Nghệ thuật">
            <a:extLst>
              <a:ext uri="{FF2B5EF4-FFF2-40B4-BE49-F238E27FC236}">
                <a16:creationId xmlns:a16="http://schemas.microsoft.com/office/drawing/2014/main" id="{5B82D4CB-6726-460F-B9DC-9E3D1F6A6C8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480" b="92193" l="7000" r="90000">
                        <a14:foregroundMark x1="11250" y1="35130" x2="11750" y2="37732"/>
                        <a14:foregroundMark x1="86750" y1="51301" x2="89500" y2="50929"/>
                        <a14:foregroundMark x1="7250" y1="80669" x2="7250" y2="82342"/>
                        <a14:foregroundMark x1="32500" y1="91264" x2="35750" y2="91264"/>
                        <a14:foregroundMark x1="56500" y1="92193" x2="59250" y2="8866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544809" y="2173099"/>
            <a:ext cx="5438391" cy="84658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9">
            <a:extLst>
              <a:ext uri="{BEBA8EAE-BF5A-486C-A8C5-ECC9F3942E4B}">
                <a14:imgProps xmlns:a14="http://schemas.microsoft.com/office/drawing/2010/main">
                  <a14:imgLayer r:embed="rId10">
                    <a14:imgEffect>
                      <a14:backgroundRemoval t="1398" b="96196" l="741" r="97685"/>
                    </a14:imgEffect>
                  </a14:imgLayer>
                </a14:imgProps>
              </a:ext>
            </a:extLst>
          </a:blip>
          <a:stretch>
            <a:fillRect/>
          </a:stretch>
        </p:blipFill>
        <p:spPr>
          <a:xfrm rot="19896608">
            <a:off x="12889332" y="5791844"/>
            <a:ext cx="1530176" cy="1228346"/>
          </a:xfrm>
          <a:prstGeom prst="rect">
            <a:avLst/>
          </a:prstGeom>
        </p:spPr>
      </p:pic>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801476004"/>
      </p:ext>
    </p:extLst>
  </p:cSld>
  <p:clrMapOvr>
    <a:masterClrMapping/>
  </p:clrMapOvr>
  <mc:AlternateContent xmlns:mc="http://schemas.openxmlformats.org/markup-compatibility/2006" xmlns:p14="http://schemas.microsoft.com/office/powerpoint/2010/main">
    <mc:Choice Requires="p14">
      <p:transition spd="slow" p14:dur="2000" advTm="34519"/>
    </mc:Choice>
    <mc:Fallback xmlns="">
      <p:transition spd="slow" advTm="34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5">
                                            <p:txEl>
                                              <p:pRg st="0" end="0"/>
                                            </p:txEl>
                                          </p:spTgt>
                                        </p:tgtEl>
                                        <p:attrNameLst>
                                          <p:attrName>ppt_x</p:attrName>
                                          <p:attrName>ppt_y</p:attrName>
                                        </p:attrNameLst>
                                      </p:cBhvr>
                                    </p:animMotion>
                                    <p:animRot by="1500000">
                                      <p:cBhvr>
                                        <p:cTn id="11" dur="125" fill="hold">
                                          <p:stCondLst>
                                            <p:cond delay="0"/>
                                          </p:stCondLst>
                                        </p:cTn>
                                        <p:tgtEl>
                                          <p:spTgt spid="5">
                                            <p:txEl>
                                              <p:pRg st="0" end="0"/>
                                            </p:txEl>
                                          </p:spTgt>
                                        </p:tgtEl>
                                        <p:attrNameLst>
                                          <p:attrName>r</p:attrName>
                                        </p:attrNameLst>
                                      </p:cBhvr>
                                    </p:animRot>
                                    <p:animRot by="-1500000">
                                      <p:cBhvr>
                                        <p:cTn id="12" dur="125" fill="hold">
                                          <p:stCondLst>
                                            <p:cond delay="125"/>
                                          </p:stCondLst>
                                        </p:cTn>
                                        <p:tgtEl>
                                          <p:spTgt spid="5">
                                            <p:txEl>
                                              <p:pRg st="0" end="0"/>
                                            </p:txEl>
                                          </p:spTgt>
                                        </p:tgtEl>
                                        <p:attrNameLst>
                                          <p:attrName>r</p:attrName>
                                        </p:attrNameLst>
                                      </p:cBhvr>
                                    </p:animRot>
                                    <p:animRot by="-1500000">
                                      <p:cBhvr>
                                        <p:cTn id="13" dur="125" fill="hold">
                                          <p:stCondLst>
                                            <p:cond delay="250"/>
                                          </p:stCondLst>
                                        </p:cTn>
                                        <p:tgtEl>
                                          <p:spTgt spid="5">
                                            <p:txEl>
                                              <p:pRg st="0" end="0"/>
                                            </p:txEl>
                                          </p:spTgt>
                                        </p:tgtEl>
                                        <p:attrNameLst>
                                          <p:attrName>r</p:attrName>
                                        </p:attrNameLst>
                                      </p:cBhvr>
                                    </p:animRot>
                                    <p:animRot by="1500000">
                                      <p:cBhvr>
                                        <p:cTn id="14" dur="125" fill="hold">
                                          <p:stCondLst>
                                            <p:cond delay="375"/>
                                          </p:stCondLst>
                                        </p:cTn>
                                        <p:tgtEl>
                                          <p:spTgt spid="5">
                                            <p:txEl>
                                              <p:pRg st="0" end="0"/>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3.05556E-6 -3.7037E-7 L 3.05556E-6 -0.07207 " pathEditMode="relative" rAng="0" ptsTypes="AA">
                                      <p:cBhvr>
                                        <p:cTn id="18" dur="250" accel="50000" decel="50000" autoRev="1" fill="hold">
                                          <p:stCondLst>
                                            <p:cond delay="0"/>
                                          </p:stCondLst>
                                        </p:cTn>
                                        <p:tgtEl>
                                          <p:spTgt spid="6">
                                            <p:txEl>
                                              <p:pRg st="0" end="0"/>
                                            </p:txEl>
                                          </p:spTgt>
                                        </p:tgtEl>
                                        <p:attrNameLst>
                                          <p:attrName>ppt_x</p:attrName>
                                          <p:attrName>ppt_y</p:attrName>
                                        </p:attrNameLst>
                                      </p:cBhvr>
                                      <p:rCtr x="0" y="-3611"/>
                                    </p:animMotion>
                                    <p:animRot by="1500000">
                                      <p:cBhvr>
                                        <p:cTn id="19" dur="125" fill="hold">
                                          <p:stCondLst>
                                            <p:cond delay="0"/>
                                          </p:stCondLst>
                                        </p:cTn>
                                        <p:tgtEl>
                                          <p:spTgt spid="6">
                                            <p:txEl>
                                              <p:pRg st="0" end="0"/>
                                            </p:txEl>
                                          </p:spTgt>
                                        </p:tgtEl>
                                        <p:attrNameLst>
                                          <p:attrName>r</p:attrName>
                                        </p:attrNameLst>
                                      </p:cBhvr>
                                    </p:animRot>
                                    <p:animRot by="-1500000">
                                      <p:cBhvr>
                                        <p:cTn id="20" dur="125" fill="hold">
                                          <p:stCondLst>
                                            <p:cond delay="125"/>
                                          </p:stCondLst>
                                        </p:cTn>
                                        <p:tgtEl>
                                          <p:spTgt spid="6">
                                            <p:txEl>
                                              <p:pRg st="0" end="0"/>
                                            </p:txEl>
                                          </p:spTgt>
                                        </p:tgtEl>
                                        <p:attrNameLst>
                                          <p:attrName>r</p:attrName>
                                        </p:attrNameLst>
                                      </p:cBhvr>
                                    </p:animRot>
                                    <p:animRot by="-1500000">
                                      <p:cBhvr>
                                        <p:cTn id="21" dur="125" fill="hold">
                                          <p:stCondLst>
                                            <p:cond delay="250"/>
                                          </p:stCondLst>
                                        </p:cTn>
                                        <p:tgtEl>
                                          <p:spTgt spid="6">
                                            <p:txEl>
                                              <p:pRg st="0" end="0"/>
                                            </p:txEl>
                                          </p:spTgt>
                                        </p:tgtEl>
                                        <p:attrNameLst>
                                          <p:attrName>r</p:attrName>
                                        </p:attrNameLst>
                                      </p:cBhvr>
                                    </p:animRot>
                                    <p:animRot by="1500000">
                                      <p:cBhvr>
                                        <p:cTn id="22" dur="125" fill="hold">
                                          <p:stCondLst>
                                            <p:cond delay="375"/>
                                          </p:stCondLst>
                                        </p:cTn>
                                        <p:tgtEl>
                                          <p:spTgt spid="6">
                                            <p:txEl>
                                              <p:pRg st="0" end="0"/>
                                            </p:txEl>
                                          </p:spTgt>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nodeType="clickEffect">
                                  <p:stCondLst>
                                    <p:cond delay="0"/>
                                  </p:stCondLst>
                                  <p:iterate type="lt">
                                    <p:tmPct val="10000"/>
                                  </p:iterate>
                                  <p:childTnLst>
                                    <p:animMotion origin="layout" path="M 3.88889E-6 4.5679E-6 L 3.88889E-6 -0.07207 " pathEditMode="relative" rAng="0" ptsTypes="AA">
                                      <p:cBhvr>
                                        <p:cTn id="26" dur="250" accel="50000" decel="50000" autoRev="1" fill="hold">
                                          <p:stCondLst>
                                            <p:cond delay="0"/>
                                          </p:stCondLst>
                                        </p:cTn>
                                        <p:tgtEl>
                                          <p:spTgt spid="6">
                                            <p:txEl>
                                              <p:pRg st="1" end="1"/>
                                            </p:txEl>
                                          </p:spTgt>
                                        </p:tgtEl>
                                        <p:attrNameLst>
                                          <p:attrName>ppt_x</p:attrName>
                                          <p:attrName>ppt_y</p:attrName>
                                        </p:attrNameLst>
                                      </p:cBhvr>
                                      <p:rCtr x="0" y="-3611"/>
                                    </p:animMotion>
                                    <p:animRot by="1500000">
                                      <p:cBhvr>
                                        <p:cTn id="27" dur="125" fill="hold">
                                          <p:stCondLst>
                                            <p:cond delay="0"/>
                                          </p:stCondLst>
                                        </p:cTn>
                                        <p:tgtEl>
                                          <p:spTgt spid="6">
                                            <p:txEl>
                                              <p:pRg st="1" end="1"/>
                                            </p:txEl>
                                          </p:spTgt>
                                        </p:tgtEl>
                                        <p:attrNameLst>
                                          <p:attrName>r</p:attrName>
                                        </p:attrNameLst>
                                      </p:cBhvr>
                                    </p:animRot>
                                    <p:animRot by="-1500000">
                                      <p:cBhvr>
                                        <p:cTn id="28" dur="125" fill="hold">
                                          <p:stCondLst>
                                            <p:cond delay="125"/>
                                          </p:stCondLst>
                                        </p:cTn>
                                        <p:tgtEl>
                                          <p:spTgt spid="6">
                                            <p:txEl>
                                              <p:pRg st="1" end="1"/>
                                            </p:txEl>
                                          </p:spTgt>
                                        </p:tgtEl>
                                        <p:attrNameLst>
                                          <p:attrName>r</p:attrName>
                                        </p:attrNameLst>
                                      </p:cBhvr>
                                    </p:animRot>
                                    <p:animRot by="-1500000">
                                      <p:cBhvr>
                                        <p:cTn id="29" dur="125" fill="hold">
                                          <p:stCondLst>
                                            <p:cond delay="250"/>
                                          </p:stCondLst>
                                        </p:cTn>
                                        <p:tgtEl>
                                          <p:spTgt spid="6">
                                            <p:txEl>
                                              <p:pRg st="1" end="1"/>
                                            </p:txEl>
                                          </p:spTgt>
                                        </p:tgtEl>
                                        <p:attrNameLst>
                                          <p:attrName>r</p:attrName>
                                        </p:attrNameLst>
                                      </p:cBhvr>
                                    </p:animRot>
                                    <p:animRot by="1500000">
                                      <p:cBhvr>
                                        <p:cTn id="30" dur="125" fill="hold">
                                          <p:stCondLst>
                                            <p:cond delay="375"/>
                                          </p:stCondLst>
                                        </p:cTn>
                                        <p:tgtEl>
                                          <p:spTgt spid="6">
                                            <p:txEl>
                                              <p:pRg st="1" end="1"/>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nodeType="clickEffect">
                                  <p:stCondLst>
                                    <p:cond delay="0"/>
                                  </p:stCondLst>
                                  <p:iterate type="lt">
                                    <p:tmPct val="10000"/>
                                  </p:iterate>
                                  <p:childTnLst>
                                    <p:animMotion origin="layout" path="M -3.19444E-6 -4.93827E-7 L -3.19444E-6 -0.07207 " pathEditMode="relative" rAng="0" ptsTypes="AA">
                                      <p:cBhvr>
                                        <p:cTn id="34" dur="250" accel="50000" decel="50000" autoRev="1" fill="hold">
                                          <p:stCondLst>
                                            <p:cond delay="0"/>
                                          </p:stCondLst>
                                        </p:cTn>
                                        <p:tgtEl>
                                          <p:spTgt spid="6">
                                            <p:txEl>
                                              <p:pRg st="2" end="2"/>
                                            </p:txEl>
                                          </p:spTgt>
                                        </p:tgtEl>
                                        <p:attrNameLst>
                                          <p:attrName>ppt_x</p:attrName>
                                          <p:attrName>ppt_y</p:attrName>
                                        </p:attrNameLst>
                                      </p:cBhvr>
                                      <p:rCtr x="0" y="-3611"/>
                                    </p:animMotion>
                                    <p:animRot by="1500000">
                                      <p:cBhvr>
                                        <p:cTn id="35" dur="125" fill="hold">
                                          <p:stCondLst>
                                            <p:cond delay="0"/>
                                          </p:stCondLst>
                                        </p:cTn>
                                        <p:tgtEl>
                                          <p:spTgt spid="6">
                                            <p:txEl>
                                              <p:pRg st="2" end="2"/>
                                            </p:txEl>
                                          </p:spTgt>
                                        </p:tgtEl>
                                        <p:attrNameLst>
                                          <p:attrName>r</p:attrName>
                                        </p:attrNameLst>
                                      </p:cBhvr>
                                    </p:animRot>
                                    <p:animRot by="-1500000">
                                      <p:cBhvr>
                                        <p:cTn id="36" dur="125" fill="hold">
                                          <p:stCondLst>
                                            <p:cond delay="125"/>
                                          </p:stCondLst>
                                        </p:cTn>
                                        <p:tgtEl>
                                          <p:spTgt spid="6">
                                            <p:txEl>
                                              <p:pRg st="2" end="2"/>
                                            </p:txEl>
                                          </p:spTgt>
                                        </p:tgtEl>
                                        <p:attrNameLst>
                                          <p:attrName>r</p:attrName>
                                        </p:attrNameLst>
                                      </p:cBhvr>
                                    </p:animRot>
                                    <p:animRot by="-1500000">
                                      <p:cBhvr>
                                        <p:cTn id="37" dur="125" fill="hold">
                                          <p:stCondLst>
                                            <p:cond delay="250"/>
                                          </p:stCondLst>
                                        </p:cTn>
                                        <p:tgtEl>
                                          <p:spTgt spid="6">
                                            <p:txEl>
                                              <p:pRg st="2" end="2"/>
                                            </p:txEl>
                                          </p:spTgt>
                                        </p:tgtEl>
                                        <p:attrNameLst>
                                          <p:attrName>r</p:attrName>
                                        </p:attrNameLst>
                                      </p:cBhvr>
                                    </p:animRot>
                                    <p:animRot by="1500000">
                                      <p:cBhvr>
                                        <p:cTn id="38" dur="125" fill="hold">
                                          <p:stCondLst>
                                            <p:cond delay="375"/>
                                          </p:stCondLst>
                                        </p:cTn>
                                        <p:tgtEl>
                                          <p:spTgt spid="6">
                                            <p:txEl>
                                              <p:pRg st="2" end="2"/>
                                            </p:txEl>
                                          </p:spTgt>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34" presetClass="emph" presetSubtype="0" fill="hold" nodeType="clickEffect">
                                  <p:stCondLst>
                                    <p:cond delay="0"/>
                                  </p:stCondLst>
                                  <p:iterate type="lt">
                                    <p:tmPct val="10000"/>
                                  </p:iterate>
                                  <p:childTnLst>
                                    <p:animMotion origin="layout" path="M -8.33333E-7 -1.23457E-6 L -8.33333E-7 -0.07207 " pathEditMode="relative" rAng="0" ptsTypes="AA">
                                      <p:cBhvr>
                                        <p:cTn id="42" dur="250" accel="50000" decel="50000" autoRev="1" fill="hold">
                                          <p:stCondLst>
                                            <p:cond delay="0"/>
                                          </p:stCondLst>
                                        </p:cTn>
                                        <p:tgtEl>
                                          <p:spTgt spid="6">
                                            <p:txEl>
                                              <p:pRg st="3" end="3"/>
                                            </p:txEl>
                                          </p:spTgt>
                                        </p:tgtEl>
                                        <p:attrNameLst>
                                          <p:attrName>ppt_x</p:attrName>
                                          <p:attrName>ppt_y</p:attrName>
                                        </p:attrNameLst>
                                      </p:cBhvr>
                                      <p:rCtr x="0" y="-3611"/>
                                    </p:animMotion>
                                    <p:animRot by="1500000">
                                      <p:cBhvr>
                                        <p:cTn id="43" dur="125" fill="hold">
                                          <p:stCondLst>
                                            <p:cond delay="0"/>
                                          </p:stCondLst>
                                        </p:cTn>
                                        <p:tgtEl>
                                          <p:spTgt spid="6">
                                            <p:txEl>
                                              <p:pRg st="3" end="3"/>
                                            </p:txEl>
                                          </p:spTgt>
                                        </p:tgtEl>
                                        <p:attrNameLst>
                                          <p:attrName>r</p:attrName>
                                        </p:attrNameLst>
                                      </p:cBhvr>
                                    </p:animRot>
                                    <p:animRot by="-1500000">
                                      <p:cBhvr>
                                        <p:cTn id="44" dur="125" fill="hold">
                                          <p:stCondLst>
                                            <p:cond delay="125"/>
                                          </p:stCondLst>
                                        </p:cTn>
                                        <p:tgtEl>
                                          <p:spTgt spid="6">
                                            <p:txEl>
                                              <p:pRg st="3" end="3"/>
                                            </p:txEl>
                                          </p:spTgt>
                                        </p:tgtEl>
                                        <p:attrNameLst>
                                          <p:attrName>r</p:attrName>
                                        </p:attrNameLst>
                                      </p:cBhvr>
                                    </p:animRot>
                                    <p:animRot by="-1500000">
                                      <p:cBhvr>
                                        <p:cTn id="45" dur="125" fill="hold">
                                          <p:stCondLst>
                                            <p:cond delay="250"/>
                                          </p:stCondLst>
                                        </p:cTn>
                                        <p:tgtEl>
                                          <p:spTgt spid="6">
                                            <p:txEl>
                                              <p:pRg st="3" end="3"/>
                                            </p:txEl>
                                          </p:spTgt>
                                        </p:tgtEl>
                                        <p:attrNameLst>
                                          <p:attrName>r</p:attrName>
                                        </p:attrNameLst>
                                      </p:cBhvr>
                                    </p:animRot>
                                    <p:animRot by="1500000">
                                      <p:cBhvr>
                                        <p:cTn id="46" dur="125" fill="hold">
                                          <p:stCondLst>
                                            <p:cond delay="375"/>
                                          </p:stCondLst>
                                        </p:cTn>
                                        <p:tgtEl>
                                          <p:spTgt spid="6">
                                            <p:txEl>
                                              <p:pRg st="3" end="3"/>
                                            </p:txEl>
                                          </p:spTgt>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34" presetClass="emph" presetSubtype="0" fill="hold" nodeType="clickEffect">
                                  <p:stCondLst>
                                    <p:cond delay="0"/>
                                  </p:stCondLst>
                                  <p:iterate type="lt">
                                    <p:tmPct val="10000"/>
                                  </p:iterate>
                                  <p:childTnLst>
                                    <p:animMotion origin="layout" path="M 2.36111E-6 3.7037E-6 L 2.36111E-6 -0.07207 " pathEditMode="relative" rAng="0" ptsTypes="AA">
                                      <p:cBhvr>
                                        <p:cTn id="50" dur="250" accel="50000" decel="50000" autoRev="1" fill="hold">
                                          <p:stCondLst>
                                            <p:cond delay="0"/>
                                          </p:stCondLst>
                                        </p:cTn>
                                        <p:tgtEl>
                                          <p:spTgt spid="6">
                                            <p:txEl>
                                              <p:pRg st="4" end="4"/>
                                            </p:txEl>
                                          </p:spTgt>
                                        </p:tgtEl>
                                        <p:attrNameLst>
                                          <p:attrName>ppt_x</p:attrName>
                                          <p:attrName>ppt_y</p:attrName>
                                        </p:attrNameLst>
                                      </p:cBhvr>
                                      <p:rCtr x="0" y="-3611"/>
                                    </p:animMotion>
                                    <p:animRot by="1500000">
                                      <p:cBhvr>
                                        <p:cTn id="51" dur="125" fill="hold">
                                          <p:stCondLst>
                                            <p:cond delay="0"/>
                                          </p:stCondLst>
                                        </p:cTn>
                                        <p:tgtEl>
                                          <p:spTgt spid="6">
                                            <p:txEl>
                                              <p:pRg st="4" end="4"/>
                                            </p:txEl>
                                          </p:spTgt>
                                        </p:tgtEl>
                                        <p:attrNameLst>
                                          <p:attrName>r</p:attrName>
                                        </p:attrNameLst>
                                      </p:cBhvr>
                                    </p:animRot>
                                    <p:animRot by="-1500000">
                                      <p:cBhvr>
                                        <p:cTn id="52" dur="125" fill="hold">
                                          <p:stCondLst>
                                            <p:cond delay="125"/>
                                          </p:stCondLst>
                                        </p:cTn>
                                        <p:tgtEl>
                                          <p:spTgt spid="6">
                                            <p:txEl>
                                              <p:pRg st="4" end="4"/>
                                            </p:txEl>
                                          </p:spTgt>
                                        </p:tgtEl>
                                        <p:attrNameLst>
                                          <p:attrName>r</p:attrName>
                                        </p:attrNameLst>
                                      </p:cBhvr>
                                    </p:animRot>
                                    <p:animRot by="-1500000">
                                      <p:cBhvr>
                                        <p:cTn id="53" dur="125" fill="hold">
                                          <p:stCondLst>
                                            <p:cond delay="250"/>
                                          </p:stCondLst>
                                        </p:cTn>
                                        <p:tgtEl>
                                          <p:spTgt spid="6">
                                            <p:txEl>
                                              <p:pRg st="4" end="4"/>
                                            </p:txEl>
                                          </p:spTgt>
                                        </p:tgtEl>
                                        <p:attrNameLst>
                                          <p:attrName>r</p:attrName>
                                        </p:attrNameLst>
                                      </p:cBhvr>
                                    </p:animRot>
                                    <p:animRot by="1500000">
                                      <p:cBhvr>
                                        <p:cTn id="54" dur="125" fill="hold">
                                          <p:stCondLst>
                                            <p:cond delay="375"/>
                                          </p:stCondLst>
                                        </p:cTn>
                                        <p:tgtEl>
                                          <p:spTgt spid="6">
                                            <p:txEl>
                                              <p:pRg st="4" end="4"/>
                                            </p:txEl>
                                          </p:spTgt>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34" presetClass="emph" presetSubtype="0" fill="hold" nodeType="clickEffect">
                                  <p:stCondLst>
                                    <p:cond delay="0"/>
                                  </p:stCondLst>
                                  <p:iterate type="lt">
                                    <p:tmPct val="10000"/>
                                  </p:iterate>
                                  <p:childTnLst>
                                    <p:animMotion origin="layout" path="M 6.94444E-7 2.96296E-6 L 6.94444E-7 -0.07207 " pathEditMode="relative" rAng="0" ptsTypes="AA">
                                      <p:cBhvr>
                                        <p:cTn id="58" dur="250" accel="50000" decel="50000" autoRev="1" fill="hold">
                                          <p:stCondLst>
                                            <p:cond delay="0"/>
                                          </p:stCondLst>
                                        </p:cTn>
                                        <p:tgtEl>
                                          <p:spTgt spid="6">
                                            <p:txEl>
                                              <p:pRg st="5" end="5"/>
                                            </p:txEl>
                                          </p:spTgt>
                                        </p:tgtEl>
                                        <p:attrNameLst>
                                          <p:attrName>ppt_x</p:attrName>
                                          <p:attrName>ppt_y</p:attrName>
                                        </p:attrNameLst>
                                      </p:cBhvr>
                                      <p:rCtr x="0" y="-3611"/>
                                    </p:animMotion>
                                    <p:animRot by="1500000">
                                      <p:cBhvr>
                                        <p:cTn id="59" dur="125" fill="hold">
                                          <p:stCondLst>
                                            <p:cond delay="0"/>
                                          </p:stCondLst>
                                        </p:cTn>
                                        <p:tgtEl>
                                          <p:spTgt spid="6">
                                            <p:txEl>
                                              <p:pRg st="5" end="5"/>
                                            </p:txEl>
                                          </p:spTgt>
                                        </p:tgtEl>
                                        <p:attrNameLst>
                                          <p:attrName>r</p:attrName>
                                        </p:attrNameLst>
                                      </p:cBhvr>
                                    </p:animRot>
                                    <p:animRot by="-1500000">
                                      <p:cBhvr>
                                        <p:cTn id="60" dur="125" fill="hold">
                                          <p:stCondLst>
                                            <p:cond delay="125"/>
                                          </p:stCondLst>
                                        </p:cTn>
                                        <p:tgtEl>
                                          <p:spTgt spid="6">
                                            <p:txEl>
                                              <p:pRg st="5" end="5"/>
                                            </p:txEl>
                                          </p:spTgt>
                                        </p:tgtEl>
                                        <p:attrNameLst>
                                          <p:attrName>r</p:attrName>
                                        </p:attrNameLst>
                                      </p:cBhvr>
                                    </p:animRot>
                                    <p:animRot by="-1500000">
                                      <p:cBhvr>
                                        <p:cTn id="61" dur="125" fill="hold">
                                          <p:stCondLst>
                                            <p:cond delay="250"/>
                                          </p:stCondLst>
                                        </p:cTn>
                                        <p:tgtEl>
                                          <p:spTgt spid="6">
                                            <p:txEl>
                                              <p:pRg st="5" end="5"/>
                                            </p:txEl>
                                          </p:spTgt>
                                        </p:tgtEl>
                                        <p:attrNameLst>
                                          <p:attrName>r</p:attrName>
                                        </p:attrNameLst>
                                      </p:cBhvr>
                                    </p:animRot>
                                    <p:animRot by="1500000">
                                      <p:cBhvr>
                                        <p:cTn id="62" dur="125" fill="hold">
                                          <p:stCondLst>
                                            <p:cond delay="375"/>
                                          </p:stCondLst>
                                        </p:cTn>
                                        <p:tgtEl>
                                          <p:spTgt spid="6">
                                            <p:txEl>
                                              <p:pRg st="5" end="5"/>
                                            </p:txEl>
                                          </p:spTgt>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34" presetClass="emph" presetSubtype="0" fill="hold" nodeType="clickEffect">
                                  <p:stCondLst>
                                    <p:cond delay="0"/>
                                  </p:stCondLst>
                                  <p:iterate type="lt">
                                    <p:tmPct val="10000"/>
                                  </p:iterate>
                                  <p:childTnLst>
                                    <p:animMotion origin="layout" path="M 2.77778E-7 -2.09877E-6 L 2.77778E-7 -0.07207 " pathEditMode="relative" rAng="0" ptsTypes="AA">
                                      <p:cBhvr>
                                        <p:cTn id="66" dur="250" accel="50000" decel="50000" autoRev="1" fill="hold">
                                          <p:stCondLst>
                                            <p:cond delay="0"/>
                                          </p:stCondLst>
                                        </p:cTn>
                                        <p:tgtEl>
                                          <p:spTgt spid="6">
                                            <p:txEl>
                                              <p:pRg st="6" end="6"/>
                                            </p:txEl>
                                          </p:spTgt>
                                        </p:tgtEl>
                                        <p:attrNameLst>
                                          <p:attrName>ppt_x</p:attrName>
                                          <p:attrName>ppt_y</p:attrName>
                                        </p:attrNameLst>
                                      </p:cBhvr>
                                      <p:rCtr x="0" y="-3611"/>
                                    </p:animMotion>
                                    <p:animRot by="1500000">
                                      <p:cBhvr>
                                        <p:cTn id="67" dur="125" fill="hold">
                                          <p:stCondLst>
                                            <p:cond delay="0"/>
                                          </p:stCondLst>
                                        </p:cTn>
                                        <p:tgtEl>
                                          <p:spTgt spid="6">
                                            <p:txEl>
                                              <p:pRg st="6" end="6"/>
                                            </p:txEl>
                                          </p:spTgt>
                                        </p:tgtEl>
                                        <p:attrNameLst>
                                          <p:attrName>r</p:attrName>
                                        </p:attrNameLst>
                                      </p:cBhvr>
                                    </p:animRot>
                                    <p:animRot by="-1500000">
                                      <p:cBhvr>
                                        <p:cTn id="68" dur="125" fill="hold">
                                          <p:stCondLst>
                                            <p:cond delay="125"/>
                                          </p:stCondLst>
                                        </p:cTn>
                                        <p:tgtEl>
                                          <p:spTgt spid="6">
                                            <p:txEl>
                                              <p:pRg st="6" end="6"/>
                                            </p:txEl>
                                          </p:spTgt>
                                        </p:tgtEl>
                                        <p:attrNameLst>
                                          <p:attrName>r</p:attrName>
                                        </p:attrNameLst>
                                      </p:cBhvr>
                                    </p:animRot>
                                    <p:animRot by="-1500000">
                                      <p:cBhvr>
                                        <p:cTn id="69" dur="125" fill="hold">
                                          <p:stCondLst>
                                            <p:cond delay="250"/>
                                          </p:stCondLst>
                                        </p:cTn>
                                        <p:tgtEl>
                                          <p:spTgt spid="6">
                                            <p:txEl>
                                              <p:pRg st="6" end="6"/>
                                            </p:txEl>
                                          </p:spTgt>
                                        </p:tgtEl>
                                        <p:attrNameLst>
                                          <p:attrName>r</p:attrName>
                                        </p:attrNameLst>
                                      </p:cBhvr>
                                    </p:animRot>
                                    <p:animRot by="1500000">
                                      <p:cBhvr>
                                        <p:cTn id="70" dur="125" fill="hold">
                                          <p:stCondLst>
                                            <p:cond delay="375"/>
                                          </p:stCondLst>
                                        </p:cTn>
                                        <p:tgtEl>
                                          <p:spTgt spid="6">
                                            <p:txEl>
                                              <p:pRg st="6" end="6"/>
                                            </p:txEl>
                                          </p:spTgt>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34" presetClass="emph" presetSubtype="0" fill="hold" nodeType="clickEffect">
                                  <p:stCondLst>
                                    <p:cond delay="0"/>
                                  </p:stCondLst>
                                  <p:iterate type="lt">
                                    <p:tmPct val="10000"/>
                                  </p:iterate>
                                  <p:childTnLst>
                                    <p:animMotion origin="layout" path="M -6.94444E-7 2.83951E-6 L -6.94444E-7 -0.07207 " pathEditMode="relative" rAng="0" ptsTypes="AA">
                                      <p:cBhvr>
                                        <p:cTn id="74" dur="250" accel="50000" decel="50000" autoRev="1" fill="hold">
                                          <p:stCondLst>
                                            <p:cond delay="0"/>
                                          </p:stCondLst>
                                        </p:cTn>
                                        <p:tgtEl>
                                          <p:spTgt spid="6">
                                            <p:txEl>
                                              <p:pRg st="7" end="7"/>
                                            </p:txEl>
                                          </p:spTgt>
                                        </p:tgtEl>
                                        <p:attrNameLst>
                                          <p:attrName>ppt_x</p:attrName>
                                          <p:attrName>ppt_y</p:attrName>
                                        </p:attrNameLst>
                                      </p:cBhvr>
                                      <p:rCtr x="0" y="-3611"/>
                                    </p:animMotion>
                                    <p:animRot by="1500000">
                                      <p:cBhvr>
                                        <p:cTn id="75" dur="125" fill="hold">
                                          <p:stCondLst>
                                            <p:cond delay="0"/>
                                          </p:stCondLst>
                                        </p:cTn>
                                        <p:tgtEl>
                                          <p:spTgt spid="6">
                                            <p:txEl>
                                              <p:pRg st="7" end="7"/>
                                            </p:txEl>
                                          </p:spTgt>
                                        </p:tgtEl>
                                        <p:attrNameLst>
                                          <p:attrName>r</p:attrName>
                                        </p:attrNameLst>
                                      </p:cBhvr>
                                    </p:animRot>
                                    <p:animRot by="-1500000">
                                      <p:cBhvr>
                                        <p:cTn id="76" dur="125" fill="hold">
                                          <p:stCondLst>
                                            <p:cond delay="125"/>
                                          </p:stCondLst>
                                        </p:cTn>
                                        <p:tgtEl>
                                          <p:spTgt spid="6">
                                            <p:txEl>
                                              <p:pRg st="7" end="7"/>
                                            </p:txEl>
                                          </p:spTgt>
                                        </p:tgtEl>
                                        <p:attrNameLst>
                                          <p:attrName>r</p:attrName>
                                        </p:attrNameLst>
                                      </p:cBhvr>
                                    </p:animRot>
                                    <p:animRot by="-1500000">
                                      <p:cBhvr>
                                        <p:cTn id="77" dur="125" fill="hold">
                                          <p:stCondLst>
                                            <p:cond delay="250"/>
                                          </p:stCondLst>
                                        </p:cTn>
                                        <p:tgtEl>
                                          <p:spTgt spid="6">
                                            <p:txEl>
                                              <p:pRg st="7" end="7"/>
                                            </p:txEl>
                                          </p:spTgt>
                                        </p:tgtEl>
                                        <p:attrNameLst>
                                          <p:attrName>r</p:attrName>
                                        </p:attrNameLst>
                                      </p:cBhvr>
                                    </p:animRot>
                                    <p:animRot by="1500000">
                                      <p:cBhvr>
                                        <p:cTn id="78" dur="125" fill="hold">
                                          <p:stCondLst>
                                            <p:cond delay="375"/>
                                          </p:stCondLst>
                                        </p:cTn>
                                        <p:tgtEl>
                                          <p:spTgt spid="6">
                                            <p:txEl>
                                              <p:pRg st="7" end="7"/>
                                            </p:txEl>
                                          </p:spTgt>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34" presetClass="emph" presetSubtype="0" fill="hold" nodeType="clickEffect">
                                  <p:stCondLst>
                                    <p:cond delay="0"/>
                                  </p:stCondLst>
                                  <p:iterate type="lt">
                                    <p:tmPct val="10000"/>
                                  </p:iterate>
                                  <p:childTnLst>
                                    <p:animMotion origin="layout" path="M 4.30556E-6 2.09877E-6 L 4.30556E-6 -0.07207 " pathEditMode="relative" rAng="0" ptsTypes="AA">
                                      <p:cBhvr>
                                        <p:cTn id="82" dur="250" accel="50000" decel="50000" autoRev="1" fill="hold">
                                          <p:stCondLst>
                                            <p:cond delay="0"/>
                                          </p:stCondLst>
                                        </p:cTn>
                                        <p:tgtEl>
                                          <p:spTgt spid="6">
                                            <p:txEl>
                                              <p:pRg st="8" end="8"/>
                                            </p:txEl>
                                          </p:spTgt>
                                        </p:tgtEl>
                                        <p:attrNameLst>
                                          <p:attrName>ppt_x</p:attrName>
                                          <p:attrName>ppt_y</p:attrName>
                                        </p:attrNameLst>
                                      </p:cBhvr>
                                      <p:rCtr x="0" y="-3611"/>
                                    </p:animMotion>
                                    <p:animRot by="1500000">
                                      <p:cBhvr>
                                        <p:cTn id="83" dur="125" fill="hold">
                                          <p:stCondLst>
                                            <p:cond delay="0"/>
                                          </p:stCondLst>
                                        </p:cTn>
                                        <p:tgtEl>
                                          <p:spTgt spid="6">
                                            <p:txEl>
                                              <p:pRg st="8" end="8"/>
                                            </p:txEl>
                                          </p:spTgt>
                                        </p:tgtEl>
                                        <p:attrNameLst>
                                          <p:attrName>r</p:attrName>
                                        </p:attrNameLst>
                                      </p:cBhvr>
                                    </p:animRot>
                                    <p:animRot by="-1500000">
                                      <p:cBhvr>
                                        <p:cTn id="84" dur="125" fill="hold">
                                          <p:stCondLst>
                                            <p:cond delay="125"/>
                                          </p:stCondLst>
                                        </p:cTn>
                                        <p:tgtEl>
                                          <p:spTgt spid="6">
                                            <p:txEl>
                                              <p:pRg st="8" end="8"/>
                                            </p:txEl>
                                          </p:spTgt>
                                        </p:tgtEl>
                                        <p:attrNameLst>
                                          <p:attrName>r</p:attrName>
                                        </p:attrNameLst>
                                      </p:cBhvr>
                                    </p:animRot>
                                    <p:animRot by="-1500000">
                                      <p:cBhvr>
                                        <p:cTn id="85" dur="125" fill="hold">
                                          <p:stCondLst>
                                            <p:cond delay="250"/>
                                          </p:stCondLst>
                                        </p:cTn>
                                        <p:tgtEl>
                                          <p:spTgt spid="6">
                                            <p:txEl>
                                              <p:pRg st="8" end="8"/>
                                            </p:txEl>
                                          </p:spTgt>
                                        </p:tgtEl>
                                        <p:attrNameLst>
                                          <p:attrName>r</p:attrName>
                                        </p:attrNameLst>
                                      </p:cBhvr>
                                    </p:animRot>
                                    <p:animRot by="1500000">
                                      <p:cBhvr>
                                        <p:cTn id="86" dur="125" fill="hold">
                                          <p:stCondLst>
                                            <p:cond delay="375"/>
                                          </p:stCondLst>
                                        </p:cTn>
                                        <p:tgtEl>
                                          <p:spTgt spid="6">
                                            <p:txEl>
                                              <p:pRg st="8" end="8"/>
                                            </p:txEl>
                                          </p:spTgt>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34" presetClass="emph" presetSubtype="0" fill="hold" nodeType="clickEffect">
                                  <p:stCondLst>
                                    <p:cond delay="0"/>
                                  </p:stCondLst>
                                  <p:iterate type="lt">
                                    <p:tmPct val="10000"/>
                                  </p:iterate>
                                  <p:childTnLst>
                                    <p:animMotion origin="layout" path="M -9.72222E-7 -2.96296E-6 L -9.72222E-7 -0.07206 " pathEditMode="relative" rAng="0" ptsTypes="AA">
                                      <p:cBhvr>
                                        <p:cTn id="90" dur="250" accel="50000" decel="50000" autoRev="1" fill="hold">
                                          <p:stCondLst>
                                            <p:cond delay="0"/>
                                          </p:stCondLst>
                                        </p:cTn>
                                        <p:tgtEl>
                                          <p:spTgt spid="6">
                                            <p:txEl>
                                              <p:pRg st="9" end="9"/>
                                            </p:txEl>
                                          </p:spTgt>
                                        </p:tgtEl>
                                        <p:attrNameLst>
                                          <p:attrName>ppt_x</p:attrName>
                                          <p:attrName>ppt_y</p:attrName>
                                        </p:attrNameLst>
                                      </p:cBhvr>
                                      <p:rCtr x="0" y="-3611"/>
                                    </p:animMotion>
                                    <p:animRot by="1500000">
                                      <p:cBhvr>
                                        <p:cTn id="91" dur="125" fill="hold">
                                          <p:stCondLst>
                                            <p:cond delay="0"/>
                                          </p:stCondLst>
                                        </p:cTn>
                                        <p:tgtEl>
                                          <p:spTgt spid="6">
                                            <p:txEl>
                                              <p:pRg st="9" end="9"/>
                                            </p:txEl>
                                          </p:spTgt>
                                        </p:tgtEl>
                                        <p:attrNameLst>
                                          <p:attrName>r</p:attrName>
                                        </p:attrNameLst>
                                      </p:cBhvr>
                                    </p:animRot>
                                    <p:animRot by="-1500000">
                                      <p:cBhvr>
                                        <p:cTn id="92" dur="125" fill="hold">
                                          <p:stCondLst>
                                            <p:cond delay="125"/>
                                          </p:stCondLst>
                                        </p:cTn>
                                        <p:tgtEl>
                                          <p:spTgt spid="6">
                                            <p:txEl>
                                              <p:pRg st="9" end="9"/>
                                            </p:txEl>
                                          </p:spTgt>
                                        </p:tgtEl>
                                        <p:attrNameLst>
                                          <p:attrName>r</p:attrName>
                                        </p:attrNameLst>
                                      </p:cBhvr>
                                    </p:animRot>
                                    <p:animRot by="-1500000">
                                      <p:cBhvr>
                                        <p:cTn id="93" dur="125" fill="hold">
                                          <p:stCondLst>
                                            <p:cond delay="250"/>
                                          </p:stCondLst>
                                        </p:cTn>
                                        <p:tgtEl>
                                          <p:spTgt spid="6">
                                            <p:txEl>
                                              <p:pRg st="9" end="9"/>
                                            </p:txEl>
                                          </p:spTgt>
                                        </p:tgtEl>
                                        <p:attrNameLst>
                                          <p:attrName>r</p:attrName>
                                        </p:attrNameLst>
                                      </p:cBhvr>
                                    </p:animRot>
                                    <p:animRot by="1500000">
                                      <p:cBhvr>
                                        <p:cTn id="94" dur="125" fill="hold">
                                          <p:stCondLst>
                                            <p:cond delay="375"/>
                                          </p:stCondLst>
                                        </p:cTn>
                                        <p:tgtEl>
                                          <p:spTgt spid="6">
                                            <p:txEl>
                                              <p:pRg st="9" end="9"/>
                                            </p:txEl>
                                          </p:spTgt>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34" presetClass="emph" presetSubtype="0" fill="hold" nodeType="clickEffect">
                                  <p:stCondLst>
                                    <p:cond delay="0"/>
                                  </p:stCondLst>
                                  <p:iterate type="lt">
                                    <p:tmPct val="10000"/>
                                  </p:iterate>
                                  <p:childTnLst>
                                    <p:animMotion origin="layout" path="M -2.36111E-6 -3.7037E-6 L -2.36111E-6 -0.07206 " pathEditMode="relative" rAng="0" ptsTypes="AA">
                                      <p:cBhvr>
                                        <p:cTn id="98" dur="250" accel="50000" decel="50000" autoRev="1" fill="hold">
                                          <p:stCondLst>
                                            <p:cond delay="0"/>
                                          </p:stCondLst>
                                        </p:cTn>
                                        <p:tgtEl>
                                          <p:spTgt spid="6">
                                            <p:txEl>
                                              <p:pRg st="10" end="10"/>
                                            </p:txEl>
                                          </p:spTgt>
                                        </p:tgtEl>
                                        <p:attrNameLst>
                                          <p:attrName>ppt_x</p:attrName>
                                          <p:attrName>ppt_y</p:attrName>
                                        </p:attrNameLst>
                                      </p:cBhvr>
                                      <p:rCtr x="0" y="-3611"/>
                                    </p:animMotion>
                                    <p:animRot by="1500000">
                                      <p:cBhvr>
                                        <p:cTn id="99" dur="125" fill="hold">
                                          <p:stCondLst>
                                            <p:cond delay="0"/>
                                          </p:stCondLst>
                                        </p:cTn>
                                        <p:tgtEl>
                                          <p:spTgt spid="6">
                                            <p:txEl>
                                              <p:pRg st="10" end="10"/>
                                            </p:txEl>
                                          </p:spTgt>
                                        </p:tgtEl>
                                        <p:attrNameLst>
                                          <p:attrName>r</p:attrName>
                                        </p:attrNameLst>
                                      </p:cBhvr>
                                    </p:animRot>
                                    <p:animRot by="-1500000">
                                      <p:cBhvr>
                                        <p:cTn id="100" dur="125" fill="hold">
                                          <p:stCondLst>
                                            <p:cond delay="125"/>
                                          </p:stCondLst>
                                        </p:cTn>
                                        <p:tgtEl>
                                          <p:spTgt spid="6">
                                            <p:txEl>
                                              <p:pRg st="10" end="10"/>
                                            </p:txEl>
                                          </p:spTgt>
                                        </p:tgtEl>
                                        <p:attrNameLst>
                                          <p:attrName>r</p:attrName>
                                        </p:attrNameLst>
                                      </p:cBhvr>
                                    </p:animRot>
                                    <p:animRot by="-1500000">
                                      <p:cBhvr>
                                        <p:cTn id="101" dur="125" fill="hold">
                                          <p:stCondLst>
                                            <p:cond delay="250"/>
                                          </p:stCondLst>
                                        </p:cTn>
                                        <p:tgtEl>
                                          <p:spTgt spid="6">
                                            <p:txEl>
                                              <p:pRg st="10" end="10"/>
                                            </p:txEl>
                                          </p:spTgt>
                                        </p:tgtEl>
                                        <p:attrNameLst>
                                          <p:attrName>r</p:attrName>
                                        </p:attrNameLst>
                                      </p:cBhvr>
                                    </p:animRot>
                                    <p:animRot by="1500000">
                                      <p:cBhvr>
                                        <p:cTn id="102" dur="125" fill="hold">
                                          <p:stCondLst>
                                            <p:cond delay="375"/>
                                          </p:stCondLst>
                                        </p:cTn>
                                        <p:tgtEl>
                                          <p:spTgt spid="6">
                                            <p:txEl>
                                              <p:pRg st="10" end="10"/>
                                            </p:txEl>
                                          </p:spTgt>
                                        </p:tgtEl>
                                        <p:attrNameLst>
                                          <p:attrName>r</p:attrName>
                                        </p:attrNameLst>
                                      </p:cBhvr>
                                    </p:animRot>
                                  </p:childTnLst>
                                </p:cTn>
                              </p:par>
                            </p:childTnLst>
                          </p:cTn>
                        </p:par>
                      </p:childTnLst>
                    </p:cTn>
                  </p:par>
                  <p:par>
                    <p:cTn id="103" fill="hold">
                      <p:stCondLst>
                        <p:cond delay="indefinite"/>
                      </p:stCondLst>
                      <p:childTnLst>
                        <p:par>
                          <p:cTn id="104" fill="hold">
                            <p:stCondLst>
                              <p:cond delay="0"/>
                            </p:stCondLst>
                            <p:childTnLst>
                              <p:par>
                                <p:cTn id="105" presetID="34" presetClass="emph" presetSubtype="0" fill="hold" nodeType="clickEffect">
                                  <p:stCondLst>
                                    <p:cond delay="0"/>
                                  </p:stCondLst>
                                  <p:iterate type="lt">
                                    <p:tmPct val="10000"/>
                                  </p:iterate>
                                  <p:childTnLst>
                                    <p:animMotion origin="layout" path="M 2.63889E-6 1.23457E-6 L 2.63889E-6 -0.07207 " pathEditMode="relative" rAng="0" ptsTypes="AA">
                                      <p:cBhvr>
                                        <p:cTn id="106" dur="250" accel="50000" decel="50000" autoRev="1" fill="hold">
                                          <p:stCondLst>
                                            <p:cond delay="0"/>
                                          </p:stCondLst>
                                        </p:cTn>
                                        <p:tgtEl>
                                          <p:spTgt spid="6">
                                            <p:txEl>
                                              <p:pRg st="11" end="11"/>
                                            </p:txEl>
                                          </p:spTgt>
                                        </p:tgtEl>
                                        <p:attrNameLst>
                                          <p:attrName>ppt_x</p:attrName>
                                          <p:attrName>ppt_y</p:attrName>
                                        </p:attrNameLst>
                                      </p:cBhvr>
                                      <p:rCtr x="0" y="-3611"/>
                                    </p:animMotion>
                                    <p:animRot by="1500000">
                                      <p:cBhvr>
                                        <p:cTn id="107" dur="125" fill="hold">
                                          <p:stCondLst>
                                            <p:cond delay="0"/>
                                          </p:stCondLst>
                                        </p:cTn>
                                        <p:tgtEl>
                                          <p:spTgt spid="6">
                                            <p:txEl>
                                              <p:pRg st="11" end="11"/>
                                            </p:txEl>
                                          </p:spTgt>
                                        </p:tgtEl>
                                        <p:attrNameLst>
                                          <p:attrName>r</p:attrName>
                                        </p:attrNameLst>
                                      </p:cBhvr>
                                    </p:animRot>
                                    <p:animRot by="-1500000">
                                      <p:cBhvr>
                                        <p:cTn id="108" dur="125" fill="hold">
                                          <p:stCondLst>
                                            <p:cond delay="125"/>
                                          </p:stCondLst>
                                        </p:cTn>
                                        <p:tgtEl>
                                          <p:spTgt spid="6">
                                            <p:txEl>
                                              <p:pRg st="11" end="11"/>
                                            </p:txEl>
                                          </p:spTgt>
                                        </p:tgtEl>
                                        <p:attrNameLst>
                                          <p:attrName>r</p:attrName>
                                        </p:attrNameLst>
                                      </p:cBhvr>
                                    </p:animRot>
                                    <p:animRot by="-1500000">
                                      <p:cBhvr>
                                        <p:cTn id="109" dur="125" fill="hold">
                                          <p:stCondLst>
                                            <p:cond delay="250"/>
                                          </p:stCondLst>
                                        </p:cTn>
                                        <p:tgtEl>
                                          <p:spTgt spid="6">
                                            <p:txEl>
                                              <p:pRg st="11" end="11"/>
                                            </p:txEl>
                                          </p:spTgt>
                                        </p:tgtEl>
                                        <p:attrNameLst>
                                          <p:attrName>r</p:attrName>
                                        </p:attrNameLst>
                                      </p:cBhvr>
                                    </p:animRot>
                                    <p:animRot by="1500000">
                                      <p:cBhvr>
                                        <p:cTn id="110" dur="125" fill="hold">
                                          <p:stCondLst>
                                            <p:cond delay="375"/>
                                          </p:stCondLst>
                                        </p:cTn>
                                        <p:tgtEl>
                                          <p:spTgt spid="6">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100" name="Picture 4" descr="Hình Nền Hồng Đẹp ❤️ 1001 Hình Nền Màu Hồng Cute Nhấ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3"/>
          <p:cNvSpPr txBox="1"/>
          <p:nvPr/>
        </p:nvSpPr>
        <p:spPr>
          <a:xfrm>
            <a:off x="2057400" y="952500"/>
            <a:ext cx="12863295" cy="2429448"/>
          </a:xfrm>
          <a:prstGeom prst="rect">
            <a:avLst/>
          </a:prstGeom>
        </p:spPr>
        <p:txBody>
          <a:bodyPr wrap="square" lIns="0" tIns="0" rIns="0" bIns="0" rtlCol="0" anchor="t">
            <a:spAutoFit/>
          </a:bodyPr>
          <a:lstStyle/>
          <a:p>
            <a:pPr algn="ctr">
              <a:lnSpc>
                <a:spcPts val="6160"/>
              </a:lnSpc>
            </a:pPr>
            <a:r>
              <a:rPr lang="en-US" sz="4400" b="1" dirty="0" err="1">
                <a:solidFill>
                  <a:srgbClr val="3F6D1B"/>
                </a:solidFill>
                <a:latin typeface="DejaVu Serif Italics"/>
              </a:rPr>
              <a:t>Các</a:t>
            </a:r>
            <a:r>
              <a:rPr lang="en-US" sz="4400" b="1" dirty="0">
                <a:solidFill>
                  <a:srgbClr val="3F6D1B"/>
                </a:solidFill>
                <a:latin typeface="DejaVu Serif Italics"/>
              </a:rPr>
              <a:t> con </a:t>
            </a:r>
            <a:r>
              <a:rPr lang="en-US" sz="4400" b="1" dirty="0" err="1">
                <a:solidFill>
                  <a:srgbClr val="3F6D1B"/>
                </a:solidFill>
                <a:latin typeface="DejaVu Serif Italics"/>
              </a:rPr>
              <a:t>vừa</a:t>
            </a:r>
            <a:r>
              <a:rPr lang="en-US" sz="4400" b="1" dirty="0">
                <a:solidFill>
                  <a:srgbClr val="3F6D1B"/>
                </a:solidFill>
                <a:latin typeface="DejaVu Serif Italics"/>
              </a:rPr>
              <a:t> </a:t>
            </a:r>
            <a:r>
              <a:rPr lang="en-US" sz="4400" b="1" dirty="0" err="1">
                <a:solidFill>
                  <a:srgbClr val="3F6D1B"/>
                </a:solidFill>
                <a:latin typeface="DejaVu Serif Italics"/>
              </a:rPr>
              <a:t>lắng</a:t>
            </a:r>
            <a:r>
              <a:rPr lang="en-US" sz="4400" b="1" dirty="0">
                <a:solidFill>
                  <a:srgbClr val="3F6D1B"/>
                </a:solidFill>
                <a:latin typeface="DejaVu Serif Italics"/>
              </a:rPr>
              <a:t> </a:t>
            </a:r>
            <a:r>
              <a:rPr lang="en-US" sz="4400" b="1" dirty="0" err="1">
                <a:solidFill>
                  <a:srgbClr val="3F6D1B"/>
                </a:solidFill>
                <a:latin typeface="DejaVu Serif Italics"/>
              </a:rPr>
              <a:t>nghe</a:t>
            </a:r>
            <a:r>
              <a:rPr lang="en-US" sz="4400" b="1" dirty="0">
                <a:solidFill>
                  <a:srgbClr val="3F6D1B"/>
                </a:solidFill>
                <a:latin typeface="DejaVu Serif Italics"/>
              </a:rPr>
              <a:t> </a:t>
            </a:r>
            <a:r>
              <a:rPr lang="en-US" sz="4400" b="1" dirty="0" err="1">
                <a:solidFill>
                  <a:srgbClr val="3F6D1B"/>
                </a:solidFill>
                <a:latin typeface="DejaVu Serif Italics"/>
              </a:rPr>
              <a:t>cô</a:t>
            </a:r>
            <a:r>
              <a:rPr lang="en-US" sz="4400" b="1" dirty="0">
                <a:solidFill>
                  <a:srgbClr val="3F6D1B"/>
                </a:solidFill>
                <a:latin typeface="DejaVu Serif Italics"/>
              </a:rPr>
              <a:t> </a:t>
            </a:r>
            <a:r>
              <a:rPr lang="en-US" sz="4400" b="1" dirty="0" err="1">
                <a:solidFill>
                  <a:srgbClr val="3F6D1B"/>
                </a:solidFill>
                <a:latin typeface="DejaVu Serif Italics"/>
              </a:rPr>
              <a:t>đọc</a:t>
            </a:r>
            <a:r>
              <a:rPr lang="en-US" sz="4400" b="1" dirty="0">
                <a:solidFill>
                  <a:srgbClr val="3F6D1B"/>
                </a:solidFill>
                <a:latin typeface="DejaVu Serif Italics"/>
              </a:rPr>
              <a:t> </a:t>
            </a:r>
            <a:r>
              <a:rPr lang="en-US" sz="4400" b="1" dirty="0" err="1">
                <a:solidFill>
                  <a:srgbClr val="3F6D1B"/>
                </a:solidFill>
                <a:latin typeface="DejaVu Serif Italics"/>
              </a:rPr>
              <a:t>bài</a:t>
            </a:r>
            <a:r>
              <a:rPr lang="en-US" sz="4400" b="1" dirty="0">
                <a:solidFill>
                  <a:srgbClr val="3F6D1B"/>
                </a:solidFill>
                <a:latin typeface="DejaVu Serif Italics"/>
              </a:rPr>
              <a:t> </a:t>
            </a:r>
            <a:r>
              <a:rPr lang="en-US" sz="4400" b="1" dirty="0" err="1">
                <a:solidFill>
                  <a:srgbClr val="3F6D1B"/>
                </a:solidFill>
                <a:latin typeface="DejaVu Serif Italics"/>
              </a:rPr>
              <a:t>thơ</a:t>
            </a:r>
            <a:r>
              <a:rPr lang="en-US" sz="4400" b="1" dirty="0">
                <a:solidFill>
                  <a:srgbClr val="3F6D1B"/>
                </a:solidFill>
                <a:latin typeface="DejaVu Serif Italics"/>
              </a:rPr>
              <a:t> </a:t>
            </a:r>
            <a:r>
              <a:rPr lang="en-US" sz="4400" b="1" dirty="0" err="1">
                <a:solidFill>
                  <a:srgbClr val="3F6D1B"/>
                </a:solidFill>
                <a:latin typeface="DejaVu Serif Italics"/>
              </a:rPr>
              <a:t>gì</a:t>
            </a:r>
            <a:r>
              <a:rPr lang="en-US" sz="4400" b="1" dirty="0">
                <a:solidFill>
                  <a:srgbClr val="3F6D1B"/>
                </a:solidFill>
                <a:latin typeface="DejaVu Serif Italics"/>
              </a:rPr>
              <a:t>?</a:t>
            </a:r>
          </a:p>
          <a:p>
            <a:pPr algn="ctr">
              <a:lnSpc>
                <a:spcPts val="6160"/>
              </a:lnSpc>
            </a:pPr>
            <a:r>
              <a:rPr lang="en-US" sz="4400" b="1" dirty="0" err="1">
                <a:solidFill>
                  <a:srgbClr val="3F6D1B"/>
                </a:solidFill>
                <a:latin typeface="DejaVu Serif Italics"/>
              </a:rPr>
              <a:t>Bài</a:t>
            </a:r>
            <a:r>
              <a:rPr lang="en-US" sz="4400" b="1" dirty="0">
                <a:solidFill>
                  <a:srgbClr val="3F6D1B"/>
                </a:solidFill>
                <a:latin typeface="DejaVu Serif Italics"/>
              </a:rPr>
              <a:t> </a:t>
            </a:r>
            <a:r>
              <a:rPr lang="en-US" sz="4400" b="1" dirty="0" err="1">
                <a:solidFill>
                  <a:srgbClr val="3F6D1B"/>
                </a:solidFill>
                <a:latin typeface="DejaVu Serif Italics"/>
              </a:rPr>
              <a:t>thơ</a:t>
            </a:r>
            <a:r>
              <a:rPr lang="en-US" sz="4400" b="1" dirty="0">
                <a:solidFill>
                  <a:srgbClr val="3F6D1B"/>
                </a:solidFill>
                <a:latin typeface="DejaVu Serif Italics"/>
              </a:rPr>
              <a:t> do </a:t>
            </a:r>
            <a:r>
              <a:rPr lang="en-US" sz="4400" b="1" dirty="0" err="1">
                <a:solidFill>
                  <a:srgbClr val="3F6D1B"/>
                </a:solidFill>
                <a:latin typeface="DejaVu Serif Italics"/>
              </a:rPr>
              <a:t>ai</a:t>
            </a:r>
            <a:r>
              <a:rPr lang="en-US" sz="4400" b="1" dirty="0">
                <a:solidFill>
                  <a:srgbClr val="3F6D1B"/>
                </a:solidFill>
                <a:latin typeface="DejaVu Serif Italics"/>
              </a:rPr>
              <a:t> sang </a:t>
            </a:r>
            <a:r>
              <a:rPr lang="en-US" sz="4400" b="1" dirty="0" err="1">
                <a:solidFill>
                  <a:srgbClr val="3F6D1B"/>
                </a:solidFill>
                <a:latin typeface="DejaVu Serif Italics"/>
              </a:rPr>
              <a:t>tác</a:t>
            </a:r>
            <a:r>
              <a:rPr lang="en-US" sz="4400" b="1" dirty="0">
                <a:solidFill>
                  <a:srgbClr val="3F6D1B"/>
                </a:solidFill>
                <a:latin typeface="DejaVu Serif Italics"/>
              </a:rPr>
              <a:t> ?</a:t>
            </a:r>
          </a:p>
          <a:p>
            <a:pPr algn="ctr">
              <a:lnSpc>
                <a:spcPts val="7279"/>
              </a:lnSpc>
            </a:pPr>
            <a:endParaRPr lang="en-US" sz="4400" b="1" dirty="0">
              <a:solidFill>
                <a:srgbClr val="3F6D1B"/>
              </a:solidFill>
              <a:latin typeface="DejaVu Serif Italics"/>
            </a:endParaRPr>
          </a:p>
        </p:txBody>
      </p:sp>
      <p:pic>
        <p:nvPicPr>
          <p:cNvPr id="7" name="Picture 6"/>
          <p:cNvPicPr>
            <a:picLocks noChangeAspect="1"/>
          </p:cNvPicPr>
          <p:nvPr/>
        </p:nvPicPr>
        <p:blipFill>
          <a:blip r:embed="rId6"/>
          <a:stretch>
            <a:fillRect/>
          </a:stretch>
        </p:blipFill>
        <p:spPr>
          <a:xfrm>
            <a:off x="3657600" y="2880519"/>
            <a:ext cx="10984949" cy="6324600"/>
          </a:xfrm>
          <a:prstGeom prst="rect">
            <a:avLst/>
          </a:prstGeom>
        </p:spPr>
      </p:pic>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1875880632"/>
      </p:ext>
    </p:extLst>
  </p:cSld>
  <p:clrMapOvr>
    <a:masterClrMapping/>
  </p:clrMapOvr>
  <mc:AlternateContent xmlns:mc="http://schemas.openxmlformats.org/markup-compatibility/2006" xmlns:p14="http://schemas.microsoft.com/office/powerpoint/2010/main">
    <mc:Choice Requires="p14">
      <p:transition spd="slow" p14:dur="2000" advTm="29197"/>
    </mc:Choice>
    <mc:Fallback xmlns="">
      <p:transition spd="slow" advTm="2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ppt_x"/>
                                          </p:val>
                                        </p:tav>
                                        <p:tav tm="100000">
                                          <p:val>
                                            <p:strVal val="#ppt_x"/>
                                          </p:val>
                                        </p:tav>
                                      </p:tavLst>
                                    </p:anim>
                                    <p:anim calcmode="lin" valueType="num">
                                      <p:cBhvr additive="base">
                                        <p:cTn id="12"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ackground pattern&#10;&#10;Description automatically generated">
            <a:extLst>
              <a:ext uri="{FF2B5EF4-FFF2-40B4-BE49-F238E27FC236}">
                <a16:creationId xmlns:a16="http://schemas.microsoft.com/office/drawing/2014/main" id="{DDD57E90-5856-439A-994F-42A9A63EF047}"/>
              </a:ext>
            </a:extLst>
          </p:cNvPr>
          <p:cNvPicPr>
            <a:picLocks noChangeAspect="1"/>
          </p:cNvPicPr>
          <p:nvPr/>
        </p:nvPicPr>
        <p:blipFill rotWithShape="1">
          <a:blip r:embed="rId5">
            <a:extLst>
              <a:ext uri="{28A0092B-C50C-407E-A947-70E740481C1C}">
                <a14:useLocalDpi xmlns:a14="http://schemas.microsoft.com/office/drawing/2010/main" val="0"/>
              </a:ext>
            </a:extLst>
          </a:blip>
          <a:srcRect b="6306"/>
          <a:stretch/>
        </p:blipFill>
        <p:spPr>
          <a:xfrm>
            <a:off x="0" y="0"/>
            <a:ext cx="18288000" cy="10287000"/>
          </a:xfrm>
          <a:prstGeom prst="rect">
            <a:avLst/>
          </a:prstGeom>
        </p:spPr>
      </p:pic>
      <p:sp>
        <p:nvSpPr>
          <p:cNvPr id="5" name="Rectangle 4"/>
          <p:cNvSpPr/>
          <p:nvPr/>
        </p:nvSpPr>
        <p:spPr>
          <a:xfrm>
            <a:off x="2514600" y="952500"/>
            <a:ext cx="12649200" cy="1754326"/>
          </a:xfrm>
          <a:prstGeom prst="rect">
            <a:avLst/>
          </a:prstGeom>
        </p:spPr>
        <p:txBody>
          <a:bodyPr wrap="square">
            <a:spAutoFit/>
          </a:bodyPr>
          <a:lstStyle/>
          <a:p>
            <a:r>
              <a:rPr lang="en-US" sz="5400" b="1" dirty="0" err="1">
                <a:ln/>
                <a:solidFill>
                  <a:schemeClr val="tx2"/>
                </a:solidFill>
              </a:rPr>
              <a:t>Các</a:t>
            </a:r>
            <a:r>
              <a:rPr lang="en-US" sz="5400" b="1" dirty="0">
                <a:ln/>
                <a:solidFill>
                  <a:schemeClr val="tx2"/>
                </a:solidFill>
              </a:rPr>
              <a:t> con </a:t>
            </a:r>
            <a:r>
              <a:rPr lang="en-US" sz="5400" b="1" dirty="0" err="1">
                <a:ln/>
                <a:solidFill>
                  <a:schemeClr val="tx2"/>
                </a:solidFill>
              </a:rPr>
              <a:t>vừa</a:t>
            </a:r>
            <a:r>
              <a:rPr lang="en-US" sz="5400" b="1" dirty="0">
                <a:ln/>
                <a:solidFill>
                  <a:schemeClr val="tx2"/>
                </a:solidFill>
              </a:rPr>
              <a:t> </a:t>
            </a:r>
            <a:r>
              <a:rPr lang="en-US" sz="5400" b="1" dirty="0" err="1">
                <a:ln/>
                <a:solidFill>
                  <a:schemeClr val="tx2"/>
                </a:solidFill>
              </a:rPr>
              <a:t>lắng</a:t>
            </a:r>
            <a:r>
              <a:rPr lang="en-US" sz="5400" b="1" dirty="0">
                <a:ln/>
                <a:solidFill>
                  <a:schemeClr val="tx2"/>
                </a:solidFill>
              </a:rPr>
              <a:t> </a:t>
            </a:r>
            <a:r>
              <a:rPr lang="en-US" sz="5400" b="1" dirty="0" err="1">
                <a:ln/>
                <a:solidFill>
                  <a:schemeClr val="tx2"/>
                </a:solidFill>
              </a:rPr>
              <a:t>nghe</a:t>
            </a:r>
            <a:r>
              <a:rPr lang="en-US" sz="5400" b="1" dirty="0">
                <a:ln/>
                <a:solidFill>
                  <a:schemeClr val="tx2"/>
                </a:solidFill>
              </a:rPr>
              <a:t> </a:t>
            </a:r>
            <a:r>
              <a:rPr lang="en-US" sz="5400" b="1" dirty="0" err="1">
                <a:ln/>
                <a:solidFill>
                  <a:schemeClr val="tx2"/>
                </a:solidFill>
              </a:rPr>
              <a:t>cô</a:t>
            </a:r>
            <a:r>
              <a:rPr lang="en-US" sz="5400" b="1" dirty="0">
                <a:ln/>
                <a:solidFill>
                  <a:schemeClr val="tx2"/>
                </a:solidFill>
              </a:rPr>
              <a:t> </a:t>
            </a:r>
            <a:r>
              <a:rPr lang="en-US" sz="5400" b="1" dirty="0" err="1">
                <a:ln/>
                <a:solidFill>
                  <a:schemeClr val="tx2"/>
                </a:solidFill>
              </a:rPr>
              <a:t>đọc</a:t>
            </a:r>
            <a:r>
              <a:rPr lang="en-US" sz="5400" b="1" dirty="0">
                <a:ln/>
                <a:solidFill>
                  <a:schemeClr val="tx2"/>
                </a:solidFill>
              </a:rPr>
              <a:t> </a:t>
            </a:r>
            <a:r>
              <a:rPr lang="en-US" sz="5400" b="1" dirty="0" err="1">
                <a:ln/>
                <a:solidFill>
                  <a:schemeClr val="tx2"/>
                </a:solidFill>
              </a:rPr>
              <a:t>bài</a:t>
            </a:r>
            <a:r>
              <a:rPr lang="en-US" sz="5400" b="1" dirty="0">
                <a:ln/>
                <a:solidFill>
                  <a:schemeClr val="tx2"/>
                </a:solidFill>
              </a:rPr>
              <a:t> </a:t>
            </a:r>
            <a:r>
              <a:rPr lang="en-US" sz="5400" b="1" dirty="0" err="1">
                <a:ln/>
                <a:solidFill>
                  <a:schemeClr val="tx2"/>
                </a:solidFill>
              </a:rPr>
              <a:t>thơ</a:t>
            </a:r>
            <a:r>
              <a:rPr lang="en-US" sz="5400" b="1" dirty="0">
                <a:ln/>
                <a:solidFill>
                  <a:schemeClr val="tx2"/>
                </a:solidFill>
              </a:rPr>
              <a:t> </a:t>
            </a:r>
            <a:r>
              <a:rPr lang="en-US" sz="5400" b="1" dirty="0" err="1">
                <a:ln/>
                <a:solidFill>
                  <a:schemeClr val="tx2"/>
                </a:solidFill>
              </a:rPr>
              <a:t>gì</a:t>
            </a:r>
            <a:r>
              <a:rPr lang="en-US" sz="5400" b="1" dirty="0">
                <a:ln/>
                <a:solidFill>
                  <a:schemeClr val="tx2"/>
                </a:solidFill>
              </a:rPr>
              <a:t>?</a:t>
            </a:r>
          </a:p>
          <a:p>
            <a:r>
              <a:rPr lang="en-US" sz="5400" b="1" dirty="0">
                <a:ln/>
                <a:solidFill>
                  <a:schemeClr val="tx2"/>
                </a:solidFill>
              </a:rPr>
              <a:t>                       Do </a:t>
            </a:r>
            <a:r>
              <a:rPr lang="en-US" sz="5400" b="1" dirty="0" err="1">
                <a:ln/>
                <a:solidFill>
                  <a:schemeClr val="tx2"/>
                </a:solidFill>
              </a:rPr>
              <a:t>ai</a:t>
            </a:r>
            <a:r>
              <a:rPr lang="en-US" sz="5400" b="1" dirty="0">
                <a:ln/>
                <a:solidFill>
                  <a:schemeClr val="tx2"/>
                </a:solidFill>
              </a:rPr>
              <a:t> sang </a:t>
            </a:r>
            <a:r>
              <a:rPr lang="en-US" sz="5400" b="1" dirty="0" err="1">
                <a:ln/>
                <a:solidFill>
                  <a:schemeClr val="tx2"/>
                </a:solidFill>
              </a:rPr>
              <a:t>tác</a:t>
            </a:r>
            <a:r>
              <a:rPr lang="en-US" sz="5400" b="1" dirty="0">
                <a:ln/>
                <a:solidFill>
                  <a:schemeClr val="tx2"/>
                </a:solidFill>
              </a:rPr>
              <a:t> ?</a:t>
            </a:r>
            <a:endParaRPr lang="en-US" sz="5400" dirty="0"/>
          </a:p>
        </p:txBody>
      </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39213">
            <a:off x="15085179" y="7987477"/>
            <a:ext cx="2857419" cy="1984608"/>
          </a:xfrm>
          <a:prstGeom prst="rect">
            <a:avLst/>
          </a:prstGeom>
        </p:spPr>
      </p:pic>
      <p:pic>
        <p:nvPicPr>
          <p:cNvPr id="8" name="Picture 7"/>
          <p:cNvPicPr>
            <a:picLocks noChangeAspect="1"/>
          </p:cNvPicPr>
          <p:nvPr/>
        </p:nvPicPr>
        <p:blipFill>
          <a:blip r:embed="rId8"/>
          <a:stretch>
            <a:fillRect/>
          </a:stretch>
        </p:blipFill>
        <p:spPr>
          <a:xfrm>
            <a:off x="3581400" y="3077516"/>
            <a:ext cx="11344958" cy="6028383"/>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4054785723"/>
      </p:ext>
    </p:extLst>
  </p:cSld>
  <p:clrMapOvr>
    <a:masterClrMapping/>
  </p:clrMapOvr>
  <mc:AlternateContent xmlns:mc="http://schemas.openxmlformats.org/markup-compatibility/2006" xmlns:p14="http://schemas.microsoft.com/office/powerpoint/2010/main">
    <mc:Choice Requires="p14">
      <p:transition spd="slow" p14:dur="2000" advTm="20751"/>
    </mc:Choice>
    <mc:Fallback xmlns="">
      <p:transition spd="slow" advTm="20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barn(inVertical)">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Bộ Hinh Nền Powerpoint 3D Đẹp, Đơn Giản, Dễ Thương, Chuyên Nghiệ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495800" y="876300"/>
            <a:ext cx="11506200" cy="1446550"/>
          </a:xfrm>
          <a:prstGeom prst="rect">
            <a:avLst/>
          </a:prstGeom>
        </p:spPr>
        <p:txBody>
          <a:bodyPr wrap="square">
            <a:spAutoFit/>
          </a:bodyPr>
          <a:lstStyle/>
          <a:p>
            <a:pPr algn="ctr"/>
            <a:r>
              <a:rPr lang="en-US" sz="4400" b="1" dirty="0" err="1">
                <a:solidFill>
                  <a:schemeClr val="accent3">
                    <a:lumMod val="50000"/>
                  </a:schemeClr>
                </a:solidFill>
              </a:rPr>
              <a:t>Mỗi</a:t>
            </a:r>
            <a:r>
              <a:rPr lang="en-US" sz="4400" b="1" dirty="0">
                <a:solidFill>
                  <a:schemeClr val="accent3">
                    <a:lumMod val="50000"/>
                  </a:schemeClr>
                </a:solidFill>
              </a:rPr>
              <a:t> </a:t>
            </a:r>
            <a:r>
              <a:rPr lang="en-US" sz="4400" b="1" dirty="0" err="1">
                <a:solidFill>
                  <a:schemeClr val="accent3">
                    <a:lumMod val="50000"/>
                  </a:schemeClr>
                </a:solidFill>
              </a:rPr>
              <a:t>khi</a:t>
            </a:r>
            <a:r>
              <a:rPr lang="en-US" sz="4400" b="1" dirty="0">
                <a:solidFill>
                  <a:schemeClr val="accent3">
                    <a:lumMod val="50000"/>
                  </a:schemeClr>
                </a:solidFill>
              </a:rPr>
              <a:t> </a:t>
            </a:r>
            <a:r>
              <a:rPr lang="en-US" sz="4400" b="1" dirty="0" err="1">
                <a:solidFill>
                  <a:schemeClr val="accent3">
                    <a:lumMod val="50000"/>
                  </a:schemeClr>
                </a:solidFill>
              </a:rPr>
              <a:t>vào</a:t>
            </a:r>
            <a:r>
              <a:rPr lang="en-US" sz="4400" b="1" dirty="0">
                <a:solidFill>
                  <a:schemeClr val="accent3">
                    <a:lumMod val="50000"/>
                  </a:schemeClr>
                </a:solidFill>
              </a:rPr>
              <a:t> </a:t>
            </a:r>
            <a:r>
              <a:rPr lang="en-US" sz="4400" b="1" dirty="0" err="1">
                <a:solidFill>
                  <a:schemeClr val="accent3">
                    <a:lumMod val="50000"/>
                  </a:schemeClr>
                </a:solidFill>
              </a:rPr>
              <a:t>lớp</a:t>
            </a:r>
            <a:r>
              <a:rPr lang="en-US" sz="4400" b="1" dirty="0">
                <a:solidFill>
                  <a:schemeClr val="accent3">
                    <a:lumMod val="50000"/>
                  </a:schemeClr>
                </a:solidFill>
              </a:rPr>
              <a:t> </a:t>
            </a:r>
            <a:r>
              <a:rPr lang="en-US" sz="4400" b="1" dirty="0" err="1">
                <a:solidFill>
                  <a:schemeClr val="accent3">
                    <a:lumMod val="50000"/>
                  </a:schemeClr>
                </a:solidFill>
              </a:rPr>
              <a:t>cô</a:t>
            </a:r>
            <a:r>
              <a:rPr lang="en-US" sz="4400" b="1" dirty="0">
                <a:solidFill>
                  <a:schemeClr val="accent3">
                    <a:lumMod val="50000"/>
                  </a:schemeClr>
                </a:solidFill>
              </a:rPr>
              <a:t> </a:t>
            </a:r>
            <a:r>
              <a:rPr lang="en-US" sz="4400" b="1" dirty="0" err="1">
                <a:solidFill>
                  <a:schemeClr val="accent3">
                    <a:lumMod val="50000"/>
                  </a:schemeClr>
                </a:solidFill>
              </a:rPr>
              <a:t>giáo</a:t>
            </a:r>
            <a:r>
              <a:rPr lang="en-US" sz="4400" b="1" dirty="0">
                <a:solidFill>
                  <a:schemeClr val="accent3">
                    <a:lumMod val="50000"/>
                  </a:schemeClr>
                </a:solidFill>
              </a:rPr>
              <a:t> </a:t>
            </a:r>
            <a:r>
              <a:rPr lang="en-US" sz="4400" b="1" dirty="0" err="1">
                <a:solidFill>
                  <a:schemeClr val="accent3">
                    <a:lumMod val="50000"/>
                  </a:schemeClr>
                </a:solidFill>
              </a:rPr>
              <a:t>đã</a:t>
            </a:r>
            <a:r>
              <a:rPr lang="en-US" sz="4400" b="1" dirty="0">
                <a:solidFill>
                  <a:schemeClr val="accent3">
                    <a:lumMod val="50000"/>
                  </a:schemeClr>
                </a:solidFill>
              </a:rPr>
              <a:t> </a:t>
            </a:r>
            <a:r>
              <a:rPr lang="en-US" sz="4400" b="1" dirty="0" err="1">
                <a:solidFill>
                  <a:schemeClr val="accent3">
                    <a:lumMod val="50000"/>
                  </a:schemeClr>
                </a:solidFill>
              </a:rPr>
              <a:t>thể</a:t>
            </a:r>
            <a:r>
              <a:rPr lang="en-US" sz="4400" b="1" dirty="0">
                <a:solidFill>
                  <a:schemeClr val="accent3">
                    <a:lumMod val="50000"/>
                  </a:schemeClr>
                </a:solidFill>
              </a:rPr>
              <a:t> </a:t>
            </a:r>
            <a:r>
              <a:rPr lang="en-US" sz="4400" b="1" dirty="0" err="1">
                <a:solidFill>
                  <a:schemeClr val="accent3">
                    <a:lumMod val="50000"/>
                  </a:schemeClr>
                </a:solidFill>
              </a:rPr>
              <a:t>hiện</a:t>
            </a:r>
            <a:r>
              <a:rPr lang="en-US" sz="4400" b="1" dirty="0">
                <a:solidFill>
                  <a:schemeClr val="accent3">
                    <a:lumMod val="50000"/>
                  </a:schemeClr>
                </a:solidFill>
              </a:rPr>
              <a:t> </a:t>
            </a:r>
          </a:p>
          <a:p>
            <a:pPr algn="ctr"/>
            <a:r>
              <a:rPr lang="en-US" sz="4400" b="1" dirty="0" err="1">
                <a:solidFill>
                  <a:schemeClr val="accent3">
                    <a:lumMod val="50000"/>
                  </a:schemeClr>
                </a:solidFill>
              </a:rPr>
              <a:t>tình</a:t>
            </a:r>
            <a:r>
              <a:rPr lang="en-US" sz="4400" b="1" dirty="0">
                <a:solidFill>
                  <a:schemeClr val="accent3">
                    <a:lumMod val="50000"/>
                  </a:schemeClr>
                </a:solidFill>
              </a:rPr>
              <a:t> </a:t>
            </a:r>
            <a:r>
              <a:rPr lang="en-US" sz="4400" b="1" dirty="0" err="1">
                <a:solidFill>
                  <a:schemeClr val="accent3">
                    <a:lumMod val="50000"/>
                  </a:schemeClr>
                </a:solidFill>
              </a:rPr>
              <a:t>cảm</a:t>
            </a:r>
            <a:r>
              <a:rPr lang="en-US" sz="4400" b="1" dirty="0">
                <a:solidFill>
                  <a:schemeClr val="accent3">
                    <a:lumMod val="50000"/>
                  </a:schemeClr>
                </a:solidFill>
              </a:rPr>
              <a:t> </a:t>
            </a:r>
            <a:r>
              <a:rPr lang="en-US" sz="4400" b="1" dirty="0" err="1">
                <a:solidFill>
                  <a:schemeClr val="accent3">
                    <a:lumMod val="50000"/>
                  </a:schemeClr>
                </a:solidFill>
              </a:rPr>
              <a:t>như</a:t>
            </a:r>
            <a:r>
              <a:rPr lang="en-US" sz="4400" b="1" dirty="0">
                <a:solidFill>
                  <a:schemeClr val="accent3">
                    <a:lumMod val="50000"/>
                  </a:schemeClr>
                </a:solidFill>
              </a:rPr>
              <a:t> </a:t>
            </a:r>
            <a:r>
              <a:rPr lang="en-US" sz="4400" b="1" dirty="0" err="1">
                <a:solidFill>
                  <a:schemeClr val="accent3">
                    <a:lumMod val="50000"/>
                  </a:schemeClr>
                </a:solidFill>
              </a:rPr>
              <a:t>thế</a:t>
            </a:r>
            <a:r>
              <a:rPr lang="en-US" sz="4400" b="1" dirty="0">
                <a:solidFill>
                  <a:schemeClr val="accent3">
                    <a:lumMod val="50000"/>
                  </a:schemeClr>
                </a:solidFill>
              </a:rPr>
              <a:t> </a:t>
            </a:r>
            <a:r>
              <a:rPr lang="en-US" sz="4400" b="1" dirty="0" err="1">
                <a:solidFill>
                  <a:schemeClr val="accent3">
                    <a:lumMod val="50000"/>
                  </a:schemeClr>
                </a:solidFill>
              </a:rPr>
              <a:t>nào</a:t>
            </a:r>
            <a:r>
              <a:rPr lang="en-US" sz="4400" b="1" dirty="0">
                <a:solidFill>
                  <a:schemeClr val="accent3">
                    <a:lumMod val="50000"/>
                  </a:schemeClr>
                </a:solidFill>
              </a:rPr>
              <a:t> </a:t>
            </a:r>
            <a:r>
              <a:rPr lang="en-US" sz="4400" b="1" dirty="0" err="1">
                <a:solidFill>
                  <a:schemeClr val="accent3">
                    <a:lumMod val="50000"/>
                  </a:schemeClr>
                </a:solidFill>
              </a:rPr>
              <a:t>với</a:t>
            </a:r>
            <a:r>
              <a:rPr lang="en-US" sz="4400" b="1" dirty="0">
                <a:solidFill>
                  <a:schemeClr val="accent3">
                    <a:lumMod val="50000"/>
                  </a:schemeClr>
                </a:solidFill>
              </a:rPr>
              <a:t> </a:t>
            </a:r>
            <a:r>
              <a:rPr lang="en-US" sz="4400" b="1" dirty="0" err="1">
                <a:solidFill>
                  <a:schemeClr val="accent3">
                    <a:lumMod val="50000"/>
                  </a:schemeClr>
                </a:solidFill>
              </a:rPr>
              <a:t>các</a:t>
            </a:r>
            <a:r>
              <a:rPr lang="en-US" sz="4400" b="1" dirty="0">
                <a:solidFill>
                  <a:schemeClr val="accent3">
                    <a:lumMod val="50000"/>
                  </a:schemeClr>
                </a:solidFill>
              </a:rPr>
              <a:t> </a:t>
            </a:r>
            <a:r>
              <a:rPr lang="en-US" sz="4400" b="1" dirty="0" err="1">
                <a:solidFill>
                  <a:schemeClr val="accent3">
                    <a:lumMod val="50000"/>
                  </a:schemeClr>
                </a:solidFill>
              </a:rPr>
              <a:t>bạn</a:t>
            </a:r>
            <a:r>
              <a:rPr lang="en-US" sz="4400" b="1" dirty="0">
                <a:solidFill>
                  <a:schemeClr val="accent3">
                    <a:lumMod val="50000"/>
                  </a:schemeClr>
                </a:solidFill>
              </a:rPr>
              <a:t> </a:t>
            </a:r>
            <a:r>
              <a:rPr lang="en-US" sz="4400" b="1" dirty="0" err="1">
                <a:solidFill>
                  <a:schemeClr val="accent3">
                    <a:lumMod val="50000"/>
                  </a:schemeClr>
                </a:solidFill>
              </a:rPr>
              <a:t>nhỉ</a:t>
            </a:r>
            <a:r>
              <a:rPr lang="en-US" sz="4400" b="1" dirty="0">
                <a:solidFill>
                  <a:schemeClr val="accent3">
                    <a:lumMod val="50000"/>
                  </a:schemeClr>
                </a:solidFill>
              </a:rPr>
              <a:t>?</a:t>
            </a:r>
            <a:endParaRPr lang="en-US" sz="4400" dirty="0">
              <a:solidFill>
                <a:schemeClr val="accent3">
                  <a:lumMod val="50000"/>
                </a:schemeClr>
              </a:solidFill>
            </a:endParaRPr>
          </a:p>
        </p:txBody>
      </p:sp>
      <p:pic>
        <p:nvPicPr>
          <p:cNvPr id="5" name="Picture 4"/>
          <p:cNvPicPr>
            <a:picLocks noChangeAspect="1"/>
          </p:cNvPicPr>
          <p:nvPr/>
        </p:nvPicPr>
        <p:blipFill>
          <a:blip r:embed="rId6"/>
          <a:stretch>
            <a:fillRect/>
          </a:stretch>
        </p:blipFill>
        <p:spPr>
          <a:xfrm>
            <a:off x="4593771" y="2825478"/>
            <a:ext cx="10287000" cy="52820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ectangle 7"/>
          <p:cNvSpPr/>
          <p:nvPr/>
        </p:nvSpPr>
        <p:spPr>
          <a:xfrm>
            <a:off x="3657600" y="8577519"/>
            <a:ext cx="11658600" cy="1200329"/>
          </a:xfrm>
          <a:prstGeom prst="rect">
            <a:avLst/>
          </a:prstGeom>
        </p:spPr>
        <p:txBody>
          <a:bodyPr wrap="square">
            <a:spAutoFit/>
          </a:bodyPr>
          <a:lstStyle/>
          <a:p>
            <a:pPr algn="ctr"/>
            <a:r>
              <a:rPr lang="en-US" sz="3600" b="1" dirty="0" err="1">
                <a:solidFill>
                  <a:srgbClr val="C00000"/>
                </a:solidFill>
              </a:rPr>
              <a:t>Mỗi</a:t>
            </a:r>
            <a:r>
              <a:rPr lang="en-US" sz="3600" b="1" dirty="0">
                <a:solidFill>
                  <a:srgbClr val="C00000"/>
                </a:solidFill>
              </a:rPr>
              <a:t> </a:t>
            </a:r>
            <a:r>
              <a:rPr lang="en-US" sz="3600" b="1" dirty="0" err="1">
                <a:solidFill>
                  <a:srgbClr val="C00000"/>
                </a:solidFill>
              </a:rPr>
              <a:t>khi</a:t>
            </a:r>
            <a:r>
              <a:rPr lang="en-US" sz="3600" b="1" dirty="0">
                <a:solidFill>
                  <a:srgbClr val="C00000"/>
                </a:solidFill>
              </a:rPr>
              <a:t> </a:t>
            </a:r>
            <a:r>
              <a:rPr lang="en-US" sz="3600" b="1" dirty="0" err="1">
                <a:solidFill>
                  <a:srgbClr val="C00000"/>
                </a:solidFill>
              </a:rPr>
              <a:t>vào</a:t>
            </a:r>
            <a:r>
              <a:rPr lang="en-US" sz="3600" b="1" dirty="0">
                <a:solidFill>
                  <a:srgbClr val="C00000"/>
                </a:solidFill>
              </a:rPr>
              <a:t> </a:t>
            </a:r>
            <a:r>
              <a:rPr lang="en-US" sz="3600" b="1" dirty="0" err="1">
                <a:solidFill>
                  <a:srgbClr val="C00000"/>
                </a:solidFill>
              </a:rPr>
              <a:t>lớp</a:t>
            </a:r>
            <a:r>
              <a:rPr lang="en-US" sz="3600" b="1" dirty="0">
                <a:solidFill>
                  <a:srgbClr val="C00000"/>
                </a:solidFill>
              </a:rPr>
              <a:t> </a:t>
            </a:r>
          </a:p>
          <a:p>
            <a:pPr algn="ctr"/>
            <a:r>
              <a:rPr lang="en-US" sz="3600" b="1" dirty="0" err="1">
                <a:solidFill>
                  <a:srgbClr val="C00000"/>
                </a:solidFill>
              </a:rPr>
              <a:t>Cô</a:t>
            </a:r>
            <a:r>
              <a:rPr lang="en-US" sz="3600" b="1" dirty="0">
                <a:solidFill>
                  <a:srgbClr val="C00000"/>
                </a:solidFill>
              </a:rPr>
              <a:t> </a:t>
            </a:r>
            <a:r>
              <a:rPr lang="en-US" sz="3600" b="1" dirty="0" err="1">
                <a:solidFill>
                  <a:srgbClr val="C00000"/>
                </a:solidFill>
              </a:rPr>
              <a:t>cười</a:t>
            </a:r>
            <a:r>
              <a:rPr lang="en-US" sz="3600" b="1" dirty="0">
                <a:solidFill>
                  <a:srgbClr val="C00000"/>
                </a:solidFill>
              </a:rPr>
              <a:t> </a:t>
            </a:r>
            <a:r>
              <a:rPr lang="en-US" sz="3600" b="1" dirty="0" err="1">
                <a:solidFill>
                  <a:srgbClr val="C00000"/>
                </a:solidFill>
              </a:rPr>
              <a:t>thật</a:t>
            </a:r>
            <a:r>
              <a:rPr lang="en-US" sz="3600" b="1" dirty="0">
                <a:solidFill>
                  <a:srgbClr val="C00000"/>
                </a:solidFill>
              </a:rPr>
              <a:t> </a:t>
            </a:r>
            <a:r>
              <a:rPr lang="en-US" sz="3600" b="1" dirty="0" err="1">
                <a:solidFill>
                  <a:srgbClr val="C00000"/>
                </a:solidFill>
              </a:rPr>
              <a:t>tươi</a:t>
            </a:r>
            <a:endParaRPr lang="en-US" sz="3600" b="1" dirty="0">
              <a:solidFill>
                <a:srgbClr val="C00000"/>
              </a:solidFill>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3867308734"/>
      </p:ext>
    </p:extLst>
  </p:cSld>
  <p:clrMapOvr>
    <a:masterClrMapping/>
  </p:clrMapOvr>
  <mc:AlternateContent xmlns:mc="http://schemas.openxmlformats.org/markup-compatibility/2006" xmlns:p14="http://schemas.microsoft.com/office/powerpoint/2010/main">
    <mc:Choice Requires="p14">
      <p:transition spd="slow" p14:dur="2000" advTm="31490"/>
    </mc:Choice>
    <mc:Fallback xmlns="">
      <p:transition spd="slow" advTm="3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p:cTn id="16"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8">
                                            <p:txEl>
                                              <p:pRg st="0" end="0"/>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đơn giản [TẢI MIỄN PH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3733800" y="2212032"/>
            <a:ext cx="9639300" cy="52578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7"/>
          <a:stretch>
            <a:fillRect/>
          </a:stretch>
        </p:blipFill>
        <p:spPr>
          <a:xfrm>
            <a:off x="13826067" y="2872948"/>
            <a:ext cx="3390900" cy="304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4324350" y="723900"/>
            <a:ext cx="10610849" cy="830997"/>
          </a:xfrm>
          <a:prstGeom prst="rect">
            <a:avLst/>
          </a:prstGeom>
        </p:spPr>
        <p:txBody>
          <a:bodyPr wrap="square">
            <a:spAutoFit/>
          </a:bodyPr>
          <a:lstStyle/>
          <a:p>
            <a:r>
              <a:rPr lang="vi-VN" sz="4800" b="1" dirty="0">
                <a:ln/>
                <a:solidFill>
                  <a:schemeClr val="tx2"/>
                </a:solidFill>
              </a:rPr>
              <a:t>C</a:t>
            </a:r>
            <a:r>
              <a:rPr lang="en-US" sz="4800" b="1" dirty="0">
                <a:ln/>
                <a:solidFill>
                  <a:schemeClr val="tx2"/>
                </a:solidFill>
              </a:rPr>
              <a:t>ô </a:t>
            </a:r>
            <a:r>
              <a:rPr lang="en-US" sz="4800" b="1" dirty="0" err="1">
                <a:ln/>
                <a:solidFill>
                  <a:schemeClr val="tx2"/>
                </a:solidFill>
              </a:rPr>
              <a:t>giáo</a:t>
            </a:r>
            <a:r>
              <a:rPr lang="en-US" sz="4800" b="1" dirty="0">
                <a:ln/>
                <a:solidFill>
                  <a:schemeClr val="tx2"/>
                </a:solidFill>
              </a:rPr>
              <a:t> </a:t>
            </a:r>
            <a:r>
              <a:rPr lang="en-US" sz="4800" b="1" dirty="0" err="1">
                <a:ln/>
                <a:solidFill>
                  <a:schemeClr val="tx2"/>
                </a:solidFill>
              </a:rPr>
              <a:t>đã</a:t>
            </a:r>
            <a:r>
              <a:rPr lang="en-US" sz="4800" b="1" dirty="0">
                <a:ln/>
                <a:solidFill>
                  <a:schemeClr val="tx2"/>
                </a:solidFill>
              </a:rPr>
              <a:t> </a:t>
            </a:r>
            <a:r>
              <a:rPr lang="en-US" sz="4800" b="1" dirty="0" err="1">
                <a:ln/>
                <a:solidFill>
                  <a:schemeClr val="tx2"/>
                </a:solidFill>
              </a:rPr>
              <a:t>giảng</a:t>
            </a:r>
            <a:r>
              <a:rPr lang="en-US" sz="4800" b="1" dirty="0">
                <a:ln/>
                <a:solidFill>
                  <a:schemeClr val="tx2"/>
                </a:solidFill>
              </a:rPr>
              <a:t> </a:t>
            </a:r>
            <a:r>
              <a:rPr lang="en-US" sz="4800" b="1" dirty="0" err="1">
                <a:ln/>
                <a:solidFill>
                  <a:schemeClr val="tx2"/>
                </a:solidFill>
              </a:rPr>
              <a:t>bài</a:t>
            </a:r>
            <a:r>
              <a:rPr lang="en-US" sz="4800" b="1" dirty="0">
                <a:ln/>
                <a:solidFill>
                  <a:schemeClr val="tx2"/>
                </a:solidFill>
              </a:rPr>
              <a:t> </a:t>
            </a:r>
            <a:r>
              <a:rPr lang="en-US" sz="4800" b="1" dirty="0" err="1">
                <a:ln/>
                <a:solidFill>
                  <a:schemeClr val="tx2"/>
                </a:solidFill>
              </a:rPr>
              <a:t>như</a:t>
            </a:r>
            <a:r>
              <a:rPr lang="en-US" sz="4800" b="1" dirty="0">
                <a:ln/>
                <a:solidFill>
                  <a:schemeClr val="tx2"/>
                </a:solidFill>
              </a:rPr>
              <a:t> </a:t>
            </a:r>
            <a:r>
              <a:rPr lang="en-US" sz="4800" b="1" dirty="0" err="1">
                <a:ln/>
                <a:solidFill>
                  <a:schemeClr val="tx2"/>
                </a:solidFill>
              </a:rPr>
              <a:t>thế</a:t>
            </a:r>
            <a:r>
              <a:rPr lang="en-US" sz="4800" b="1" dirty="0">
                <a:ln/>
                <a:solidFill>
                  <a:schemeClr val="tx2"/>
                </a:solidFill>
              </a:rPr>
              <a:t> </a:t>
            </a:r>
            <a:r>
              <a:rPr lang="en-US" sz="4800" b="1" dirty="0" err="1">
                <a:ln/>
                <a:solidFill>
                  <a:schemeClr val="tx2"/>
                </a:solidFill>
              </a:rPr>
              <a:t>nào</a:t>
            </a:r>
            <a:r>
              <a:rPr lang="en-US" sz="4800" b="1" dirty="0">
                <a:ln/>
                <a:solidFill>
                  <a:schemeClr val="tx2"/>
                </a:solidFill>
              </a:rPr>
              <a:t>?</a:t>
            </a:r>
            <a:endParaRPr lang="en-US" sz="4800" dirty="0"/>
          </a:p>
        </p:txBody>
      </p:sp>
      <p:sp>
        <p:nvSpPr>
          <p:cNvPr id="5" name="Rectangle 4"/>
          <p:cNvSpPr/>
          <p:nvPr/>
        </p:nvSpPr>
        <p:spPr>
          <a:xfrm>
            <a:off x="7239000" y="8126968"/>
            <a:ext cx="6553200" cy="1077218"/>
          </a:xfrm>
          <a:prstGeom prst="rect">
            <a:avLst/>
          </a:prstGeom>
        </p:spPr>
        <p:txBody>
          <a:bodyPr wrap="square">
            <a:spAutoFit/>
          </a:bodyPr>
          <a:lstStyle/>
          <a:p>
            <a:r>
              <a:rPr lang="en-US" sz="3200" b="1" dirty="0">
                <a:ln/>
                <a:solidFill>
                  <a:schemeClr val="tx2"/>
                </a:solidFill>
              </a:rPr>
              <a:t>Say </a:t>
            </a:r>
            <a:r>
              <a:rPr lang="en-US" sz="3200" b="1" dirty="0" err="1">
                <a:ln/>
                <a:solidFill>
                  <a:schemeClr val="tx2"/>
                </a:solidFill>
              </a:rPr>
              <a:t>sưa</a:t>
            </a:r>
            <a:r>
              <a:rPr lang="en-US" sz="3200" b="1" dirty="0">
                <a:ln/>
                <a:solidFill>
                  <a:schemeClr val="tx2"/>
                </a:solidFill>
              </a:rPr>
              <a:t> </a:t>
            </a:r>
            <a:r>
              <a:rPr lang="en-US" sz="3200" b="1" dirty="0" err="1">
                <a:ln/>
                <a:solidFill>
                  <a:schemeClr val="tx2"/>
                </a:solidFill>
              </a:rPr>
              <a:t>giảng</a:t>
            </a:r>
            <a:r>
              <a:rPr lang="en-US" sz="3200" b="1" dirty="0">
                <a:ln/>
                <a:solidFill>
                  <a:schemeClr val="tx2"/>
                </a:solidFill>
              </a:rPr>
              <a:t> </a:t>
            </a:r>
            <a:r>
              <a:rPr lang="en-US" sz="3200" b="1" dirty="0" err="1">
                <a:ln/>
                <a:solidFill>
                  <a:schemeClr val="tx2"/>
                </a:solidFill>
              </a:rPr>
              <a:t>bài</a:t>
            </a:r>
            <a:endParaRPr lang="en-US" sz="3200" b="1" dirty="0">
              <a:ln/>
              <a:solidFill>
                <a:schemeClr val="tx2"/>
              </a:solidFill>
            </a:endParaRPr>
          </a:p>
          <a:p>
            <a:r>
              <a:rPr lang="en-US" sz="3200" b="1" dirty="0" err="1">
                <a:ln/>
                <a:solidFill>
                  <a:schemeClr val="tx2"/>
                </a:solidFill>
              </a:rPr>
              <a:t>Giọng</a:t>
            </a:r>
            <a:r>
              <a:rPr lang="en-US" sz="3200" b="1" dirty="0">
                <a:ln/>
                <a:solidFill>
                  <a:schemeClr val="tx2"/>
                </a:solidFill>
              </a:rPr>
              <a:t> </a:t>
            </a:r>
            <a:r>
              <a:rPr lang="en-US" sz="3200" b="1" dirty="0" err="1">
                <a:ln/>
                <a:solidFill>
                  <a:schemeClr val="tx2"/>
                </a:solidFill>
              </a:rPr>
              <a:t>cô</a:t>
            </a:r>
            <a:r>
              <a:rPr lang="en-US" sz="3200" b="1" dirty="0">
                <a:ln/>
                <a:solidFill>
                  <a:schemeClr val="tx2"/>
                </a:solidFill>
              </a:rPr>
              <a:t> </a:t>
            </a:r>
            <a:r>
              <a:rPr lang="en-US" sz="3200" b="1" dirty="0" err="1">
                <a:ln/>
                <a:solidFill>
                  <a:schemeClr val="tx2"/>
                </a:solidFill>
              </a:rPr>
              <a:t>ấm</a:t>
            </a:r>
            <a:r>
              <a:rPr lang="en-US" sz="3200" b="1" dirty="0">
                <a:ln/>
                <a:solidFill>
                  <a:schemeClr val="tx2"/>
                </a:solidFill>
              </a:rPr>
              <a:t> </a:t>
            </a:r>
            <a:r>
              <a:rPr lang="en-US" sz="3200" b="1" dirty="0" err="1">
                <a:ln/>
                <a:solidFill>
                  <a:schemeClr val="tx2"/>
                </a:solidFill>
              </a:rPr>
              <a:t>áp</a:t>
            </a:r>
            <a:r>
              <a:rPr lang="vi-VN" sz="3200" b="1" dirty="0">
                <a:ln/>
                <a:solidFill>
                  <a:schemeClr val="tx2"/>
                </a:solidFill>
              </a:rPr>
              <a:t> </a:t>
            </a:r>
            <a:endParaRPr lang="en-US" sz="3200" dirty="0"/>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460590675"/>
      </p:ext>
    </p:extLst>
  </p:cSld>
  <p:clrMapOvr>
    <a:masterClrMapping/>
  </p:clrMapOvr>
  <mc:AlternateContent xmlns:mc="http://schemas.openxmlformats.org/markup-compatibility/2006" xmlns:p14="http://schemas.microsoft.com/office/powerpoint/2010/main">
    <mc:Choice Requires="p14">
      <p:transition spd="slow" p14:dur="2000" advTm="59342"/>
    </mc:Choice>
    <mc:Fallback xmlns="">
      <p:transition spd="slow" advTm="593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8229600"/>
            <a:chOff x="0" y="0"/>
            <a:chExt cx="5490351" cy="2783840"/>
          </a:xfrm>
        </p:grpSpPr>
        <p:sp>
          <p:nvSpPr>
            <p:cNvPr id="3"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alpha val="69804"/>
              </a:srgbClr>
            </a:solidFill>
          </p:spPr>
          <p:txBody>
            <a:bodyPr/>
            <a:lstStyle/>
            <a:p>
              <a:endParaRPr lang="en-US"/>
            </a:p>
          </p:txBody>
        </p:sp>
      </p:grpSp>
      <p:grpSp>
        <p:nvGrpSpPr>
          <p:cNvPr id="4" name="Group 2"/>
          <p:cNvGrpSpPr/>
          <p:nvPr/>
        </p:nvGrpSpPr>
        <p:grpSpPr>
          <a:xfrm>
            <a:off x="1181100" y="1181100"/>
            <a:ext cx="16230600" cy="8229600"/>
            <a:chOff x="0" y="0"/>
            <a:chExt cx="5490351" cy="2783840"/>
          </a:xfrm>
        </p:grpSpPr>
        <p:sp>
          <p:nvSpPr>
            <p:cNvPr id="5" name="Freeform 3"/>
            <p:cNvSpPr/>
            <p:nvPr/>
          </p:nvSpPr>
          <p:spPr>
            <a:xfrm>
              <a:off x="0" y="0"/>
              <a:ext cx="5490351" cy="2783840"/>
            </a:xfrm>
            <a:custGeom>
              <a:avLst/>
              <a:gdLst/>
              <a:ahLst/>
              <a:cxnLst/>
              <a:rect l="l" t="t" r="r" b="b"/>
              <a:pathLst>
                <a:path w="5490351" h="2783840">
                  <a:moveTo>
                    <a:pt x="0" y="0"/>
                  </a:moveTo>
                  <a:lnTo>
                    <a:pt x="5490351" y="0"/>
                  </a:lnTo>
                  <a:lnTo>
                    <a:pt x="5490351" y="2783840"/>
                  </a:lnTo>
                  <a:lnTo>
                    <a:pt x="0" y="2783840"/>
                  </a:lnTo>
                  <a:close/>
                </a:path>
              </a:pathLst>
            </a:custGeom>
            <a:solidFill>
              <a:srgbClr val="FFFFFF">
                <a:alpha val="69804"/>
              </a:srgbClr>
            </a:solidFill>
          </p:spPr>
          <p:txBody>
            <a:bodyPr/>
            <a:lstStyle/>
            <a:p>
              <a:endParaRPr lang="en-US"/>
            </a:p>
          </p:txBody>
        </p:sp>
      </p:grpSp>
      <p:pic>
        <p:nvPicPr>
          <p:cNvPr id="6" name="Picture 5"/>
          <p:cNvPicPr>
            <a:picLocks noChangeAspect="1"/>
          </p:cNvPicPr>
          <p:nvPr/>
        </p:nvPicPr>
        <p:blipFill rotWithShape="1">
          <a:blip r:embed="rId5"/>
          <a:srcRect l="16250" t="16296" r="-1250" b="10371"/>
          <a:stretch/>
        </p:blipFill>
        <p:spPr>
          <a:xfrm>
            <a:off x="0" y="0"/>
            <a:ext cx="18669000" cy="10287000"/>
          </a:xfrm>
          <a:prstGeom prst="rect">
            <a:avLst/>
          </a:prstGeom>
        </p:spPr>
      </p:pic>
      <p:pic>
        <p:nvPicPr>
          <p:cNvPr id="7" name="Picture 9"/>
          <p:cNvPicPr>
            <a:picLocks noChangeAspect="1"/>
          </p:cNvPicPr>
          <p:nvPr/>
        </p:nvPicPr>
        <p:blipFill>
          <a:blip r:embed="rId6"/>
          <a:srcRect r="18768"/>
          <a:stretch>
            <a:fillRect/>
          </a:stretch>
        </p:blipFill>
        <p:spPr>
          <a:xfrm>
            <a:off x="14347690" y="6086492"/>
            <a:ext cx="2991274" cy="3762358"/>
          </a:xfrm>
          <a:prstGeom prst="rect">
            <a:avLst/>
          </a:prstGeom>
        </p:spPr>
      </p:pic>
      <p:sp>
        <p:nvSpPr>
          <p:cNvPr id="8" name="Rectangle 7"/>
          <p:cNvSpPr/>
          <p:nvPr/>
        </p:nvSpPr>
        <p:spPr>
          <a:xfrm>
            <a:off x="3276600" y="222708"/>
            <a:ext cx="12725400" cy="1015663"/>
          </a:xfrm>
          <a:prstGeom prst="rect">
            <a:avLst/>
          </a:prstGeom>
        </p:spPr>
        <p:txBody>
          <a:bodyPr wrap="square">
            <a:spAutoFit/>
          </a:bodyPr>
          <a:lstStyle/>
          <a:p>
            <a:r>
              <a:rPr lang="en-US" b="1" dirty="0">
                <a:ln/>
                <a:solidFill>
                  <a:schemeClr val="tx2"/>
                </a:solidFill>
              </a:rPr>
              <a:t> </a:t>
            </a:r>
            <a:r>
              <a:rPr lang="en-US" sz="6000" b="1" dirty="0">
                <a:ln/>
                <a:solidFill>
                  <a:schemeClr val="tx2"/>
                </a:solidFill>
              </a:rPr>
              <a:t> </a:t>
            </a:r>
            <a:r>
              <a:rPr lang="en-US" sz="5400" b="1" i="1" dirty="0" err="1">
                <a:ln/>
                <a:solidFill>
                  <a:srgbClr val="0070C0"/>
                </a:solidFill>
              </a:rPr>
              <a:t>Bạn</a:t>
            </a:r>
            <a:r>
              <a:rPr lang="en-US" sz="5400" b="1" i="1" dirty="0">
                <a:ln/>
                <a:solidFill>
                  <a:srgbClr val="0070C0"/>
                </a:solidFill>
              </a:rPr>
              <a:t> </a:t>
            </a:r>
            <a:r>
              <a:rPr lang="en-US" sz="5400" b="1" i="1" dirty="0" err="1">
                <a:ln/>
                <a:solidFill>
                  <a:srgbClr val="0070C0"/>
                </a:solidFill>
              </a:rPr>
              <a:t>nào</a:t>
            </a:r>
            <a:r>
              <a:rPr lang="en-US" sz="5400" b="1" i="1" dirty="0">
                <a:ln/>
                <a:solidFill>
                  <a:srgbClr val="0070C0"/>
                </a:solidFill>
              </a:rPr>
              <a:t> </a:t>
            </a:r>
            <a:r>
              <a:rPr lang="en-US" sz="5400" b="1" i="1" dirty="0" err="1">
                <a:ln/>
                <a:solidFill>
                  <a:srgbClr val="0070C0"/>
                </a:solidFill>
              </a:rPr>
              <a:t>mà</a:t>
            </a:r>
            <a:r>
              <a:rPr lang="en-US" sz="5400" b="1" i="1" dirty="0">
                <a:ln/>
                <a:solidFill>
                  <a:srgbClr val="0070C0"/>
                </a:solidFill>
              </a:rPr>
              <a:t> </a:t>
            </a:r>
            <a:r>
              <a:rPr lang="en-US" sz="5400" b="1" i="1" dirty="0" err="1">
                <a:ln/>
                <a:solidFill>
                  <a:srgbClr val="0070C0"/>
                </a:solidFill>
              </a:rPr>
              <a:t>nghịch</a:t>
            </a:r>
            <a:r>
              <a:rPr lang="en-US" sz="5400" b="1" i="1" dirty="0">
                <a:ln/>
                <a:solidFill>
                  <a:srgbClr val="0070C0"/>
                </a:solidFill>
              </a:rPr>
              <a:t> </a:t>
            </a:r>
            <a:r>
              <a:rPr lang="en-US" sz="5400" b="1" i="1" dirty="0" err="1">
                <a:ln/>
                <a:solidFill>
                  <a:srgbClr val="0070C0"/>
                </a:solidFill>
              </a:rPr>
              <a:t>cô</a:t>
            </a:r>
            <a:r>
              <a:rPr lang="en-US" sz="5400" b="1" i="1" dirty="0">
                <a:ln/>
                <a:solidFill>
                  <a:srgbClr val="0070C0"/>
                </a:solidFill>
              </a:rPr>
              <a:t> </a:t>
            </a:r>
            <a:r>
              <a:rPr lang="en-US" sz="5400" b="1" i="1" dirty="0" err="1">
                <a:ln/>
                <a:solidFill>
                  <a:srgbClr val="0070C0"/>
                </a:solidFill>
              </a:rPr>
              <a:t>có</a:t>
            </a:r>
            <a:r>
              <a:rPr lang="en-US" sz="5400" b="1" i="1" dirty="0">
                <a:ln/>
                <a:solidFill>
                  <a:srgbClr val="0070C0"/>
                </a:solidFill>
              </a:rPr>
              <a:t> </a:t>
            </a:r>
            <a:r>
              <a:rPr lang="en-US" sz="5400" b="1" i="1" dirty="0" err="1">
                <a:ln/>
                <a:solidFill>
                  <a:srgbClr val="0070C0"/>
                </a:solidFill>
              </a:rPr>
              <a:t>yêu</a:t>
            </a:r>
            <a:r>
              <a:rPr lang="en-US" sz="5400" b="1" i="1" dirty="0">
                <a:ln/>
                <a:solidFill>
                  <a:srgbClr val="0070C0"/>
                </a:solidFill>
              </a:rPr>
              <a:t> </a:t>
            </a:r>
            <a:r>
              <a:rPr lang="en-US" sz="5400" b="1" i="1" dirty="0" err="1">
                <a:ln/>
                <a:solidFill>
                  <a:srgbClr val="0070C0"/>
                </a:solidFill>
              </a:rPr>
              <a:t>không</a:t>
            </a:r>
            <a:r>
              <a:rPr lang="en-US" sz="5400" b="1" i="1" dirty="0">
                <a:ln/>
                <a:solidFill>
                  <a:srgbClr val="0070C0"/>
                </a:solidFill>
              </a:rPr>
              <a:t>?</a:t>
            </a:r>
            <a:endParaRPr lang="en-US" sz="5400" i="1" dirty="0">
              <a:solidFill>
                <a:srgbClr val="0070C0"/>
              </a:solidFill>
            </a:endParaRPr>
          </a:p>
        </p:txBody>
      </p:sp>
      <p:pic>
        <p:nvPicPr>
          <p:cNvPr id="10" name="Picture 9"/>
          <p:cNvPicPr>
            <a:picLocks noChangeAspect="1"/>
          </p:cNvPicPr>
          <p:nvPr/>
        </p:nvPicPr>
        <p:blipFill>
          <a:blip r:embed="rId7"/>
          <a:stretch>
            <a:fillRect/>
          </a:stretch>
        </p:blipFill>
        <p:spPr>
          <a:xfrm>
            <a:off x="3987954" y="1406319"/>
            <a:ext cx="10287000" cy="623333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638800" y="7807603"/>
            <a:ext cx="11201400" cy="1754326"/>
          </a:xfrm>
          <a:prstGeom prst="rect">
            <a:avLst/>
          </a:prstGeom>
        </p:spPr>
        <p:txBody>
          <a:bodyPr wrap="square">
            <a:spAutoFit/>
          </a:bodyPr>
          <a:lstStyle/>
          <a:p>
            <a:r>
              <a:rPr lang="en-US" b="1" dirty="0">
                <a:ln/>
                <a:solidFill>
                  <a:schemeClr val="tx2"/>
                </a:solidFill>
              </a:rPr>
              <a:t> </a:t>
            </a:r>
            <a:r>
              <a:rPr lang="en-US" sz="6000" b="1" dirty="0">
                <a:ln/>
                <a:solidFill>
                  <a:schemeClr val="tx2"/>
                </a:solidFill>
              </a:rPr>
              <a:t> </a:t>
            </a:r>
            <a:r>
              <a:rPr lang="en-US" sz="4800" b="1" i="1" dirty="0" err="1">
                <a:ln/>
                <a:solidFill>
                  <a:srgbClr val="0070C0"/>
                </a:solidFill>
              </a:rPr>
              <a:t>Bạn</a:t>
            </a:r>
            <a:r>
              <a:rPr lang="en-US" sz="4800" b="1" i="1" dirty="0">
                <a:ln/>
                <a:solidFill>
                  <a:srgbClr val="0070C0"/>
                </a:solidFill>
              </a:rPr>
              <a:t> </a:t>
            </a:r>
            <a:r>
              <a:rPr lang="en-US" sz="4800" b="1" i="1" dirty="0" err="1">
                <a:ln/>
                <a:solidFill>
                  <a:srgbClr val="0070C0"/>
                </a:solidFill>
              </a:rPr>
              <a:t>nào</a:t>
            </a:r>
            <a:r>
              <a:rPr lang="en-US" sz="4800" b="1" i="1" dirty="0">
                <a:ln/>
                <a:solidFill>
                  <a:srgbClr val="0070C0"/>
                </a:solidFill>
              </a:rPr>
              <a:t> </a:t>
            </a:r>
            <a:r>
              <a:rPr lang="en-US" sz="4800" b="1" i="1" dirty="0" err="1">
                <a:ln/>
                <a:solidFill>
                  <a:srgbClr val="0070C0"/>
                </a:solidFill>
              </a:rPr>
              <a:t>mà</a:t>
            </a:r>
            <a:r>
              <a:rPr lang="en-US" sz="4800" b="1" i="1" dirty="0">
                <a:ln/>
                <a:solidFill>
                  <a:srgbClr val="0070C0"/>
                </a:solidFill>
              </a:rPr>
              <a:t> </a:t>
            </a:r>
            <a:r>
              <a:rPr lang="en-US" sz="4800" b="1" i="1" dirty="0" err="1">
                <a:ln/>
                <a:solidFill>
                  <a:srgbClr val="0070C0"/>
                </a:solidFill>
              </a:rPr>
              <a:t>nghịch</a:t>
            </a:r>
            <a:r>
              <a:rPr lang="en-US" sz="4800" b="1" i="1" dirty="0">
                <a:ln/>
                <a:solidFill>
                  <a:srgbClr val="0070C0"/>
                </a:solidFill>
              </a:rPr>
              <a:t> </a:t>
            </a:r>
          </a:p>
          <a:p>
            <a:r>
              <a:rPr lang="en-US" sz="4800" b="1" i="1" dirty="0">
                <a:ln/>
                <a:solidFill>
                  <a:srgbClr val="0070C0"/>
                </a:solidFill>
              </a:rPr>
              <a:t> </a:t>
            </a:r>
            <a:r>
              <a:rPr lang="en-US" sz="4800" b="1" i="1" dirty="0" err="1">
                <a:ln/>
                <a:solidFill>
                  <a:srgbClr val="0070C0"/>
                </a:solidFill>
              </a:rPr>
              <a:t>Cô</a:t>
            </a:r>
            <a:r>
              <a:rPr lang="en-US" sz="4800" b="1" i="1" dirty="0">
                <a:ln/>
                <a:solidFill>
                  <a:srgbClr val="0070C0"/>
                </a:solidFill>
              </a:rPr>
              <a:t> </a:t>
            </a:r>
            <a:r>
              <a:rPr lang="en-US" sz="4800" b="1" i="1" dirty="0" err="1">
                <a:ln/>
                <a:solidFill>
                  <a:srgbClr val="0070C0"/>
                </a:solidFill>
              </a:rPr>
              <a:t>chẳng</a:t>
            </a:r>
            <a:r>
              <a:rPr lang="en-US" sz="4800" b="1" i="1" dirty="0">
                <a:ln/>
                <a:solidFill>
                  <a:srgbClr val="0070C0"/>
                </a:solidFill>
              </a:rPr>
              <a:t> </a:t>
            </a:r>
            <a:r>
              <a:rPr lang="en-US" sz="4800" b="1" i="1" dirty="0" err="1">
                <a:ln/>
                <a:solidFill>
                  <a:srgbClr val="0070C0"/>
                </a:solidFill>
              </a:rPr>
              <a:t>thích</a:t>
            </a:r>
            <a:r>
              <a:rPr lang="en-US" sz="4800" b="1" i="1" dirty="0">
                <a:ln/>
                <a:solidFill>
                  <a:srgbClr val="0070C0"/>
                </a:solidFill>
              </a:rPr>
              <a:t> </a:t>
            </a:r>
            <a:r>
              <a:rPr lang="en-US" sz="4800" b="1" i="1" dirty="0" err="1">
                <a:ln/>
                <a:solidFill>
                  <a:srgbClr val="0070C0"/>
                </a:solidFill>
              </a:rPr>
              <a:t>đâu</a:t>
            </a:r>
            <a:r>
              <a:rPr lang="en-US" sz="4800" b="1" i="1" dirty="0">
                <a:ln/>
                <a:solidFill>
                  <a:srgbClr val="0070C0"/>
                </a:solidFill>
              </a:rPr>
              <a:t>.</a:t>
            </a:r>
            <a:endParaRPr lang="en-US" sz="4800" i="1" dirty="0">
              <a:solidFill>
                <a:srgbClr val="0070C0"/>
              </a:solidFill>
            </a:endParaRPr>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4169072538"/>
      </p:ext>
    </p:extLst>
  </p:cSld>
  <p:clrMapOvr>
    <a:masterClrMapping/>
  </p:clrMapOvr>
  <mc:AlternateContent xmlns:mc="http://schemas.openxmlformats.org/markup-compatibility/2006" xmlns:p14="http://schemas.microsoft.com/office/powerpoint/2010/main">
    <mc:Choice Requires="p14">
      <p:transition spd="slow" p14:dur="2000" advTm="27677"/>
    </mc:Choice>
    <mc:Fallback xmlns="">
      <p:transition spd="slow" advTm="27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1000"/>
                                        <p:tgtEl>
                                          <p:spTgt spid="8">
                                            <p:txEl>
                                              <p:pRg st="0" end="0"/>
                                            </p:txEl>
                                          </p:spTgt>
                                        </p:tgtEl>
                                      </p:cBhvr>
                                    </p:animEffect>
                                    <p:anim calcmode="lin" valueType="num">
                                      <p:cBhvr>
                                        <p:cTn id="1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1000"/>
                                        <p:tgtEl>
                                          <p:spTgt spid="11">
                                            <p:txEl>
                                              <p:pRg st="0" end="0"/>
                                            </p:txEl>
                                          </p:spTgt>
                                        </p:tgtEl>
                                      </p:cBhvr>
                                    </p:animEffect>
                                    <p:anim calcmode="lin" valueType="num">
                                      <p:cBhvr>
                                        <p:cTn id="24"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5"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1000"/>
                                        <p:tgtEl>
                                          <p:spTgt spid="11">
                                            <p:txEl>
                                              <p:pRg st="1" end="1"/>
                                            </p:txEl>
                                          </p:spTgt>
                                        </p:tgtEl>
                                      </p:cBhvr>
                                    </p:animEffect>
                                    <p:anim calcmode="lin" valueType="num">
                                      <p:cBhvr>
                                        <p:cTn id="29"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DDD57E90-5856-439A-994F-42A9A63EF047}"/>
              </a:ext>
            </a:extLst>
          </p:cNvPr>
          <p:cNvPicPr>
            <a:picLocks noChangeAspect="1"/>
          </p:cNvPicPr>
          <p:nvPr/>
        </p:nvPicPr>
        <p:blipFill rotWithShape="1">
          <a:blip r:embed="rId5">
            <a:extLst>
              <a:ext uri="{28A0092B-C50C-407E-A947-70E740481C1C}">
                <a14:useLocalDpi xmlns:a14="http://schemas.microsoft.com/office/drawing/2010/main" val="0"/>
              </a:ext>
            </a:extLst>
          </a:blip>
          <a:srcRect b="6306"/>
          <a:stretch/>
        </p:blipFill>
        <p:spPr>
          <a:xfrm>
            <a:off x="0" y="0"/>
            <a:ext cx="18288000" cy="10287000"/>
          </a:xfrm>
          <a:prstGeom prst="rect">
            <a:avLst/>
          </a:prstGeom>
        </p:spPr>
      </p:pic>
      <p:sp>
        <p:nvSpPr>
          <p:cNvPr id="3" name="TextBox 13"/>
          <p:cNvSpPr txBox="1"/>
          <p:nvPr/>
        </p:nvSpPr>
        <p:spPr>
          <a:xfrm>
            <a:off x="1752600" y="952501"/>
            <a:ext cx="14173200" cy="1634358"/>
          </a:xfrm>
          <a:prstGeom prst="rect">
            <a:avLst/>
          </a:prstGeom>
        </p:spPr>
        <p:txBody>
          <a:bodyPr wrap="square" lIns="0" tIns="0" rIns="0" bIns="0" rtlCol="0" anchor="t">
            <a:spAutoFit/>
          </a:bodyPr>
          <a:lstStyle/>
          <a:p>
            <a:pPr algn="ctr">
              <a:lnSpc>
                <a:spcPts val="6160"/>
              </a:lnSpc>
            </a:pPr>
            <a:r>
              <a:rPr lang="en-US" sz="4800" dirty="0" err="1">
                <a:solidFill>
                  <a:srgbClr val="3F6D1B"/>
                </a:solidFill>
                <a:latin typeface="DejaVu Serif Italics"/>
              </a:rPr>
              <a:t>Cô</a:t>
            </a:r>
            <a:r>
              <a:rPr lang="en-US" sz="4800" dirty="0">
                <a:solidFill>
                  <a:srgbClr val="3F6D1B"/>
                </a:solidFill>
                <a:latin typeface="DejaVu Serif Italics"/>
              </a:rPr>
              <a:t> </a:t>
            </a:r>
            <a:r>
              <a:rPr lang="en-US" sz="4800" dirty="0" err="1">
                <a:solidFill>
                  <a:srgbClr val="3F6D1B"/>
                </a:solidFill>
                <a:latin typeface="DejaVu Serif Italics"/>
              </a:rPr>
              <a:t>giáo</a:t>
            </a:r>
            <a:r>
              <a:rPr lang="en-US" sz="4800" dirty="0">
                <a:solidFill>
                  <a:srgbClr val="3F6D1B"/>
                </a:solidFill>
                <a:latin typeface="DejaVu Serif Italics"/>
              </a:rPr>
              <a:t> </a:t>
            </a:r>
            <a:r>
              <a:rPr lang="en-US" sz="4800" dirty="0" err="1">
                <a:solidFill>
                  <a:srgbClr val="3F6D1B"/>
                </a:solidFill>
                <a:latin typeface="DejaVu Serif Italics"/>
              </a:rPr>
              <a:t>sẽ</a:t>
            </a:r>
            <a:r>
              <a:rPr lang="en-US" sz="4800" dirty="0">
                <a:solidFill>
                  <a:srgbClr val="3F6D1B"/>
                </a:solidFill>
                <a:latin typeface="DejaVu Serif Italics"/>
              </a:rPr>
              <a:t> </a:t>
            </a:r>
            <a:r>
              <a:rPr lang="en-US" sz="4800" dirty="0" err="1">
                <a:solidFill>
                  <a:srgbClr val="3F6D1B"/>
                </a:solidFill>
                <a:latin typeface="DejaVu Serif Italics"/>
              </a:rPr>
              <a:t>yêu</a:t>
            </a:r>
            <a:r>
              <a:rPr lang="en-US" sz="4800" dirty="0">
                <a:solidFill>
                  <a:srgbClr val="3F6D1B"/>
                </a:solidFill>
                <a:latin typeface="DejaVu Serif Italics"/>
              </a:rPr>
              <a:t> </a:t>
            </a:r>
            <a:r>
              <a:rPr lang="en-US" sz="4800" dirty="0" err="1">
                <a:solidFill>
                  <a:srgbClr val="3F6D1B"/>
                </a:solidFill>
                <a:latin typeface="DejaVu Serif Italics"/>
              </a:rPr>
              <a:t>quý</a:t>
            </a:r>
            <a:r>
              <a:rPr lang="en-US" sz="4800" dirty="0">
                <a:solidFill>
                  <a:srgbClr val="3F6D1B"/>
                </a:solidFill>
                <a:latin typeface="DejaVu Serif Italics"/>
              </a:rPr>
              <a:t> </a:t>
            </a:r>
            <a:r>
              <a:rPr lang="en-US" sz="4800" dirty="0" err="1">
                <a:solidFill>
                  <a:srgbClr val="3F6D1B"/>
                </a:solidFill>
                <a:latin typeface="DejaVu Serif Italics"/>
              </a:rPr>
              <a:t>những</a:t>
            </a:r>
            <a:r>
              <a:rPr lang="en-US" sz="4800" dirty="0">
                <a:solidFill>
                  <a:srgbClr val="3F6D1B"/>
                </a:solidFill>
                <a:latin typeface="DejaVu Serif Italics"/>
              </a:rPr>
              <a:t> </a:t>
            </a:r>
            <a:r>
              <a:rPr lang="en-US" sz="4800" dirty="0" err="1">
                <a:solidFill>
                  <a:srgbClr val="3F6D1B"/>
                </a:solidFill>
                <a:latin typeface="DejaVu Serif Italics"/>
              </a:rPr>
              <a:t>bạn</a:t>
            </a:r>
            <a:r>
              <a:rPr lang="en-US" sz="4800" dirty="0">
                <a:solidFill>
                  <a:srgbClr val="3F6D1B"/>
                </a:solidFill>
                <a:latin typeface="DejaVu Serif Italics"/>
              </a:rPr>
              <a:t> </a:t>
            </a:r>
            <a:r>
              <a:rPr lang="en-US" sz="4800" dirty="0" err="1">
                <a:solidFill>
                  <a:srgbClr val="3F6D1B"/>
                </a:solidFill>
                <a:latin typeface="DejaVu Serif Italics"/>
              </a:rPr>
              <a:t>như</a:t>
            </a:r>
            <a:r>
              <a:rPr lang="en-US" sz="4800" dirty="0">
                <a:solidFill>
                  <a:srgbClr val="3F6D1B"/>
                </a:solidFill>
                <a:latin typeface="DejaVu Serif Italics"/>
              </a:rPr>
              <a:t> </a:t>
            </a:r>
            <a:r>
              <a:rPr lang="en-US" sz="4800" dirty="0" err="1">
                <a:solidFill>
                  <a:srgbClr val="3F6D1B"/>
                </a:solidFill>
                <a:latin typeface="DejaVu Serif Italics"/>
              </a:rPr>
              <a:t>thế</a:t>
            </a:r>
            <a:r>
              <a:rPr lang="en-US" sz="4800" dirty="0">
                <a:solidFill>
                  <a:srgbClr val="3F6D1B"/>
                </a:solidFill>
                <a:latin typeface="DejaVu Serif Italics"/>
              </a:rPr>
              <a:t> </a:t>
            </a:r>
            <a:r>
              <a:rPr lang="en-US" sz="4800" dirty="0" err="1">
                <a:solidFill>
                  <a:srgbClr val="3F6D1B"/>
                </a:solidFill>
                <a:latin typeface="DejaVu Serif Italics"/>
              </a:rPr>
              <a:t>nào</a:t>
            </a:r>
            <a:r>
              <a:rPr lang="en-US" sz="4800" dirty="0">
                <a:solidFill>
                  <a:srgbClr val="3F6D1B"/>
                </a:solidFill>
                <a:latin typeface="DejaVu Serif Italics"/>
              </a:rPr>
              <a:t>?</a:t>
            </a:r>
          </a:p>
          <a:p>
            <a:pPr algn="ctr">
              <a:lnSpc>
                <a:spcPts val="7279"/>
              </a:lnSpc>
            </a:pPr>
            <a:endParaRPr lang="en-US" sz="4400" dirty="0">
              <a:solidFill>
                <a:srgbClr val="3F6D1B"/>
              </a:solidFill>
              <a:latin typeface="DejaVu Serif Italics"/>
            </a:endParaRPr>
          </a:p>
        </p:txBody>
      </p:sp>
      <p:pic>
        <p:nvPicPr>
          <p:cNvPr id="5" name="Picture 4"/>
          <p:cNvPicPr>
            <a:picLocks noChangeAspect="1"/>
          </p:cNvPicPr>
          <p:nvPr/>
        </p:nvPicPr>
        <p:blipFill>
          <a:blip r:embed="rId6"/>
          <a:stretch>
            <a:fillRect/>
          </a:stretch>
        </p:blipFill>
        <p:spPr>
          <a:xfrm>
            <a:off x="3229928" y="1970690"/>
            <a:ext cx="12238672" cy="6345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13"/>
          <p:cNvSpPr txBox="1"/>
          <p:nvPr/>
        </p:nvSpPr>
        <p:spPr>
          <a:xfrm>
            <a:off x="3229928" y="8441120"/>
            <a:ext cx="13076872" cy="1908215"/>
          </a:xfrm>
          <a:prstGeom prst="rect">
            <a:avLst/>
          </a:prstGeom>
        </p:spPr>
        <p:txBody>
          <a:bodyPr wrap="square" lIns="0" tIns="0" rIns="0" bIns="0" rtlCol="0" anchor="t">
            <a:spAutoFit/>
          </a:bodyPr>
          <a:lstStyle/>
          <a:p>
            <a:pPr algn="ctr"/>
            <a:r>
              <a:rPr lang="en-US" sz="4000" dirty="0" err="1">
                <a:solidFill>
                  <a:srgbClr val="0070C0"/>
                </a:solidFill>
                <a:latin typeface="DejaVu Serif Italics"/>
              </a:rPr>
              <a:t>Bạn</a:t>
            </a:r>
            <a:r>
              <a:rPr lang="en-US" sz="4000" dirty="0">
                <a:solidFill>
                  <a:srgbClr val="0070C0"/>
                </a:solidFill>
                <a:latin typeface="DejaVu Serif Italics"/>
              </a:rPr>
              <a:t> </a:t>
            </a:r>
            <a:r>
              <a:rPr lang="en-US" sz="4000" dirty="0" err="1">
                <a:solidFill>
                  <a:srgbClr val="0070C0"/>
                </a:solidFill>
                <a:latin typeface="DejaVu Serif Italics"/>
              </a:rPr>
              <a:t>nào</a:t>
            </a:r>
            <a:r>
              <a:rPr lang="en-US" sz="4000" dirty="0">
                <a:solidFill>
                  <a:srgbClr val="0070C0"/>
                </a:solidFill>
                <a:latin typeface="DejaVu Serif Italics"/>
              </a:rPr>
              <a:t> </a:t>
            </a:r>
            <a:r>
              <a:rPr lang="en-US" sz="4000" dirty="0" err="1">
                <a:solidFill>
                  <a:srgbClr val="0070C0"/>
                </a:solidFill>
                <a:latin typeface="DejaVu Serif Italics"/>
              </a:rPr>
              <a:t>chăm</a:t>
            </a:r>
            <a:r>
              <a:rPr lang="en-US" sz="4000" dirty="0">
                <a:solidFill>
                  <a:srgbClr val="0070C0"/>
                </a:solidFill>
                <a:latin typeface="DejaVu Serif Italics"/>
              </a:rPr>
              <a:t> </a:t>
            </a:r>
            <a:r>
              <a:rPr lang="en-US" sz="4000" dirty="0" err="1">
                <a:solidFill>
                  <a:srgbClr val="0070C0"/>
                </a:solidFill>
                <a:latin typeface="DejaVu Serif Italics"/>
              </a:rPr>
              <a:t>ngoan</a:t>
            </a:r>
            <a:endParaRPr lang="en-US" sz="4000" dirty="0">
              <a:solidFill>
                <a:srgbClr val="0070C0"/>
              </a:solidFill>
              <a:latin typeface="DejaVu Serif Italics"/>
            </a:endParaRPr>
          </a:p>
          <a:p>
            <a:pPr algn="ctr"/>
            <a:r>
              <a:rPr lang="en-US" sz="4000" dirty="0" err="1">
                <a:solidFill>
                  <a:srgbClr val="0070C0"/>
                </a:solidFill>
                <a:latin typeface="DejaVu Serif Italics"/>
              </a:rPr>
              <a:t>Cô</a:t>
            </a:r>
            <a:r>
              <a:rPr lang="en-US" sz="4000" dirty="0">
                <a:solidFill>
                  <a:srgbClr val="0070C0"/>
                </a:solidFill>
                <a:latin typeface="DejaVu Serif Italics"/>
              </a:rPr>
              <a:t> </a:t>
            </a:r>
            <a:r>
              <a:rPr lang="en-US" sz="4000" dirty="0" err="1">
                <a:solidFill>
                  <a:srgbClr val="0070C0"/>
                </a:solidFill>
                <a:latin typeface="DejaVu Serif Italics"/>
              </a:rPr>
              <a:t>yêu</a:t>
            </a:r>
            <a:r>
              <a:rPr lang="en-US" sz="4000" dirty="0">
                <a:solidFill>
                  <a:srgbClr val="0070C0"/>
                </a:solidFill>
                <a:latin typeface="DejaVu Serif Italics"/>
              </a:rPr>
              <a:t> </a:t>
            </a:r>
            <a:r>
              <a:rPr lang="en-US" sz="4000" dirty="0" err="1">
                <a:solidFill>
                  <a:srgbClr val="0070C0"/>
                </a:solidFill>
                <a:latin typeface="DejaVu Serif Italics"/>
              </a:rPr>
              <a:t>lắm</a:t>
            </a:r>
            <a:r>
              <a:rPr lang="en-US" sz="4000" dirty="0">
                <a:solidFill>
                  <a:srgbClr val="0070C0"/>
                </a:solidFill>
                <a:latin typeface="DejaVu Serif Italics"/>
              </a:rPr>
              <a:t> </a:t>
            </a:r>
            <a:r>
              <a:rPr lang="en-US" sz="4000" dirty="0" err="1">
                <a:solidFill>
                  <a:srgbClr val="0070C0"/>
                </a:solidFill>
                <a:latin typeface="DejaVu Serif Italics"/>
              </a:rPr>
              <a:t>đấy</a:t>
            </a:r>
            <a:endParaRPr lang="en-US" sz="4000" dirty="0">
              <a:solidFill>
                <a:srgbClr val="0070C0"/>
              </a:solidFill>
              <a:latin typeface="DejaVu Serif Italics"/>
            </a:endParaRPr>
          </a:p>
          <a:p>
            <a:pPr algn="ctr"/>
            <a:endParaRPr lang="en-US" sz="4400" dirty="0">
              <a:solidFill>
                <a:srgbClr val="0070C0"/>
              </a:solidFill>
              <a:latin typeface="DejaVu Serif Italics"/>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7526000" y="9525000"/>
            <a:ext cx="609600" cy="609600"/>
          </a:xfrm>
          <a:prstGeom prst="rect">
            <a:avLst/>
          </a:prstGeom>
        </p:spPr>
      </p:pic>
    </p:spTree>
    <p:custDataLst>
      <p:tags r:id="rId1"/>
    </p:custDataLst>
    <p:extLst>
      <p:ext uri="{BB962C8B-B14F-4D97-AF65-F5344CB8AC3E}">
        <p14:creationId xmlns:p14="http://schemas.microsoft.com/office/powerpoint/2010/main" val="785293685"/>
      </p:ext>
    </p:extLst>
  </p:cSld>
  <p:clrMapOvr>
    <a:masterClrMapping/>
  </p:clrMapOvr>
  <mc:AlternateContent xmlns:mc="http://schemas.openxmlformats.org/markup-compatibility/2006" xmlns:p14="http://schemas.microsoft.com/office/powerpoint/2010/main">
    <mc:Choice Requires="p14">
      <p:transition spd="slow" p14:dur="2000" advTm="29788"/>
    </mc:Choice>
    <mc:Fallback xmlns="">
      <p:transition spd="slow" advTm="29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1000"/>
                                        <p:tgtEl>
                                          <p:spTgt spid="6">
                                            <p:txEl>
                                              <p:pRg st="0" end="0"/>
                                            </p:txEl>
                                          </p:spTgt>
                                        </p:tgtEl>
                                      </p:cBhvr>
                                    </p:animEffect>
                                    <p:anim calcmode="lin" valueType="num">
                                      <p:cBhvr>
                                        <p:cTn id="2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6">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animEffect transition="in" filter="fade">
                                      <p:cBhvr>
                                        <p:cTn id="27" dur="1000"/>
                                        <p:tgtEl>
                                          <p:spTgt spid="6">
                                            <p:txEl>
                                              <p:pRg st="1" end="1"/>
                                            </p:txEl>
                                          </p:spTgt>
                                        </p:tgtEl>
                                      </p:cBhvr>
                                    </p:animEffect>
                                    <p:anim calcmode="lin" valueType="num">
                                      <p:cBhvr>
                                        <p:cTn id="2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1"/>
</p:tagLst>
</file>

<file path=ppt/tags/tag10.xml><?xml version="1.0" encoding="utf-8"?>
<p:tagLst xmlns:a="http://schemas.openxmlformats.org/drawingml/2006/main" xmlns:r="http://schemas.openxmlformats.org/officeDocument/2006/relationships" xmlns:p="http://schemas.openxmlformats.org/presentationml/2006/main">
  <p:tag name="TIMING" val="|1|2.5|19.5"/>
</p:tagLst>
</file>

<file path=ppt/tags/tag11.xml><?xml version="1.0" encoding="utf-8"?>
<p:tagLst xmlns:a="http://schemas.openxmlformats.org/drawingml/2006/main" xmlns:r="http://schemas.openxmlformats.org/officeDocument/2006/relationships" xmlns:p="http://schemas.openxmlformats.org/presentationml/2006/main">
  <p:tag name="TIMING" val="|1.5"/>
</p:tagLst>
</file>

<file path=ppt/tags/tag12.xml><?xml version="1.0" encoding="utf-8"?>
<p:tagLst xmlns:a="http://schemas.openxmlformats.org/drawingml/2006/main" xmlns:r="http://schemas.openxmlformats.org/officeDocument/2006/relationships" xmlns:p="http://schemas.openxmlformats.org/presentationml/2006/main">
  <p:tag name="TIMING" val="|15.1|1.8|2.1|1.8|2.9|2.4|1.3|2.3|2.4|2.2|2.3|2.2|3.1"/>
</p:tagLst>
</file>

<file path=ppt/tags/tag2.xml><?xml version="1.0" encoding="utf-8"?>
<p:tagLst xmlns:a="http://schemas.openxmlformats.org/drawingml/2006/main" xmlns:r="http://schemas.openxmlformats.org/officeDocument/2006/relationships" xmlns:p="http://schemas.openxmlformats.org/presentationml/2006/main">
  <p:tag name="TIMING" val="|3.2|2|2.2|1.7|2.1|2.6|2.2|1.8|2.3|2.2|2.1|2.3|2.2"/>
</p:tagLst>
</file>

<file path=ppt/tags/tag3.xml><?xml version="1.0" encoding="utf-8"?>
<p:tagLst xmlns:a="http://schemas.openxmlformats.org/drawingml/2006/main" xmlns:r="http://schemas.openxmlformats.org/officeDocument/2006/relationships" xmlns:p="http://schemas.openxmlformats.org/presentationml/2006/main">
  <p:tag name="TIMING" val="|1.3|8.3"/>
</p:tagLst>
</file>

<file path=ppt/tags/tag4.xml><?xml version="1.0" encoding="utf-8"?>
<p:tagLst xmlns:a="http://schemas.openxmlformats.org/drawingml/2006/main" xmlns:r="http://schemas.openxmlformats.org/officeDocument/2006/relationships" xmlns:p="http://schemas.openxmlformats.org/presentationml/2006/main">
  <p:tag name="TIMING" val="|1|7.6"/>
</p:tagLst>
</file>

<file path=ppt/tags/tag5.xml><?xml version="1.0" encoding="utf-8"?>
<p:tagLst xmlns:a="http://schemas.openxmlformats.org/drawingml/2006/main" xmlns:r="http://schemas.openxmlformats.org/officeDocument/2006/relationships" xmlns:p="http://schemas.openxmlformats.org/presentationml/2006/main">
  <p:tag name="TIMING" val="|9.2|16.2"/>
</p:tagLst>
</file>

<file path=ppt/tags/tag6.xml><?xml version="1.0" encoding="utf-8"?>
<p:tagLst xmlns:a="http://schemas.openxmlformats.org/drawingml/2006/main" xmlns:r="http://schemas.openxmlformats.org/officeDocument/2006/relationships" xmlns:p="http://schemas.openxmlformats.org/presentationml/2006/main">
  <p:tag name="TIMING" val="|8|26.5|11.4"/>
</p:tagLst>
</file>

<file path=ppt/tags/tag7.xml><?xml version="1.0" encoding="utf-8"?>
<p:tagLst xmlns:a="http://schemas.openxmlformats.org/drawingml/2006/main" xmlns:r="http://schemas.openxmlformats.org/officeDocument/2006/relationships" xmlns:p="http://schemas.openxmlformats.org/presentationml/2006/main">
  <p:tag name="TIMING" val="|1.1|4.9|14.5"/>
</p:tagLst>
</file>

<file path=ppt/tags/tag8.xml><?xml version="1.0" encoding="utf-8"?>
<p:tagLst xmlns:a="http://schemas.openxmlformats.org/drawingml/2006/main" xmlns:r="http://schemas.openxmlformats.org/officeDocument/2006/relationships" xmlns:p="http://schemas.openxmlformats.org/presentationml/2006/main">
  <p:tag name="TIMING" val="|0.8|6.8|15"/>
</p:tagLst>
</file>

<file path=ppt/tags/tag9.xml><?xml version="1.0" encoding="utf-8"?>
<p:tagLst xmlns:a="http://schemas.openxmlformats.org/drawingml/2006/main" xmlns:r="http://schemas.openxmlformats.org/officeDocument/2006/relationships" xmlns:p="http://schemas.openxmlformats.org/presentationml/2006/main">
  <p:tag name="TIMING" val="|4.6|32.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2259</TotalTime>
  <Words>406</Words>
  <Application>Microsoft Office PowerPoint</Application>
  <PresentationFormat>Custom</PresentationFormat>
  <Paragraphs>69</Paragraphs>
  <Slides>14</Slides>
  <Notes>1</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Arial</vt:lpstr>
      <vt:lpstr>Times New Roman</vt:lpstr>
      <vt:lpstr>DejaVu Serif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thơ cô và mẹ</dc:title>
  <dc:creator>Admin</dc:creator>
  <cp:lastModifiedBy>Trang Nguyen</cp:lastModifiedBy>
  <cp:revision>184</cp:revision>
  <dcterms:created xsi:type="dcterms:W3CDTF">2006-08-16T00:00:00Z</dcterms:created>
  <dcterms:modified xsi:type="dcterms:W3CDTF">2023-10-30T13:48:08Z</dcterms:modified>
  <dc:identifier>DAEsB0ld9sg</dc:identifier>
</cp:coreProperties>
</file>