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D568-1E0F-4900-83A2-B1DAEF1A5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36A25-D533-4EE1-8176-FDD8857C9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693AA-A21D-473F-A653-28A0B584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01ED2-3174-4E82-B5D5-F019DD44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388D-08B4-4914-A23E-680D85A1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FB94-6C76-4A7E-9734-1FF8BD3C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F61F-5EC5-4AF3-B0C4-FB8D7DB88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DD05D-89FF-4B7E-9D35-B670FBE5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95A47-7A9F-4A92-AA1B-650A07D0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3351C-74AC-4717-8CF3-0E2A8E3D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429F1-557F-43E3-A81E-52881F485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51318-3BDB-4FD4-9746-3A6495690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832B-3EDE-4C93-9676-836F9BBD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D1364-119B-4B41-9657-9C0090DB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156C-6674-4168-B5B4-0411D2BC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9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CFB9-CC85-4215-9131-9BCA5758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ACB9-EBB1-44D5-98B9-5244FBACF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2B91-BCCF-482C-AA47-8D3511EB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FF1B5-9711-4C33-8078-32D8490E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5E97-C9F3-492C-8017-CE5CB742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E3FB-5BF7-48F6-A31B-026D0018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C746F-BA23-45E4-B010-A32EE9E43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C870-459D-41D4-8125-40E1C088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E67B8-37EF-4D4D-A9AB-80C247E8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848A4-8047-40AF-9E18-127D889B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E7CC-0284-4ADD-A600-598DD2A0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0581E-936C-435A-922D-D84AB31DA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46C30-BF23-4DE8-A004-191319C89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FAD9-6B03-4894-A827-278BAF8E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5DF3D-E726-4110-98D3-F5C19F1A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B6C67-3DBE-44A2-86D8-FFF64279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A17F-7304-485C-97ED-8230F3D9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BA867-FA45-4979-8130-037ECF93F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41819-50EC-49DF-A36B-0C27A1C93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BAA8C-EDEF-4D1C-BEE3-022C1DD81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D22AB-7284-4B7C-8FDA-D4905B2A8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F7B63-B911-4956-8878-7DE3B862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024A1-D6F6-4096-B382-0A46A8E6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68A56-D3C2-4124-9835-8F18D60E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4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BBEA-EEE5-4285-A3A3-C63F4B6E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E2669-921A-41CA-B1BC-A07772CC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EB0EB-9F69-4CB6-BA4C-A40ABB06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BB245-743C-4135-801B-6DDC1082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5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360CA-4CC6-43AB-A81D-745C0B98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64A09-C89A-49FF-BD7C-08741547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04144-C5D6-415C-8015-7B1271DA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6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E722-91E8-4724-8848-BD81962A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9493E-8070-4866-8B10-AE2D4598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37D28-79B2-4AFE-9DC9-AADE551A5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50C07-E2D9-44E0-B33A-54337726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420AE-01B4-429F-AE93-70DAF11E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8745E-A7E7-4D7F-BB84-8C5E937A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6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BCAF-FF22-4B30-955C-9D751751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05E27-9909-41BA-9680-D376C0B31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C7147-5F8A-491B-80D3-CB8EB75CD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643F3-B256-44D1-9566-82BBD18F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55E2D-D4B3-4C71-8712-A88C34A5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41C60-73D5-4680-9E23-861A81B8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6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E9589-A5A1-4EA7-93CA-CD8569C4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525C3-F1FF-45A6-8ABE-D753DFDF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B38A9-6DA5-44B0-8F4B-EC36195E5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6741-116A-410B-98B5-7F3AF186E68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8ED65-D4E8-4021-A41E-63D9576BF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EAA4-C933-4BF9-BC14-3D265F558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0995-92B5-4EBD-A752-2F078AE2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C0C4-521A-4F73-9653-CCA8D5626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8015D-4333-4F9E-BB40-4885EA849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120" y="3906838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nhiều</a:t>
            </a:r>
          </a:p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Thanh Huệ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6CD9D-AA41-F976-9562-AF9D0A41280A}"/>
              </a:ext>
            </a:extLst>
          </p:cNvPr>
          <p:cNvSpPr txBox="1"/>
          <p:nvPr/>
        </p:nvSpPr>
        <p:spPr>
          <a:xfrm>
            <a:off x="4087905" y="-17929"/>
            <a:ext cx="401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UBND QUẬN LONG BIÊN</a:t>
            </a:r>
          </a:p>
          <a:p>
            <a:pPr algn="ctr"/>
            <a:r>
              <a:rPr lang="en-US"/>
              <a:t>TRƯỜNG MẦM NON HOA MỘC LAN</a:t>
            </a:r>
          </a:p>
        </p:txBody>
      </p:sp>
    </p:spTree>
    <p:extLst>
      <p:ext uri="{BB962C8B-B14F-4D97-AF65-F5344CB8AC3E}">
        <p14:creationId xmlns:p14="http://schemas.microsoft.com/office/powerpoint/2010/main" val="194777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2BCD48-EBA0-0262-42D5-52B021CEFD9F}"/>
              </a:ext>
            </a:extLst>
          </p:cNvPr>
          <p:cNvSpPr txBox="1"/>
          <p:nvPr/>
        </p:nvSpPr>
        <p:spPr>
          <a:xfrm>
            <a:off x="833717" y="428178"/>
            <a:ext cx="1035423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I. Mục đích yêu cầu</a:t>
            </a:r>
            <a:endParaRPr lang="vi-VN" sz="32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l"/>
            <a:r>
              <a:rPr lang="vi-VN" sz="32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Kiến thức:</a:t>
            </a:r>
            <a:r>
              <a:rPr lang="vi-VN" sz="32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 Trẻ nhận biết các nhóm đối tượng có số lượng một và nhiều, biết gọi tên và màu sắc các nhóm đối tượng đó</a:t>
            </a:r>
            <a:endParaRPr lang="vi-VN" sz="32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l"/>
            <a:r>
              <a:rPr lang="vi-VN" sz="32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Kỹ năng:</a:t>
            </a:r>
            <a:r>
              <a:rPr lang="vi-VN" sz="32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 Trẻ có kỹ năng nhận biết các nhóm đối tượng có số lượng một và nhiều. Trẻ nói đúng từ chỉ số lượng một và nhiều</a:t>
            </a:r>
            <a:endParaRPr lang="vi-VN" sz="32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l"/>
            <a:r>
              <a:rPr lang="vi-VN" sz="32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Thái độ:</a:t>
            </a:r>
            <a:r>
              <a:rPr lang="vi-VN" sz="32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Trẻ hứng thú tham gia vào các hoạt động.</a:t>
            </a:r>
            <a:endParaRPr lang="vi-VN" sz="32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l"/>
            <a:r>
              <a:rPr lang="vi-VN" sz="32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II. Chuẩn bị</a:t>
            </a:r>
            <a:endParaRPr lang="vi-VN" sz="32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marL="450215" algn="l"/>
            <a:r>
              <a:rPr lang="vi-VN" sz="32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Mô hình:</a:t>
            </a:r>
            <a:endParaRPr lang="vi-VN" sz="32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marL="450215" algn="l"/>
            <a:r>
              <a:rPr lang="vi-VN" sz="32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- 1 cây, thảm cỏ,1 ngôi nhà, cây hoa...</a:t>
            </a:r>
            <a:endParaRPr lang="vi-VN" sz="32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marL="450215" algn="l"/>
            <a:r>
              <a:rPr lang="vi-VN" sz="32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Mỗi trẻ 1 rổ đựng 1 cây, 2 bông hoa, bảng</a:t>
            </a:r>
            <a:endParaRPr lang="vi-VN" sz="32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marL="450215" algn="l"/>
            <a:r>
              <a:rPr lang="vi-VN" sz="32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Bức tranh 1: có 1 cây; bức tranh 2: có nhiều bông hoa</a:t>
            </a:r>
            <a:endParaRPr lang="vi-VN" sz="32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012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C6BD72-304F-4356-BE23-6BEDEF364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" y="1351281"/>
            <a:ext cx="4135120" cy="3750626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53CDEB-38D9-41A6-80D6-40B338F407E6}"/>
              </a:ext>
            </a:extLst>
          </p:cNvPr>
          <p:cNvSpPr/>
          <p:nvPr/>
        </p:nvSpPr>
        <p:spPr>
          <a:xfrm>
            <a:off x="1159677" y="5267864"/>
            <a:ext cx="2821606" cy="835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DE78B5-230F-49FD-AAE9-D82168C3A6C2}"/>
              </a:ext>
            </a:extLst>
          </p:cNvPr>
          <p:cNvSpPr/>
          <p:nvPr/>
        </p:nvSpPr>
        <p:spPr>
          <a:xfrm>
            <a:off x="6664462" y="5267864"/>
            <a:ext cx="3092513" cy="835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vịt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0E4877-19AB-4FC9-9546-CCB41E5B1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1351280"/>
            <a:ext cx="4897121" cy="37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C841A-0F9B-4064-B5A7-3AB894926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137660" cy="2181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93B51-F2A0-4270-9403-F277A5526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40" y="3429000"/>
            <a:ext cx="3009900" cy="2181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B72CB-641C-4367-A9A1-B663860A2A80}"/>
              </a:ext>
            </a:extLst>
          </p:cNvPr>
          <p:cNvSpPr/>
          <p:nvPr/>
        </p:nvSpPr>
        <p:spPr>
          <a:xfrm>
            <a:off x="3004480" y="6141624"/>
            <a:ext cx="1933280" cy="42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5705C-CF4B-4CE8-81DC-5EDFF1F2B106}"/>
              </a:ext>
            </a:extLst>
          </p:cNvPr>
          <p:cNvSpPr/>
          <p:nvPr/>
        </p:nvSpPr>
        <p:spPr>
          <a:xfrm>
            <a:off x="6949097" y="6141624"/>
            <a:ext cx="1646605" cy="426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3B502-D567-49C2-8B2E-C6ACEEA4A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4439920" cy="3627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67DFA-CB8E-4B44-B8EA-194CEE687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63600"/>
            <a:ext cx="5791200" cy="3627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534915-A2E8-470F-A69E-565173B094EC}"/>
              </a:ext>
            </a:extLst>
          </p:cNvPr>
          <p:cNvSpPr/>
          <p:nvPr/>
        </p:nvSpPr>
        <p:spPr>
          <a:xfrm>
            <a:off x="876823" y="5034184"/>
            <a:ext cx="2879314" cy="910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8CBA1-C7F0-4D02-BDAF-8EBFC3A0401D}"/>
              </a:ext>
            </a:extLst>
          </p:cNvPr>
          <p:cNvSpPr/>
          <p:nvPr/>
        </p:nvSpPr>
        <p:spPr>
          <a:xfrm>
            <a:off x="7270998" y="5108564"/>
            <a:ext cx="3034805" cy="835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180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Times New Roman</vt:lpstr>
      <vt:lpstr>Office Theme</vt:lpstr>
      <vt:lpstr>Làm quen với toán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Administrator</dc:creator>
  <cp:lastModifiedBy>Trang Nguyen</cp:lastModifiedBy>
  <cp:revision>4</cp:revision>
  <dcterms:created xsi:type="dcterms:W3CDTF">2023-09-19T14:58:55Z</dcterms:created>
  <dcterms:modified xsi:type="dcterms:W3CDTF">2023-10-30T13:23:39Z</dcterms:modified>
</cp:coreProperties>
</file>