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57" r:id="rId4"/>
    <p:sldId id="261" r:id="rId5"/>
    <p:sldId id="272" r:id="rId6"/>
    <p:sldId id="260" r:id="rId7"/>
    <p:sldId id="263" r:id="rId8"/>
    <p:sldId id="268" r:id="rId9"/>
    <p:sldId id="269" r:id="rId10"/>
    <p:sldId id="262" r:id="rId11"/>
    <p:sldId id="270" r:id="rId12"/>
    <p:sldId id="259" r:id="rId13"/>
    <p:sldId id="264" r:id="rId14"/>
    <p:sldId id="265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0806-6BA9-46A8-A909-391BB75CF08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AB4D-81F9-4D91-96B8-895DF6BA30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NGHIA\Desktop\video\B&#224;i%20h&#225;t%20B&#7840;N%20C&#211;%20BI&#7870;T%20T&#202;N%20T&#212;I%20(H&#236;nh%20minh%20h&#7885;a%20theo%20l&#7901;i%20b&#224;i%20h&#225;t).mp4" TargetMode="External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2700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700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600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PHÒNG GD&amp;ĐT QUẬN LONG BIÊN</a:t>
            </a:r>
            <a:br>
              <a:rPr lang="en-US" sz="2600" strike="noStrike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600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HOA MỘC LAN</a:t>
            </a:r>
            <a:br>
              <a:rPr lang="en-US" sz="2600" strike="noStrike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32004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vi-VN" altLang="x-none" b="1" noProof="1">
                <a:solidFill>
                  <a:srgbClr val="7030A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LĨNH VỰC PHÁT TRIỂN </a:t>
            </a:r>
            <a:r>
              <a:rPr lang="en-US" altLang="x-none" b="1" noProof="1">
                <a:solidFill>
                  <a:srgbClr val="7030A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NHẬN THỨC</a:t>
            </a:r>
            <a:endParaRPr lang="vi-VN" altLang="x-none" noProof="1">
              <a:solidFill>
                <a:srgbClr val="7030A0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fontAlgn="base"/>
            <a:r>
              <a:rPr lang="en-US" b="1" i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 tài: Khám phá về bản thân bé</a:t>
            </a:r>
          </a:p>
          <a:p>
            <a:pPr fontAlgn="base"/>
            <a:r>
              <a:rPr lang="en-US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 tuổi: 4-5 tuổi</a:t>
            </a:r>
            <a:endParaRPr lang="en-US" b="1" i="1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base"/>
            <a:r>
              <a:rPr lang="en-US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Thị Kim Ngân</a:t>
            </a:r>
            <a:endParaRPr lang="en-US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800" b="1" noProof="1">
              <a:solidFill>
                <a:srgbClr val="FF0000"/>
              </a:solidFill>
              <a:latin typeface="+mj-lt"/>
            </a:endParaRPr>
          </a:p>
          <a:p>
            <a:pPr fontAlgn="base"/>
            <a:endParaRPr lang="en-US" sz="2800" b="1" noProof="1">
              <a:solidFill>
                <a:srgbClr val="FF0000"/>
              </a:solidFill>
              <a:latin typeface="+mj-lt"/>
            </a:endParaRPr>
          </a:p>
          <a:p>
            <a:pPr fontAlgn="base"/>
            <a:r>
              <a:rPr lang="en-US" sz="2800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2023-2024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350" y="1678612"/>
            <a:ext cx="1798715" cy="161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2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5654"/>
            <a:ext cx="8449780" cy="4458946"/>
          </a:xfrm>
        </p:spPr>
      </p:pic>
      <p:pic>
        <p:nvPicPr>
          <p:cNvPr id="5" name="FILE_20210927_134121_Ghi tiêu chuẩn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tên,bao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FILE_20210927_134121_Ghi tiêu chuẩn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58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4121_Ghi tiêu chuẩn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2765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FILE_20210927_134121_Ghi tiêu chuẩn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57200" y="57912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NGHIA\Documents\powerpoint\1357847ad67f7b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FILE_20210927_134121_Ghi tiêu chuẩn 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94360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NGHIA\Documents\powerpoint\c9147feb866fa6a2cf24f3a72ec419d7.png_wh8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- TUYÊN DƯƠNG TRẺ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4121_Ghi tiêu chuẩn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34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HỌC ĐẾN ĐÂY ĐÃ KẾT THÚC!</a:t>
            </a:r>
            <a:br>
              <a:rPr lang="en-US" sz="3600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 CHÚC SỨC KHỎE CÁC CÔ VÀ CÁC CON!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FILE_20210927_134121_Ghi tiêu chuẩn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5973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explode.wav"/>
          </p:stSnd>
        </p:sndAc>
      </p:transition>
    </mc:Choice>
    <mc:Fallback xmlns="">
      <p:transition spd="slow">
        <p:wip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47305C-ECE4-E49F-86A1-D9C70EE95A0C}"/>
              </a:ext>
            </a:extLst>
          </p:cNvPr>
          <p:cNvSpPr txBox="1"/>
          <p:nvPr/>
        </p:nvSpPr>
        <p:spPr>
          <a:xfrm>
            <a:off x="1219200" y="1030801"/>
            <a:ext cx="68580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 Mục đích yêu cầu:</a:t>
            </a:r>
            <a:endParaRPr lang="vi-VN" sz="40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8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Kiến thức :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biết ngày sinh nhật là kỷ niệm ngày sinh ra bé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biết được ngày sinh nhật của mình, giới tính, sở thích .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Kỹ năng :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Phát triển ngôn ngữ cho trẻ và khả năng tư duy ghi nhớ .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Rèn tính nhanh nhẹn, khéo léo qua trò chơi.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Giáo dục :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biết yêu thương kính trọng người đã sinh ra mình và giúp đỡ bạn.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vi-VN" sz="40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Chuẩn bị:</a:t>
            </a:r>
            <a:endParaRPr lang="vi-VN" sz="4000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Giáo án điện tử.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Bong bóng bay chơi trò chơi.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Bài hát mừng ngày sinh nhật.</a:t>
            </a:r>
            <a:endParaRPr lang="vi-VN" b="0" i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HỨNG THÚ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2320_Ghi tiêu chuẩ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Bài hát BẠN CÓ BIẾT TÊN TÔI (Hình minh họa theo lời bài hát)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st="36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52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4" name="FILE_20210927_132320_Ghi tiêu chuẩn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965" y="5791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9718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b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NHAU TÌM HIỂU VỀ BẢN THÂN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ILE_20210927_132320_Ghi tiêu chuẩn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3362528" cy="4525963"/>
          </a:xfrm>
        </p:spPr>
      </p:pic>
      <p:pic>
        <p:nvPicPr>
          <p:cNvPr id="5" name="FILE_20210927_132320_Ghi tiêu chuẩn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indefinite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505200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FILE_20210927_132320_Ghi tiêu chuẩn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553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810000" cy="4648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733800" cy="4648200"/>
          </a:xfrm>
        </p:spPr>
      </p:pic>
      <p:pic>
        <p:nvPicPr>
          <p:cNvPr id="8" name="FILE_20210927_132320_Ghi tiêu chuẩn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58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  <p:sndAc>
          <p:stSnd>
            <p:snd r:embed="rId4" name="chimes.wav"/>
          </p:stSnd>
        </p:sndAc>
      </p:transition>
    </mc:Choice>
    <mc:Fallback xmlns="">
      <p:transition spd="slow">
        <p:wip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indefinite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387</Words>
  <Application>Microsoft Office PowerPoint</Application>
  <PresentationFormat>On-screen Show (4:3)</PresentationFormat>
  <Paragraphs>42</Paragraphs>
  <Slides>16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Times New Roman</vt:lpstr>
      <vt:lpstr>Office Theme</vt:lpstr>
      <vt:lpstr>  PHÒNG GD&amp;ĐT QUẬN LONG BIÊN TRƯỜNG MẦM NON HOA MỘC LAN  </vt:lpstr>
      <vt:lpstr>PowerPoint Presentation</vt:lpstr>
      <vt:lpstr>HOẠT ĐỘNG 1:  GÂY HỨNG THÚ</vt:lpstr>
      <vt:lpstr>Bài hát “ Bạn có biết tên tôi”</vt:lpstr>
      <vt:lpstr>PowerPoint Presentation</vt:lpstr>
      <vt:lpstr>HOẠT ĐỘNG 2:  BÉ CÙNG NHAU TÌM HIỂU VỀ BẢN THÂN</vt:lpstr>
      <vt:lpstr>Nêu đặc điểm về bạn trai, bạn gái</vt:lpstr>
      <vt:lpstr>Bạn trai</vt:lpstr>
      <vt:lpstr>Bạn gái</vt:lpstr>
      <vt:lpstr>Cô và các con cùng tự giới thiệu về bản thân mình nhé!</vt:lpstr>
      <vt:lpstr>Trò chuyện về bản thân trẻ, về các bạn trong lớp!</vt:lpstr>
      <vt:lpstr>HOẠT ĐỘNG 3:  TRÒ CHƠI</vt:lpstr>
      <vt:lpstr>Trò chơi 1: “ Đoán xem bạn đó là ai”</vt:lpstr>
      <vt:lpstr>Trò chơi 2: “ Tìm bạn thân”</vt:lpstr>
      <vt:lpstr>HOẠT ĐỘNG 4:  NHẬN XÉT - TUYÊN DƯƠNG TRẺ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NGHIA</dc:creator>
  <cp:lastModifiedBy>Trang Nguyen</cp:lastModifiedBy>
  <cp:revision>37</cp:revision>
  <dcterms:created xsi:type="dcterms:W3CDTF">2021-09-27T03:23:00Z</dcterms:created>
  <dcterms:modified xsi:type="dcterms:W3CDTF">2023-10-08T10:17:28Z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819D51292B6743749EB37D1846D3BFF8</vt:lpwstr>
  </property>
  <property fmtid="{D5CDD505-2E9C-101B-9397-08002B2CF9AE}" pid="3" name="KSOProductBuildVer">
    <vt:lpwstr>1033-11.2.0.10323</vt:lpwstr>
  </property>
</Properties>
</file>