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8" r:id="rId4"/>
    <p:sldId id="257" r:id="rId5"/>
    <p:sldId id="259" r:id="rId6"/>
    <p:sldId id="264" r:id="rId7"/>
    <p:sldId id="267" r:id="rId8"/>
    <p:sldId id="265" r:id="rId9"/>
    <p:sldId id="266" r:id="rId10"/>
    <p:sldId id="290" r:id="rId11"/>
    <p:sldId id="268" r:id="rId12"/>
    <p:sldId id="269" r:id="rId13"/>
    <p:sldId id="270" r:id="rId14"/>
    <p:sldId id="271" r:id="rId15"/>
    <p:sldId id="260" r:id="rId16"/>
    <p:sldId id="262" r:id="rId17"/>
    <p:sldId id="263" r:id="rId18"/>
    <p:sldId id="273" r:id="rId19"/>
    <p:sldId id="285" r:id="rId20"/>
    <p:sldId id="284" r:id="rId21"/>
    <p:sldId id="287" r:id="rId22"/>
    <p:sldId id="283" r:id="rId23"/>
    <p:sldId id="288" r:id="rId24"/>
    <p:sldId id="281"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C5884-AF4E-48BF-A93D-814A047ED9D9}"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B766C-3068-488B-A813-47F366325291}" type="slidenum">
              <a:rPr lang="en-US" smtClean="0"/>
              <a:t>‹#›</a:t>
            </a:fld>
            <a:endParaRPr lang="en-US"/>
          </a:p>
        </p:txBody>
      </p:sp>
    </p:spTree>
    <p:extLst>
      <p:ext uri="{BB962C8B-B14F-4D97-AF65-F5344CB8AC3E}">
        <p14:creationId xmlns:p14="http://schemas.microsoft.com/office/powerpoint/2010/main" val="116564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defRPr/>
            </a:pPr>
            <a:fld id="{61B9B891-536C-4C66-806E-C0C04F24BC6A}" type="slidenum">
              <a:rPr lang="en-US" altLang="en-US" smtClean="0">
                <a:solidFill>
                  <a:prstClr val="black"/>
                </a:solidFill>
                <a:latin typeface="Arial" panose="020B0604020202020204" pitchFamily="34" charset="0"/>
                <a:cs typeface="Arial" panose="020B0604020202020204" pitchFamily="34" charset="0"/>
              </a:rPr>
              <a:pPr eaLnBrk="1" fontAlgn="base" hangingPunct="1">
                <a:spcBef>
                  <a:spcPct val="0"/>
                </a:spcBef>
                <a:spcAft>
                  <a:spcPct val="0"/>
                </a:spcAft>
                <a:defRPr/>
              </a:pPr>
              <a:t>17</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43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defRPr/>
            </a:pPr>
            <a:fld id="{61B9B891-536C-4C66-806E-C0C04F24BC6A}" type="slidenum">
              <a:rPr lang="en-US" altLang="en-US" smtClean="0">
                <a:solidFill>
                  <a:prstClr val="black"/>
                </a:solidFill>
                <a:latin typeface="Arial" panose="020B0604020202020204" pitchFamily="34" charset="0"/>
                <a:cs typeface="Arial" panose="020B0604020202020204" pitchFamily="34" charset="0"/>
              </a:rPr>
              <a:pPr eaLnBrk="1" fontAlgn="base" hangingPunct="1">
                <a:spcBef>
                  <a:spcPct val="0"/>
                </a:spcBef>
                <a:spcAft>
                  <a:spcPct val="0"/>
                </a:spcAft>
                <a:defRPr/>
              </a:pPr>
              <a:t>18</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3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defRPr/>
            </a:pPr>
            <a:fld id="{61B9B891-536C-4C66-806E-C0C04F24BC6A}" type="slidenum">
              <a:rPr lang="en-US" altLang="en-US" smtClean="0">
                <a:solidFill>
                  <a:prstClr val="black"/>
                </a:solidFill>
                <a:latin typeface="Arial" panose="020B0604020202020204" pitchFamily="34" charset="0"/>
                <a:cs typeface="Arial" panose="020B0604020202020204" pitchFamily="34" charset="0"/>
              </a:rPr>
              <a:pPr eaLnBrk="1" fontAlgn="base" hangingPunct="1">
                <a:spcBef>
                  <a:spcPct val="0"/>
                </a:spcBef>
                <a:spcAft>
                  <a:spcPct val="0"/>
                </a:spcAft>
                <a:defRPr/>
              </a:pPr>
              <a:t>19</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32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defRPr/>
            </a:pPr>
            <a:fld id="{61B9B891-536C-4C66-806E-C0C04F24BC6A}" type="slidenum">
              <a:rPr lang="en-US" altLang="en-US" smtClean="0">
                <a:solidFill>
                  <a:prstClr val="black"/>
                </a:solidFill>
                <a:latin typeface="Arial" panose="020B0604020202020204" pitchFamily="34" charset="0"/>
                <a:cs typeface="Arial" panose="020B0604020202020204" pitchFamily="34" charset="0"/>
              </a:rPr>
              <a:pPr eaLnBrk="1" fontAlgn="base" hangingPunct="1">
                <a:spcBef>
                  <a:spcPct val="0"/>
                </a:spcBef>
                <a:spcAft>
                  <a:spcPct val="0"/>
                </a:spcAft>
                <a:defRPr/>
              </a:pPr>
              <a:t>20</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270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defRPr/>
            </a:pPr>
            <a:fld id="{61B9B891-536C-4C66-806E-C0C04F24BC6A}" type="slidenum">
              <a:rPr lang="en-US" altLang="en-US" smtClean="0">
                <a:solidFill>
                  <a:prstClr val="black"/>
                </a:solidFill>
                <a:latin typeface="Arial" panose="020B0604020202020204" pitchFamily="34" charset="0"/>
                <a:cs typeface="Arial" panose="020B0604020202020204" pitchFamily="34" charset="0"/>
              </a:rPr>
              <a:pPr eaLnBrk="1" fontAlgn="base" hangingPunct="1">
                <a:spcBef>
                  <a:spcPct val="0"/>
                </a:spcBef>
                <a:spcAft>
                  <a:spcPct val="0"/>
                </a:spcAft>
                <a:defRPr/>
              </a:pPr>
              <a:t>21</a:t>
            </a:fld>
            <a:endParaRPr lang="en-US"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92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B9B891-536C-4C66-806E-C0C04F24BC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105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B9B891-536C-4C66-806E-C0C04F24BC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4373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F0DFE6-0301-4357-B8A4-D0325D4BA69E}"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186521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0DFE6-0301-4357-B8A4-D0325D4BA69E}"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3892264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0DFE6-0301-4357-B8A4-D0325D4BA69E}"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2260147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5F7C40-AFCB-4D90-AB7F-CF83B66FC0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386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A87818-73DD-4EDC-BBFF-E01C0FDA6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86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57CF3C-2376-4344-8524-680E01CE4F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1228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08FD393-551C-4664-8C1B-977AC456DA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7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F03C8C-9903-43C8-A129-B9C3B5466D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0436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64429C-1311-411B-BD10-41599F5713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657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00299C1-9DA2-4957-807F-0F18AA91C6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4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BB51B8-3E1B-45B0-BD2B-1545345E67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428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0DFE6-0301-4357-B8A4-D0325D4BA69E}"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3897138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880880-E7FE-42D0-BA6D-DB01D674A1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3171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A178DF-BA4F-47A6-8878-F8594EF123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03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8CA17E-10A5-4B96-BA55-58D0BE9091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788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F07C081-15C3-4BDF-809F-B3E292C228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02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0DFE6-0301-4357-B8A4-D0325D4BA69E}"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698187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F0DFE6-0301-4357-B8A4-D0325D4BA69E}"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20309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F0DFE6-0301-4357-B8A4-D0325D4BA69E}"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400931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F0DFE6-0301-4357-B8A4-D0325D4BA69E}"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39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0DFE6-0301-4357-B8A4-D0325D4BA69E}"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187591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0DFE6-0301-4357-B8A4-D0325D4BA69E}"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181507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0DFE6-0301-4357-B8A4-D0325D4BA69E}"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E60D2-4814-472F-8CEE-51EA8BE72EF8}" type="slidenum">
              <a:rPr lang="en-US" smtClean="0"/>
              <a:t>‹#›</a:t>
            </a:fld>
            <a:endParaRPr lang="en-US"/>
          </a:p>
        </p:txBody>
      </p:sp>
    </p:spTree>
    <p:extLst>
      <p:ext uri="{BB962C8B-B14F-4D97-AF65-F5344CB8AC3E}">
        <p14:creationId xmlns:p14="http://schemas.microsoft.com/office/powerpoint/2010/main" val="202426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0DFE6-0301-4357-B8A4-D0325D4BA69E}" type="datetimeFigureOut">
              <a:rPr lang="en-US" smtClean="0"/>
              <a:t>10/30/2023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E60D2-4814-472F-8CEE-51EA8BE72EF8}" type="slidenum">
              <a:rPr lang="en-US" smtClean="0"/>
              <a:t>‹#›</a:t>
            </a:fld>
            <a:endParaRPr lang="en-US"/>
          </a:p>
        </p:txBody>
      </p:sp>
    </p:spTree>
    <p:extLst>
      <p:ext uri="{BB962C8B-B14F-4D97-AF65-F5344CB8AC3E}">
        <p14:creationId xmlns:p14="http://schemas.microsoft.com/office/powerpoint/2010/main" val="1328999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EA56E4F1-69FC-46FE-A76D-BD0EA69F84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334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8.xml"/><Relationship Id="rId7" Type="http://schemas.openxmlformats.org/officeDocument/2006/relationships/image" Target="../media/image16.jp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8.xml"/><Relationship Id="rId7" Type="http://schemas.openxmlformats.org/officeDocument/2006/relationships/image" Target="../media/image16.jp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8.xml"/><Relationship Id="rId7" Type="http://schemas.openxmlformats.org/officeDocument/2006/relationships/image" Target="../media/image16.jp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8.xml"/><Relationship Id="rId7" Type="http://schemas.openxmlformats.org/officeDocument/2006/relationships/image" Target="../media/image16.jp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2.xml"/><Relationship Id="rId7" Type="http://schemas.openxmlformats.org/officeDocument/2006/relationships/image" Target="../media/image8.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gif"/><Relationship Id="rId5" Type="http://schemas.openxmlformats.org/officeDocument/2006/relationships/image" Target="../media/image6.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0857" y="3353024"/>
            <a:ext cx="7402623" cy="2053882"/>
          </a:xfrm>
        </p:spPr>
        <p:txBody>
          <a:bodyPr>
            <a:noAutofit/>
          </a:bodyPr>
          <a:lstStyle/>
          <a:p>
            <a:pPr algn="l"/>
            <a:r>
              <a:rPr lang="en-US" sz="2000" b="1" u="sng" dirty="0" err="1">
                <a:solidFill>
                  <a:srgbClr val="000099"/>
                </a:solidFill>
                <a:latin typeface="Times New Roman" panose="02020603050405020304" pitchFamily="18" charset="0"/>
                <a:cs typeface="Times New Roman" panose="02020603050405020304" pitchFamily="18" charset="0"/>
              </a:rPr>
              <a:t>Đề</a:t>
            </a:r>
            <a:r>
              <a:rPr lang="en-US" sz="2000" b="1" u="sng" dirty="0">
                <a:solidFill>
                  <a:srgbClr val="000099"/>
                </a:solidFill>
                <a:latin typeface="Times New Roman" panose="02020603050405020304" pitchFamily="18" charset="0"/>
                <a:cs typeface="Times New Roman" panose="02020603050405020304" pitchFamily="18" charset="0"/>
              </a:rPr>
              <a:t> </a:t>
            </a:r>
            <a:r>
              <a:rPr lang="en-US" sz="2000" b="1" u="sng" dirty="0" err="1">
                <a:solidFill>
                  <a:srgbClr val="000099"/>
                </a:solidFill>
                <a:latin typeface="Times New Roman" panose="02020603050405020304" pitchFamily="18" charset="0"/>
                <a:cs typeface="Times New Roman" panose="02020603050405020304" pitchFamily="18" charset="0"/>
              </a:rPr>
              <a:t>tài</a:t>
            </a:r>
            <a:r>
              <a:rPr lang="en-US" sz="2000" b="1" u="sng" dirty="0">
                <a:solidFill>
                  <a:srgbClr val="000099"/>
                </a:solidFill>
                <a:latin typeface="Times New Roman" panose="02020603050405020304" pitchFamily="18" charset="0"/>
                <a:cs typeface="Times New Roman" panose="02020603050405020304" pitchFamily="18" charset="0"/>
              </a:rPr>
              <a:t>:</a:t>
            </a:r>
          </a:p>
          <a:p>
            <a:pPr algn="l" defTabSz="577850"/>
            <a:r>
              <a:rPr lang="en-US" sz="2000" b="1"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VĐMH:  </a:t>
            </a:r>
            <a:r>
              <a:rPr lang="en-US" sz="2000" b="1" dirty="0" err="1">
                <a:solidFill>
                  <a:srgbClr val="002060"/>
                </a:solidFill>
                <a:latin typeface="Times New Roman" panose="02020603050405020304" pitchFamily="18" charset="0"/>
                <a:cs typeface="Times New Roman" panose="02020603050405020304" pitchFamily="18" charset="0"/>
              </a:rPr>
              <a:t>Nhà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vui</a:t>
            </a:r>
            <a:r>
              <a:rPr lang="en-US" sz="2000" b="1" dirty="0">
                <a:solidFill>
                  <a:srgbClr val="002060"/>
                </a:solidFill>
                <a:latin typeface="Times New Roman" panose="02020603050405020304" pitchFamily="18" charset="0"/>
                <a:cs typeface="Times New Roman" panose="02020603050405020304" pitchFamily="18" charset="0"/>
              </a:rPr>
              <a:t>.</a:t>
            </a:r>
          </a:p>
          <a:p>
            <a:pPr algn="l" defTabSz="457200"/>
            <a:r>
              <a:rPr lang="en-US" sz="2000" b="1" dirty="0">
                <a:solidFill>
                  <a:srgbClr val="002060"/>
                </a:solidFill>
                <a:latin typeface="Times New Roman" panose="02020603050405020304" pitchFamily="18" charset="0"/>
                <a:cs typeface="Times New Roman" panose="02020603050405020304" pitchFamily="18" charset="0"/>
              </a:rPr>
              <a:t>	  TCÂN: Nghe </a:t>
            </a:r>
            <a:r>
              <a:rPr lang="en-US" sz="2000" b="1" dirty="0" err="1">
                <a:solidFill>
                  <a:srgbClr val="002060"/>
                </a:solidFill>
                <a:latin typeface="Times New Roman" panose="02020603050405020304" pitchFamily="18" charset="0"/>
                <a:cs typeface="Times New Roman" panose="02020603050405020304" pitchFamily="18" charset="0"/>
              </a:rPr>
              <a:t>giai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điệu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đoán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bài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hát</a:t>
            </a:r>
            <a:r>
              <a:rPr lang="en-US" sz="2000" b="1" dirty="0">
                <a:solidFill>
                  <a:srgbClr val="002060"/>
                </a:solidFill>
                <a:latin typeface="Times New Roman" panose="02020603050405020304" pitchFamily="18" charset="0"/>
                <a:cs typeface="Times New Roman" panose="02020603050405020304" pitchFamily="18" charset="0"/>
              </a:rPr>
              <a:t>.</a:t>
            </a:r>
          </a:p>
          <a:p>
            <a:pPr algn="l"/>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Lứa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tuổi</a:t>
            </a:r>
            <a:r>
              <a:rPr lang="en-US" sz="2000" b="1" dirty="0">
                <a:solidFill>
                  <a:srgbClr val="002060"/>
                </a:solidFill>
                <a:latin typeface="Times New Roman" panose="02020603050405020304" pitchFamily="18" charset="0"/>
                <a:cs typeface="Times New Roman" panose="02020603050405020304" pitchFamily="18" charset="0"/>
              </a:rPr>
              <a:t>: MGB ( 3 - 4 </a:t>
            </a:r>
            <a:r>
              <a:rPr lang="en-US" sz="2000" b="1" dirty="0" err="1">
                <a:solidFill>
                  <a:srgbClr val="002060"/>
                </a:solidFill>
                <a:latin typeface="Times New Roman" panose="02020603050405020304" pitchFamily="18" charset="0"/>
                <a:cs typeface="Times New Roman" panose="02020603050405020304" pitchFamily="18" charset="0"/>
              </a:rPr>
              <a:t>tuổi</a:t>
            </a:r>
            <a:r>
              <a:rPr lang="en-US" sz="2000" b="1" dirty="0">
                <a:solidFill>
                  <a:srgbClr val="002060"/>
                </a:solidFill>
                <a:latin typeface="Times New Roman" panose="02020603050405020304" pitchFamily="18" charset="0"/>
                <a:cs typeface="Times New Roman" panose="02020603050405020304" pitchFamily="18" charset="0"/>
              </a:rPr>
              <a:t>)</a:t>
            </a:r>
          </a:p>
          <a:p>
            <a:pPr algn="l"/>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Viên</a:t>
            </a:r>
            <a:r>
              <a:rPr lang="en-US" sz="2000" b="1">
                <a:solidFill>
                  <a:srgbClr val="002060"/>
                </a:solidFill>
                <a:latin typeface="Times New Roman" panose="02020603050405020304" pitchFamily="18" charset="0"/>
                <a:cs typeface="Times New Roman" panose="02020603050405020304" pitchFamily="18" charset="0"/>
              </a:rPr>
              <a:t>: Nguyễn Thị Hồng Dung</a:t>
            </a:r>
            <a:endParaRPr lang="en-US" sz="2000" b="1" dirty="0">
              <a:solidFill>
                <a:srgbClr val="002060"/>
              </a:solidFill>
              <a:latin typeface="Times New Roman" panose="02020603050405020304" pitchFamily="18" charset="0"/>
              <a:cs typeface="Times New Roman" panose="02020603050405020304" pitchFamily="18" charset="0"/>
            </a:endParaRPr>
          </a:p>
          <a:p>
            <a:pPr algn="l"/>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4" name="Rectangle 3"/>
          <p:cNvSpPr/>
          <p:nvPr/>
        </p:nvSpPr>
        <p:spPr>
          <a:xfrm>
            <a:off x="0" y="236881"/>
            <a:ext cx="12191999" cy="646331"/>
          </a:xfrm>
          <a:prstGeom prst="rect">
            <a:avLst/>
          </a:prstGeom>
        </p:spPr>
        <p:txBody>
          <a:bodyPr wrap="square">
            <a:spAutoFit/>
          </a:bodyPr>
          <a:lstStyle/>
          <a:p>
            <a:pPr algn="ctr"/>
            <a:r>
              <a:rPr lang="vi-VN" b="1" dirty="0">
                <a:solidFill>
                  <a:srgbClr val="000099"/>
                </a:solidFill>
              </a:rPr>
              <a:t>ỦY</a:t>
            </a:r>
            <a:r>
              <a:rPr lang="en-US" b="1" dirty="0">
                <a:solidFill>
                  <a:srgbClr val="000099"/>
                </a:solidFill>
              </a:rPr>
              <a:t> BAN NHÂN DÂN QUẬN LONG BIÊN</a:t>
            </a:r>
            <a:endParaRPr lang="vi-VN" b="1" dirty="0">
              <a:solidFill>
                <a:srgbClr val="000099"/>
              </a:solidFill>
            </a:endParaRPr>
          </a:p>
          <a:p>
            <a:pPr algn="ctr"/>
            <a:r>
              <a:rPr lang="vi-VN" b="1">
                <a:solidFill>
                  <a:srgbClr val="000099"/>
                </a:solidFill>
                <a:latin typeface="Calibri" panose="020F0502020204030204" pitchFamily="34" charset="0"/>
                <a:cs typeface="Calibri" panose="020F0502020204030204" pitchFamily="34" charset="0"/>
              </a:rPr>
              <a:t>TRƯỜNG MẦ</a:t>
            </a:r>
            <a:r>
              <a:rPr lang="en-US" b="1">
                <a:solidFill>
                  <a:srgbClr val="000099"/>
                </a:solidFill>
                <a:latin typeface="Calibri" panose="020F0502020204030204" pitchFamily="34" charset="0"/>
                <a:cs typeface="Calibri" panose="020F0502020204030204" pitchFamily="34" charset="0"/>
              </a:rPr>
              <a:t>M NON HOA MỘC LAN</a:t>
            </a:r>
            <a:endParaRPr lang="vi-VN" b="1" dirty="0">
              <a:solidFill>
                <a:srgbClr val="000099"/>
              </a:solidFill>
              <a:latin typeface="Calibri" panose="020F0502020204030204" pitchFamily="34" charset="0"/>
              <a:cs typeface="Calibri" panose="020F0502020204030204" pitchFamily="34" charset="0"/>
            </a:endParaRPr>
          </a:p>
        </p:txBody>
      </p:sp>
      <p:sp>
        <p:nvSpPr>
          <p:cNvPr id="7" name="Rectangle 6"/>
          <p:cNvSpPr/>
          <p:nvPr/>
        </p:nvSpPr>
        <p:spPr>
          <a:xfrm>
            <a:off x="-1" y="6488668"/>
            <a:ext cx="12191999" cy="369332"/>
          </a:xfrm>
          <a:prstGeom prst="rect">
            <a:avLst/>
          </a:prstGeom>
        </p:spPr>
        <p:txBody>
          <a:bodyPr wrap="square">
            <a:spAutoFit/>
          </a:bodyPr>
          <a:lstStyle/>
          <a:p>
            <a:pPr algn="ctr"/>
            <a:r>
              <a:rPr lang="en-US" b="1" dirty="0">
                <a:solidFill>
                  <a:srgbClr val="000099"/>
                </a:solidFill>
                <a:latin typeface="Times New Roman" panose="02020603050405020304" pitchFamily="18" charset="0"/>
                <a:cs typeface="Times New Roman" panose="02020603050405020304" pitchFamily="18" charset="0"/>
              </a:rPr>
              <a:t>NĂM HỌC: 2023 - 2024</a:t>
            </a:r>
          </a:p>
        </p:txBody>
      </p:sp>
      <p:sp>
        <p:nvSpPr>
          <p:cNvPr id="8" name="Rectangle 7"/>
          <p:cNvSpPr/>
          <p:nvPr/>
        </p:nvSpPr>
        <p:spPr>
          <a:xfrm>
            <a:off x="2" y="2537675"/>
            <a:ext cx="12191998" cy="584775"/>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HOẠT ĐỘNG GIÁO DỤC ÂM NHẠC</a:t>
            </a:r>
          </a:p>
        </p:txBody>
      </p:sp>
      <p:pic>
        <p:nvPicPr>
          <p:cNvPr id="9" name="Picture 8">
            <a:extLst>
              <a:ext uri="{FF2B5EF4-FFF2-40B4-BE49-F238E27FC236}">
                <a16:creationId xmlns:a16="http://schemas.microsoft.com/office/drawing/2014/main" id="{16E445F0-17AC-980D-26A3-57FC001A14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08594" y="1068565"/>
            <a:ext cx="1262521" cy="1212020"/>
          </a:xfrm>
          <a:prstGeom prst="rect">
            <a:avLst/>
          </a:prstGeom>
        </p:spPr>
      </p:pic>
    </p:spTree>
    <p:extLst>
      <p:ext uri="{BB962C8B-B14F-4D97-AF65-F5344CB8AC3E}">
        <p14:creationId xmlns:p14="http://schemas.microsoft.com/office/powerpoint/2010/main" val="267697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7894"/>
            <a:ext cx="10515600" cy="712859"/>
          </a:xfrm>
        </p:spPr>
        <p:txBody>
          <a:bodyPr/>
          <a:lstStyle/>
          <a:p>
            <a:pPr marL="0" indent="0">
              <a:buNone/>
            </a:pPr>
            <a:r>
              <a:rPr lang="en-US" dirty="0" err="1"/>
              <a:t>Đội</a:t>
            </a:r>
            <a:r>
              <a:rPr lang="en-US" dirty="0"/>
              <a:t> </a:t>
            </a:r>
            <a:r>
              <a:rPr lang="en-US" dirty="0" err="1"/>
              <a:t>hình</a:t>
            </a:r>
            <a:r>
              <a:rPr lang="en-US" dirty="0"/>
              <a:t> 2 </a:t>
            </a:r>
            <a:r>
              <a:rPr lang="en-US" dirty="0" err="1"/>
              <a:t>hàng</a:t>
            </a:r>
            <a:r>
              <a:rPr lang="en-US" dirty="0"/>
              <a:t> </a:t>
            </a:r>
            <a:r>
              <a:rPr lang="en-US" dirty="0" err="1"/>
              <a:t>ngang</a:t>
            </a:r>
            <a:r>
              <a:rPr lang="en-US" dirty="0"/>
              <a:t>:</a:t>
            </a:r>
          </a:p>
          <a:p>
            <a:pPr marL="0" indent="0">
              <a:buNone/>
            </a:pPr>
            <a:endParaRPr lang="en-US" dirty="0"/>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304493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33554"/>
            <a:ext cx="10515600" cy="781097"/>
          </a:xfrm>
        </p:spPr>
        <p:txBody>
          <a:bodyPr/>
          <a:lstStyle/>
          <a:p>
            <a:pPr marL="0" indent="0">
              <a:buNone/>
            </a:pPr>
            <a:r>
              <a:rPr lang="en-US" dirty="0" err="1"/>
              <a:t>Mời</a:t>
            </a:r>
            <a:r>
              <a:rPr lang="en-US" dirty="0"/>
              <a:t> </a:t>
            </a:r>
            <a:r>
              <a:rPr lang="en-US" dirty="0" err="1"/>
              <a:t>các</a:t>
            </a:r>
            <a:r>
              <a:rPr lang="en-US" dirty="0"/>
              <a:t> </a:t>
            </a:r>
            <a:r>
              <a:rPr lang="en-US" dirty="0" err="1"/>
              <a:t>tổ</a:t>
            </a:r>
            <a:r>
              <a:rPr lang="en-US" dirty="0"/>
              <a:t> </a:t>
            </a:r>
            <a:r>
              <a:rPr lang="en-US" dirty="0" err="1"/>
              <a:t>lên</a:t>
            </a:r>
            <a:r>
              <a:rPr lang="en-US" dirty="0"/>
              <a:t> </a:t>
            </a:r>
            <a:r>
              <a:rPr lang="en-US" dirty="0" err="1"/>
              <a:t>biểu</a:t>
            </a:r>
            <a:r>
              <a:rPr lang="en-US" dirty="0"/>
              <a:t> </a:t>
            </a:r>
            <a:r>
              <a:rPr lang="en-US" dirty="0" err="1"/>
              <a:t>diễn</a:t>
            </a:r>
            <a:r>
              <a:rPr lang="en-US" dirty="0"/>
              <a:t>: </a:t>
            </a:r>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149948"/>
            <a:ext cx="609600" cy="609600"/>
          </a:xfrm>
          <a:prstGeom prst="rect">
            <a:avLst/>
          </a:prstGeom>
        </p:spPr>
      </p:pic>
    </p:spTree>
    <p:extLst>
      <p:ext uri="{BB962C8B-B14F-4D97-AF65-F5344CB8AC3E}">
        <p14:creationId xmlns:p14="http://schemas.microsoft.com/office/powerpoint/2010/main" val="33046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840" y="271145"/>
            <a:ext cx="1136904" cy="405511"/>
          </a:xfrm>
        </p:spPr>
        <p:txBody>
          <a:bodyPr>
            <a:normAutofit fontScale="92500" lnSpcReduction="20000"/>
          </a:bodyPr>
          <a:lstStyle/>
          <a:p>
            <a:pPr marL="0" indent="0">
              <a:buNone/>
            </a:pPr>
            <a:r>
              <a:rPr lang="en-US" dirty="0" err="1"/>
              <a:t>Tổ</a:t>
            </a:r>
            <a:r>
              <a:rPr lang="en-US" dirty="0"/>
              <a:t> 2 </a:t>
            </a:r>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492" y="5702300"/>
            <a:ext cx="609600" cy="609600"/>
          </a:xfrm>
          <a:prstGeom prst="rect">
            <a:avLst/>
          </a:prstGeom>
        </p:spPr>
      </p:pic>
    </p:spTree>
    <p:extLst>
      <p:ext uri="{BB962C8B-B14F-4D97-AF65-F5344CB8AC3E}">
        <p14:creationId xmlns:p14="http://schemas.microsoft.com/office/powerpoint/2010/main" val="33350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812" y="179705"/>
            <a:ext cx="1484376" cy="570103"/>
          </a:xfrm>
        </p:spPr>
        <p:txBody>
          <a:bodyPr/>
          <a:lstStyle/>
          <a:p>
            <a:pPr marL="0" indent="0">
              <a:buNone/>
            </a:pPr>
            <a:r>
              <a:rPr lang="en-US" dirty="0" err="1"/>
              <a:t>Tổ</a:t>
            </a:r>
            <a:r>
              <a:rPr lang="en-US" dirty="0"/>
              <a:t> 3</a:t>
            </a:r>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872163"/>
            <a:ext cx="609600" cy="609600"/>
          </a:xfrm>
          <a:prstGeom prst="rect">
            <a:avLst/>
          </a:prstGeom>
        </p:spPr>
      </p:pic>
    </p:spTree>
    <p:extLst>
      <p:ext uri="{BB962C8B-B14F-4D97-AF65-F5344CB8AC3E}">
        <p14:creationId xmlns:p14="http://schemas.microsoft.com/office/powerpoint/2010/main" val="9576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9037" y="1612819"/>
            <a:ext cx="7588155" cy="586853"/>
          </a:xfrm>
        </p:spPr>
        <p:txBody>
          <a:bodyPr>
            <a:normAutofit/>
          </a:bodyPr>
          <a:lstStyle/>
          <a:p>
            <a:pPr marL="0" indent="0" algn="ctr">
              <a:buNone/>
            </a:pPr>
            <a:r>
              <a:rPr lang="en-US" dirty="0">
                <a:solidFill>
                  <a:srgbClr val="FFFF00"/>
                </a:solidFill>
                <a:latin typeface="Times New Roman" panose="02020603050405020304" pitchFamily="18" charset="0"/>
                <a:cs typeface="Times New Roman" panose="02020603050405020304" pitchFamily="18" charset="0"/>
              </a:rPr>
              <a:t>BIỂU DIỄN</a:t>
            </a:r>
          </a:p>
        </p:txBody>
      </p:sp>
      <p:pic>
        <p:nvPicPr>
          <p:cNvPr id="4" name="VĐ Nhà Mình Rất Vui 2 lan bai 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409" y="5872163"/>
            <a:ext cx="609600" cy="609600"/>
          </a:xfrm>
          <a:prstGeom prst="rect">
            <a:avLst/>
          </a:prstGeom>
        </p:spPr>
      </p:pic>
    </p:spTree>
    <p:extLst>
      <p:ext uri="{BB962C8B-B14F-4D97-AF65-F5344CB8AC3E}">
        <p14:creationId xmlns:p14="http://schemas.microsoft.com/office/powerpoint/2010/main" val="245761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781097"/>
          </a:xfrm>
        </p:spPr>
        <p:txBody>
          <a:bodyPr>
            <a:normAutofit/>
          </a:bodyPr>
          <a:lstStyle/>
          <a:p>
            <a:pPr marL="0" indent="0" algn="ctr">
              <a:buNone/>
            </a:pPr>
            <a:r>
              <a:rPr lang="en-US" sz="4000" b="1" dirty="0">
                <a:solidFill>
                  <a:srgbClr val="C00000"/>
                </a:solidFill>
                <a:latin typeface="Arial" panose="020B0604020202020204" pitchFamily="34" charset="0"/>
                <a:cs typeface="Arial" panose="020B0604020202020204" pitchFamily="34" charset="0"/>
              </a:rPr>
              <a:t>TRÒ CHƠI</a:t>
            </a:r>
          </a:p>
        </p:txBody>
      </p:sp>
      <p:sp>
        <p:nvSpPr>
          <p:cNvPr id="4" name="Content Placeholder 2"/>
          <p:cNvSpPr txBox="1">
            <a:spLocks/>
          </p:cNvSpPr>
          <p:nvPr/>
        </p:nvSpPr>
        <p:spPr>
          <a:xfrm>
            <a:off x="838200" y="2866031"/>
            <a:ext cx="10515600" cy="723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err="1">
                <a:solidFill>
                  <a:srgbClr val="000099"/>
                </a:solidFill>
                <a:latin typeface="Arial" panose="020B0604020202020204" pitchFamily="34" charset="0"/>
                <a:cs typeface="Arial" panose="020B0604020202020204" pitchFamily="34" charset="0"/>
              </a:rPr>
              <a:t>Nghe</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giai</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điệu</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đoán</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tên</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bài</a:t>
            </a:r>
            <a:r>
              <a:rPr lang="en-US" sz="4000" b="1" dirty="0">
                <a:solidFill>
                  <a:srgbClr val="000099"/>
                </a:solidFill>
                <a:latin typeface="Arial" panose="020B0604020202020204" pitchFamily="34" charset="0"/>
                <a:cs typeface="Arial" panose="020B0604020202020204" pitchFamily="34" charset="0"/>
              </a:rPr>
              <a:t> </a:t>
            </a:r>
            <a:r>
              <a:rPr lang="en-US" sz="4000" b="1" dirty="0" err="1">
                <a:solidFill>
                  <a:srgbClr val="000099"/>
                </a:solidFill>
                <a:latin typeface="Arial" panose="020B0604020202020204" pitchFamily="34" charset="0"/>
                <a:cs typeface="Arial" panose="020B0604020202020204" pitchFamily="34" charset="0"/>
              </a:rPr>
              <a:t>hát</a:t>
            </a:r>
            <a:r>
              <a:rPr lang="en-US" sz="4000" b="1" dirty="0">
                <a:solidFill>
                  <a:srgbClr val="00009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8041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1000"/>
                                        <p:tgtEl>
                                          <p:spTgt spid="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23326"/>
            <a:ext cx="10515600" cy="2740932"/>
          </a:xfrm>
        </p:spPr>
        <p:txBody>
          <a:bodyPr>
            <a:noAutofit/>
          </a:bodyPr>
          <a:lstStyle/>
          <a:p>
            <a:pPr algn="just"/>
            <a:r>
              <a:rPr lang="en-US" sz="2800" b="1" u="sng" dirty="0" err="1">
                <a:solidFill>
                  <a:srgbClr val="000099"/>
                </a:solidFill>
                <a:latin typeface="Times New Roman" panose="02020603050405020304" pitchFamily="18" charset="0"/>
                <a:cs typeface="Times New Roman" panose="02020603050405020304" pitchFamily="18" charset="0"/>
              </a:rPr>
              <a:t>Cách</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b="1" u="sng" dirty="0" err="1">
                <a:solidFill>
                  <a:srgbClr val="000099"/>
                </a:solidFill>
                <a:latin typeface="Times New Roman" panose="02020603050405020304" pitchFamily="18" charset="0"/>
                <a:cs typeface="Times New Roman" panose="02020603050405020304" pitchFamily="18" charset="0"/>
              </a:rPr>
              <a:t>chơi</a:t>
            </a:r>
            <a:r>
              <a:rPr lang="en-US" sz="2800" b="1" u="sng"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Trẻ</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chơi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theo</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đội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Nhiệm</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vụ</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của</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các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đội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là</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sẽ</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nghe</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giai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điệu</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và</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đoán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xem</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đó</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là</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bài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hát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gì</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Thời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gian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suy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nghĩ</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cho</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mỗi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bài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hát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là</a:t>
            </a:r>
            <a:r>
              <a:rPr lang="en-US" sz="2800" dirty="0">
                <a:solidFill>
                  <a:srgbClr val="000099"/>
                </a:solidFill>
                <a:latin typeface="Times New Roman" panose="02020603050405020304" pitchFamily="18" charset="0"/>
                <a:cs typeface="Times New Roman" panose="02020603050405020304" pitchFamily="18" charset="0"/>
              </a:rPr>
              <a:t> 3 </a:t>
            </a:r>
            <a:r>
              <a:rPr lang="en-US" sz="2800" dirty="0" err="1">
                <a:solidFill>
                  <a:srgbClr val="000099"/>
                </a:solidFill>
                <a:latin typeface="Times New Roman" panose="02020603050405020304" pitchFamily="18" charset="0"/>
                <a:cs typeface="Times New Roman" panose="02020603050405020304" pitchFamily="18" charset="0"/>
              </a:rPr>
              <a:t>giây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Sau</a:t>
            </a:r>
            <a:r>
              <a:rPr lang="en-US" sz="2800" dirty="0">
                <a:solidFill>
                  <a:srgbClr val="000099"/>
                </a:solidFill>
                <a:latin typeface="Times New Roman" panose="02020603050405020304" pitchFamily="18" charset="0"/>
                <a:cs typeface="Times New Roman" panose="02020603050405020304" pitchFamily="18" charset="0"/>
              </a:rPr>
              <a:t> 3 </a:t>
            </a:r>
            <a:r>
              <a:rPr lang="en-US" sz="2800" dirty="0" err="1">
                <a:solidFill>
                  <a:srgbClr val="000099"/>
                </a:solidFill>
                <a:latin typeface="Times New Roman" panose="02020603050405020304" pitchFamily="18" charset="0"/>
                <a:cs typeface="Times New Roman" panose="02020603050405020304" pitchFamily="18" charset="0"/>
              </a:rPr>
              <a:t>giây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các</a:t>
            </a:r>
            <a:r>
              <a:rPr lang="en-US" sz="2800" dirty="0">
                <a:solidFill>
                  <a:srgbClr val="000099"/>
                </a:solidFill>
                <a:latin typeface="Times New Roman" panose="02020603050405020304" pitchFamily="18" charset="0"/>
                <a:cs typeface="Times New Roman" panose="02020603050405020304" pitchFamily="18" charset="0"/>
              </a:rPr>
              <a:t> con </a:t>
            </a:r>
            <a:r>
              <a:rPr lang="en-US" sz="2800" dirty="0" err="1">
                <a:solidFill>
                  <a:srgbClr val="000099"/>
                </a:solidFill>
                <a:latin typeface="Times New Roman" panose="02020603050405020304" pitchFamily="18" charset="0"/>
                <a:cs typeface="Times New Roman" panose="02020603050405020304" pitchFamily="18" charset="0"/>
              </a:rPr>
              <a:t>mới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được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lắc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sắc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xô</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giành</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quyền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trả</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lời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trả</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lời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đúng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được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tặng</a:t>
            </a:r>
            <a:r>
              <a:rPr lang="en-US" sz="2800" dirty="0">
                <a:solidFill>
                  <a:srgbClr val="000099"/>
                </a:solidFill>
                <a:latin typeface="Times New Roman" panose="02020603050405020304" pitchFamily="18" charset="0"/>
                <a:cs typeface="Times New Roman" panose="02020603050405020304" pitchFamily="18" charset="0"/>
              </a:rPr>
              <a:t> 1 </a:t>
            </a:r>
            <a:r>
              <a:rPr lang="en-US" sz="2800" dirty="0" err="1">
                <a:solidFill>
                  <a:srgbClr val="000099"/>
                </a:solidFill>
                <a:latin typeface="Times New Roman" panose="02020603050405020304" pitchFamily="18" charset="0"/>
                <a:cs typeface="Times New Roman" panose="02020603050405020304" pitchFamily="18" charset="0"/>
              </a:rPr>
              <a:t>bông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hoa</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Kết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thúc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trò</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chơi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đội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nào</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có</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số</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hoa</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nhiều</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nhất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đội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đó</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giành</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chiến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thắng</a:t>
            </a:r>
            <a:r>
              <a:rPr lang="en-US" sz="2800" dirty="0">
                <a:solidFill>
                  <a:srgbClr val="000099"/>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838200" y="4764258"/>
            <a:ext cx="10515600" cy="1418828"/>
          </a:xfrm>
        </p:spPr>
        <p:txBody>
          <a:bodyPr>
            <a:noAutofit/>
          </a:bodyPr>
          <a:lstStyle/>
          <a:p>
            <a:pPr marL="0" indent="0" algn="just">
              <a:buNone/>
            </a:pPr>
            <a:r>
              <a:rPr lang="en-US" b="1" u="sng" dirty="0" err="1">
                <a:solidFill>
                  <a:srgbClr val="000099"/>
                </a:solidFill>
                <a:latin typeface="Times New Roman" panose="02020603050405020304" pitchFamily="18" charset="0"/>
                <a:cs typeface="Times New Roman" panose="02020603050405020304" pitchFamily="18" charset="0"/>
              </a:rPr>
              <a:t>Luật</a:t>
            </a:r>
            <a:r>
              <a:rPr lang="en-US" b="1" u="sng" dirty="0">
                <a:solidFill>
                  <a:srgbClr val="000099"/>
                </a:solidFill>
                <a:latin typeface="Times New Roman" panose="02020603050405020304" pitchFamily="18" charset="0"/>
                <a:cs typeface="Times New Roman" panose="02020603050405020304" pitchFamily="18" charset="0"/>
              </a:rPr>
              <a:t> </a:t>
            </a:r>
            <a:r>
              <a:rPr lang="en-US" b="1" u="sng" dirty="0" err="1">
                <a:solidFill>
                  <a:srgbClr val="000099"/>
                </a:solidFill>
                <a:latin typeface="Times New Roman" panose="02020603050405020304" pitchFamily="18" charset="0"/>
                <a:cs typeface="Times New Roman" panose="02020603050405020304" pitchFamily="18" charset="0"/>
              </a:rPr>
              <a:t>chơi</a:t>
            </a:r>
            <a:r>
              <a:rPr lang="en-US" b="1" u="sng"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Sau</a:t>
            </a:r>
            <a:r>
              <a:rPr lang="en-US" dirty="0">
                <a:solidFill>
                  <a:srgbClr val="000099"/>
                </a:solidFill>
                <a:latin typeface="Times New Roman" panose="02020603050405020304" pitchFamily="18" charset="0"/>
                <a:cs typeface="Times New Roman" panose="02020603050405020304" pitchFamily="18" charset="0"/>
              </a:rPr>
              <a:t> 3 </a:t>
            </a:r>
            <a:r>
              <a:rPr lang="en-US" dirty="0" err="1">
                <a:solidFill>
                  <a:srgbClr val="000099"/>
                </a:solidFill>
                <a:latin typeface="Times New Roman" panose="02020603050405020304" pitchFamily="18" charset="0"/>
                <a:cs typeface="Times New Roman" panose="02020603050405020304" pitchFamily="18" charset="0"/>
              </a:rPr>
              <a:t>giây</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các</a:t>
            </a:r>
            <a:r>
              <a:rPr lang="en-US" dirty="0">
                <a:solidFill>
                  <a:srgbClr val="000099"/>
                </a:solidFill>
                <a:latin typeface="Times New Roman" panose="02020603050405020304" pitchFamily="18" charset="0"/>
                <a:cs typeface="Times New Roman" panose="02020603050405020304" pitchFamily="18" charset="0"/>
              </a:rPr>
              <a:t> con </a:t>
            </a:r>
            <a:r>
              <a:rPr lang="en-US" dirty="0" err="1">
                <a:solidFill>
                  <a:srgbClr val="000099"/>
                </a:solidFill>
                <a:latin typeface="Times New Roman" panose="02020603050405020304" pitchFamily="18" charset="0"/>
                <a:cs typeface="Times New Roman" panose="02020603050405020304" pitchFamily="18" charset="0"/>
              </a:rPr>
              <a:t>mới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được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quyền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lắc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sắc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xô</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giành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quyền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trả</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lời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Nếu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lắc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sắc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xô</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trước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sẽ</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bị</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mất</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lượt</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chơi</a:t>
            </a:r>
            <a:r>
              <a:rPr lang="en-US" dirty="0">
                <a:solidFill>
                  <a:srgbClr val="000099"/>
                </a:solidFill>
                <a:latin typeface="Times New Roman" panose="02020603050405020304" pitchFamily="18" charset="0"/>
                <a:cs typeface="Times New Roman" panose="02020603050405020304" pitchFamily="18" charset="0"/>
              </a:rPr>
              <a:t> ở </a:t>
            </a:r>
            <a:r>
              <a:rPr lang="en-US" dirty="0" err="1">
                <a:solidFill>
                  <a:srgbClr val="000099"/>
                </a:solidFill>
                <a:latin typeface="Times New Roman" panose="02020603050405020304" pitchFamily="18" charset="0"/>
                <a:cs typeface="Times New Roman" panose="02020603050405020304" pitchFamily="18" charset="0"/>
              </a:rPr>
              <a:t>giai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điệu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đó</a:t>
            </a:r>
            <a:r>
              <a:rPr lang="en-US"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25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326224" y="193675"/>
            <a:ext cx="6418263" cy="450850"/>
          </a:xfrm>
          <a:prstGeom prst="rect">
            <a:avLst/>
          </a:prstGeom>
        </p:spPr>
        <p:txBody>
          <a:bodyPr/>
          <a:lstStyle/>
          <a:p>
            <a:pPr algn="ctr" fontAlgn="base">
              <a:spcBef>
                <a:spcPct val="0"/>
              </a:spcBef>
              <a:spcAft>
                <a:spcPct val="0"/>
              </a:spcAft>
              <a:defRPr/>
            </a:pPr>
            <a:r>
              <a:rPr lang="en-US" sz="2000" b="1" kern="0" dirty="0" err="1">
                <a:solidFill>
                  <a:srgbClr val="FF0000"/>
                </a:solidFill>
              </a:rPr>
              <a:t>Đố</a:t>
            </a:r>
            <a:r>
              <a:rPr lang="en-US" sz="2000" b="1" kern="0" dirty="0">
                <a:solidFill>
                  <a:srgbClr val="FF0000"/>
                </a:solidFill>
              </a:rPr>
              <a:t> </a:t>
            </a:r>
            <a:r>
              <a:rPr lang="en-US" sz="2000" b="1" kern="0" dirty="0" err="1">
                <a:solidFill>
                  <a:srgbClr val="FF0000"/>
                </a:solidFill>
              </a:rPr>
              <a:t>bé</a:t>
            </a:r>
            <a:r>
              <a:rPr lang="en-US" sz="2000" b="1" kern="0" dirty="0">
                <a:solidFill>
                  <a:srgbClr val="FF0000"/>
                </a:solidFill>
              </a:rPr>
              <a:t> </a:t>
            </a:r>
            <a:r>
              <a:rPr lang="en-US" sz="2000" b="1" kern="0" dirty="0" err="1">
                <a:solidFill>
                  <a:srgbClr val="FF0000"/>
                </a:solidFill>
              </a:rPr>
              <a:t>đo</a:t>
            </a:r>
            <a:r>
              <a:rPr lang="en-US" sz="2000" b="1" kern="0" dirty="0">
                <a:solidFill>
                  <a:srgbClr val="FF0000"/>
                </a:solidFill>
              </a:rPr>
              <a:t> </a:t>
            </a:r>
            <a:r>
              <a:rPr lang="en-US" sz="2000" b="1" kern="0" dirty="0" err="1">
                <a:solidFill>
                  <a:srgbClr val="FF0000"/>
                </a:solidFill>
              </a:rPr>
              <a:t>là</a:t>
            </a:r>
            <a:r>
              <a:rPr lang="en-US" sz="2000" b="1" kern="0" dirty="0">
                <a:solidFill>
                  <a:srgbClr val="FF0000"/>
                </a:solidFill>
              </a:rPr>
              <a:t> </a:t>
            </a:r>
            <a:r>
              <a:rPr lang="en-US" sz="2000" b="1" kern="0" dirty="0" err="1">
                <a:solidFill>
                  <a:srgbClr val="FF0000"/>
                </a:solidFill>
              </a:rPr>
              <a:t>giai</a:t>
            </a:r>
            <a:r>
              <a:rPr lang="en-US" sz="2000" b="1" kern="0" dirty="0">
                <a:solidFill>
                  <a:srgbClr val="FF0000"/>
                </a:solidFill>
              </a:rPr>
              <a:t> </a:t>
            </a:r>
            <a:r>
              <a:rPr lang="en-US" sz="2000" b="1" kern="0" dirty="0" err="1">
                <a:solidFill>
                  <a:srgbClr val="FF0000"/>
                </a:solidFill>
              </a:rPr>
              <a:t>điệu</a:t>
            </a:r>
            <a:r>
              <a:rPr lang="en-US" sz="2000" b="1" kern="0" dirty="0">
                <a:solidFill>
                  <a:srgbClr val="FF0000"/>
                </a:solidFill>
              </a:rPr>
              <a:t> </a:t>
            </a:r>
            <a:r>
              <a:rPr lang="en-US" sz="2000" b="1" kern="0" dirty="0" err="1">
                <a:solidFill>
                  <a:srgbClr val="FF0000"/>
                </a:solidFill>
              </a:rPr>
              <a:t>của</a:t>
            </a:r>
            <a:r>
              <a:rPr lang="en-US" sz="2000" b="1" kern="0" dirty="0">
                <a:solidFill>
                  <a:srgbClr val="FF0000"/>
                </a:solidFill>
              </a:rPr>
              <a:t> </a:t>
            </a:r>
            <a:r>
              <a:rPr lang="en-US" sz="2000" b="1" kern="0" dirty="0" err="1">
                <a:solidFill>
                  <a:srgbClr val="FF0000"/>
                </a:solidFill>
              </a:rPr>
              <a:t>bài</a:t>
            </a:r>
            <a:r>
              <a:rPr lang="en-US" sz="2000" b="1" kern="0" dirty="0">
                <a:solidFill>
                  <a:srgbClr val="FF0000"/>
                </a:solidFill>
              </a:rPr>
              <a:t> </a:t>
            </a:r>
            <a:r>
              <a:rPr lang="en-US" sz="2000" b="1" kern="0" dirty="0" err="1">
                <a:solidFill>
                  <a:srgbClr val="FF0000"/>
                </a:solidFill>
              </a:rPr>
              <a:t>hát</a:t>
            </a:r>
            <a:r>
              <a:rPr lang="en-US" sz="2000" b="1" kern="0" dirty="0">
                <a:solidFill>
                  <a:srgbClr val="FF0000"/>
                </a:solidFill>
              </a:rPr>
              <a:t> </a:t>
            </a:r>
            <a:r>
              <a:rPr lang="en-US" sz="2000" b="1" kern="0" dirty="0" err="1">
                <a:solidFill>
                  <a:srgbClr val="FF0000"/>
                </a:solidFill>
              </a:rPr>
              <a:t>gì</a:t>
            </a:r>
            <a:r>
              <a:rPr lang="en-US" sz="2000" b="1" kern="0" dirty="0">
                <a:solidFill>
                  <a:srgbClr val="FF0000"/>
                </a:solidFill>
              </a:rPr>
              <a:t>?</a:t>
            </a:r>
            <a:endParaRPr lang="vi-VN" sz="2000" b="1" kern="0" dirty="0">
              <a:solidFill>
                <a:srgbClr val="FF0000"/>
              </a:solidFill>
            </a:endParaRPr>
          </a:p>
        </p:txBody>
      </p:sp>
      <p:pic>
        <p:nvPicPr>
          <p:cNvPr id="27" name="Picture 8" descr="bells2me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1"/>
          <p:cNvSpPr txBox="1">
            <a:spLocks noChangeArrowheads="1"/>
          </p:cNvSpPr>
          <p:nvPr/>
        </p:nvSpPr>
        <p:spPr bwMode="auto">
          <a:xfrm>
            <a:off x="9525000" y="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b="1" dirty="0">
                <a:solidFill>
                  <a:srgbClr val="FF0066"/>
                </a:solidFill>
                <a:latin typeface="+mn-lt"/>
                <a:cs typeface="Arial" panose="020B0604020202020204" pitchFamily="34" charset="0"/>
              </a:rPr>
              <a:t>0</a:t>
            </a:r>
          </a:p>
        </p:txBody>
      </p:sp>
      <p:sp>
        <p:nvSpPr>
          <p:cNvPr id="29" name="Text Box 12"/>
          <p:cNvSpPr txBox="1">
            <a:spLocks noChangeArrowheads="1"/>
          </p:cNvSpPr>
          <p:nvPr/>
        </p:nvSpPr>
        <p:spPr bwMode="auto">
          <a:xfrm>
            <a:off x="9522619" y="2047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b="1" dirty="0">
                <a:solidFill>
                  <a:srgbClr val="FF0066"/>
                </a:solidFill>
                <a:latin typeface="+mn-lt"/>
                <a:cs typeface="Arial" panose="020B0604020202020204" pitchFamily="34" charset="0"/>
              </a:rPr>
              <a:t>1</a:t>
            </a:r>
          </a:p>
        </p:txBody>
      </p:sp>
      <p:sp>
        <p:nvSpPr>
          <p:cNvPr id="34" name="Text Box 14"/>
          <p:cNvSpPr txBox="1">
            <a:spLocks noChangeArrowheads="1"/>
          </p:cNvSpPr>
          <p:nvPr/>
        </p:nvSpPr>
        <p:spPr bwMode="auto">
          <a:xfrm>
            <a:off x="9553433" y="15707"/>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b="1" dirty="0">
                <a:solidFill>
                  <a:srgbClr val="FF0066"/>
                </a:solidFill>
                <a:latin typeface="+mn-lt"/>
                <a:cs typeface="Arial" panose="020B0604020202020204" pitchFamily="34" charset="0"/>
              </a:rPr>
              <a:t>2</a:t>
            </a:r>
          </a:p>
        </p:txBody>
      </p:sp>
      <p:sp>
        <p:nvSpPr>
          <p:cNvPr id="35" name="Text Box 14"/>
          <p:cNvSpPr txBox="1">
            <a:spLocks noChangeArrowheads="1"/>
          </p:cNvSpPr>
          <p:nvPr/>
        </p:nvSpPr>
        <p:spPr bwMode="auto">
          <a:xfrm>
            <a:off x="9525000" y="-1159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b="1" dirty="0">
                <a:solidFill>
                  <a:srgbClr val="FF0066"/>
                </a:solidFill>
                <a:latin typeface="+mn-lt"/>
                <a:cs typeface="Arial" panose="020B0604020202020204" pitchFamily="34" charset="0"/>
              </a:rPr>
              <a:t>3</a:t>
            </a:r>
          </a:p>
        </p:txBody>
      </p:sp>
      <p:pic>
        <p:nvPicPr>
          <p:cNvPr id="3" name="Ba Ngọn Nến Lung Linh Karaoke Beat">
            <a:hlinkClick r:id="" action="ppaction://media"/>
          </p:cNvPr>
          <p:cNvPicPr>
            <a:picLocks noChangeAspect="1"/>
          </p:cNvPicPr>
          <p:nvPr>
            <a:audioFile r:link="rId1"/>
            <p:extLst>
              <p:ext uri="{DAA4B4D4-6D71-4841-9C94-3DE7FCFB9230}">
                <p14:media xmlns:p14="http://schemas.microsoft.com/office/powerpoint/2010/main" r:embed="rId2">
                  <p14:trim st="17312" end="215089.4375"/>
                </p14:media>
              </p:ext>
            </p:extLst>
          </p:nvPr>
        </p:nvPicPr>
        <p:blipFill>
          <a:blip r:embed="rId9"/>
          <a:stretch>
            <a:fillRect/>
          </a:stretch>
        </p:blipFill>
        <p:spPr>
          <a:xfrm>
            <a:off x="326224" y="6248400"/>
            <a:ext cx="609600" cy="609600"/>
          </a:xfrm>
          <a:prstGeom prst="rect">
            <a:avLst/>
          </a:prstGeom>
        </p:spPr>
      </p:pic>
    </p:spTree>
    <p:extLst>
      <p:ext uri="{BB962C8B-B14F-4D97-AF65-F5344CB8AC3E}">
        <p14:creationId xmlns:p14="http://schemas.microsoft.com/office/powerpoint/2010/main" val="35768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1500"/>
                                        <p:tgtEl>
                                          <p:spTgt spid="35"/>
                                        </p:tgtEl>
                                      </p:cBhvr>
                                    </p:animEffect>
                                    <p:set>
                                      <p:cBhvr>
                                        <p:cTn id="15" dur="1" fill="hold">
                                          <p:stCondLst>
                                            <p:cond delay="1499"/>
                                          </p:stCondLst>
                                        </p:cTn>
                                        <p:tgtEl>
                                          <p:spTgt spid="3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1500"/>
                            </p:stCondLst>
                            <p:childTnLst>
                              <p:par>
                                <p:cTn id="17" presetID="4" presetClass="exit" presetSubtype="16" fill="hold" grpId="0" nodeType="afterEffect">
                                  <p:stCondLst>
                                    <p:cond delay="0"/>
                                  </p:stCondLst>
                                  <p:childTnLst>
                                    <p:animEffect transition="out" filter="box(in)">
                                      <p:cBhvr>
                                        <p:cTn id="18" dur="1500"/>
                                        <p:tgtEl>
                                          <p:spTgt spid="34"/>
                                        </p:tgtEl>
                                      </p:cBhvr>
                                    </p:animEffect>
                                    <p:set>
                                      <p:cBhvr>
                                        <p:cTn id="19" dur="1" fill="hold">
                                          <p:stCondLst>
                                            <p:cond delay="1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3000"/>
                            </p:stCondLst>
                            <p:childTnLst>
                              <p:par>
                                <p:cTn id="21" presetID="4" presetClass="exit" presetSubtype="16" fill="hold" grpId="0" nodeType="afterEffect">
                                  <p:stCondLst>
                                    <p:cond delay="0"/>
                                  </p:stCondLst>
                                  <p:childTnLst>
                                    <p:animEffect transition="out" filter="box(in)">
                                      <p:cBhvr>
                                        <p:cTn id="22" dur="1000"/>
                                        <p:tgtEl>
                                          <p:spTgt spid="29"/>
                                        </p:tgtEl>
                                      </p:cBhvr>
                                    </p:animEffect>
                                    <p:set>
                                      <p:cBhvr>
                                        <p:cTn id="23"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4000"/>
                            </p:stCondLst>
                            <p:childTnLst>
                              <p:par>
                                <p:cTn id="25" presetID="4" presetClass="exit" presetSubtype="16" fill="hold" grpId="0" nodeType="afterEffect">
                                  <p:stCondLst>
                                    <p:cond delay="0"/>
                                  </p:stCondLst>
                                  <p:childTnLst>
                                    <p:animEffect transition="out" filter="box(in)">
                                      <p:cBhvr>
                                        <p:cTn id="26" dur="1000"/>
                                        <p:tgtEl>
                                          <p:spTgt spid="28"/>
                                        </p:tgtEl>
                                      </p:cBhvr>
                                    </p:animEffect>
                                    <p:set>
                                      <p:cBhvr>
                                        <p:cTn id="27"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28" fill="hold" nodeType="afterGroup">
                            <p:stCondLst>
                              <p:cond delay="5000"/>
                            </p:stCondLst>
                            <p:childTnLst>
                              <p:par>
                                <p:cTn id="29" presetID="8"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8" grpId="0" animBg="1"/>
      <p:bldP spid="29"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2192000" cy="6858000"/>
          </a:xfrm>
          <a:prstGeom prst="rect">
            <a:avLst/>
          </a:prstGeom>
        </p:spPr>
      </p:pic>
      <p:pic>
        <p:nvPicPr>
          <p:cNvPr id="18" name="cắt Ba Ngon Nên Lung 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937" y="6248400"/>
            <a:ext cx="609600" cy="609600"/>
          </a:xfrm>
          <a:prstGeom prst="rect">
            <a:avLst/>
          </a:prstGeom>
        </p:spPr>
      </p:pic>
    </p:spTree>
    <p:extLst>
      <p:ext uri="{BB962C8B-B14F-4D97-AF65-F5344CB8AC3E}">
        <p14:creationId xmlns:p14="http://schemas.microsoft.com/office/powerpoint/2010/main" val="5536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pic>
        <p:nvPicPr>
          <p:cNvPr id="27" name="Picture 8" descr="bells2me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1"/>
          <p:cNvSpPr txBox="1">
            <a:spLocks noChangeArrowheads="1"/>
          </p:cNvSpPr>
          <p:nvPr/>
        </p:nvSpPr>
        <p:spPr bwMode="auto">
          <a:xfrm>
            <a:off x="9525000" y="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0</a:t>
            </a:r>
          </a:p>
        </p:txBody>
      </p:sp>
      <p:sp>
        <p:nvSpPr>
          <p:cNvPr id="29" name="Text Box 12"/>
          <p:cNvSpPr txBox="1">
            <a:spLocks noChangeArrowheads="1"/>
          </p:cNvSpPr>
          <p:nvPr/>
        </p:nvSpPr>
        <p:spPr bwMode="auto">
          <a:xfrm>
            <a:off x="9444038" y="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1</a:t>
            </a:r>
          </a:p>
        </p:txBody>
      </p:sp>
      <p:sp>
        <p:nvSpPr>
          <p:cNvPr id="34"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2</a:t>
            </a:r>
          </a:p>
        </p:txBody>
      </p:sp>
      <p:sp>
        <p:nvSpPr>
          <p:cNvPr id="35"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3</a:t>
            </a:r>
          </a:p>
        </p:txBody>
      </p:sp>
      <p:pic>
        <p:nvPicPr>
          <p:cNvPr id="4" name="Cháu Yêu Bà Karaoke Beat">
            <a:hlinkClick r:id="" action="ppaction://media"/>
          </p:cNvPr>
          <p:cNvPicPr>
            <a:picLocks noChangeAspect="1"/>
          </p:cNvPicPr>
          <p:nvPr>
            <a:audioFile r:link="rId1"/>
            <p:extLst>
              <p:ext uri="{DAA4B4D4-6D71-4841-9C94-3DE7FCFB9230}">
                <p14:media xmlns:p14="http://schemas.microsoft.com/office/powerpoint/2010/main" r:embed="rId2">
                  <p14:trim st="12952" end="100923.4375"/>
                </p14:media>
              </p:ext>
            </p:extLst>
          </p:nvPr>
        </p:nvPicPr>
        <p:blipFill>
          <a:blip r:embed="rId9"/>
          <a:stretch>
            <a:fillRect/>
          </a:stretch>
        </p:blipFill>
        <p:spPr>
          <a:xfrm>
            <a:off x="359391" y="6248400"/>
            <a:ext cx="609600" cy="609600"/>
          </a:xfrm>
          <a:prstGeom prst="rect">
            <a:avLst/>
          </a:prstGeom>
        </p:spPr>
      </p:pic>
    </p:spTree>
    <p:extLst>
      <p:ext uri="{BB962C8B-B14F-4D97-AF65-F5344CB8AC3E}">
        <p14:creationId xmlns:p14="http://schemas.microsoft.com/office/powerpoint/2010/main" val="214112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0" nodeType="clickEffect">
                                  <p:stCondLst>
                                    <p:cond delay="0"/>
                                  </p:stCondLst>
                                  <p:childTnLst>
                                    <p:animEffect transition="out" filter="box(in)">
                                      <p:cBhvr>
                                        <p:cTn id="10" dur="1000"/>
                                        <p:tgtEl>
                                          <p:spTgt spid="35"/>
                                        </p:tgtEl>
                                      </p:cBhvr>
                                    </p:animEffect>
                                    <p:set>
                                      <p:cBhvr>
                                        <p:cTn id="1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2" fill="hold" nodeType="afterGroup">
                            <p:stCondLst>
                              <p:cond delay="1000"/>
                            </p:stCondLst>
                            <p:childTnLst>
                              <p:par>
                                <p:cTn id="13" presetID="4" presetClass="exit" presetSubtype="16" fill="hold" grpId="0" nodeType="afterEffect">
                                  <p:stCondLst>
                                    <p:cond delay="0"/>
                                  </p:stCondLst>
                                  <p:childTnLst>
                                    <p:animEffect transition="out" filter="box(in)">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2000"/>
                            </p:stCondLst>
                            <p:childTnLst>
                              <p:par>
                                <p:cTn id="17" presetID="4" presetClass="exit" presetSubtype="16" fill="hold" grpId="0" nodeType="afterEffect">
                                  <p:stCondLst>
                                    <p:cond delay="0"/>
                                  </p:stCondLst>
                                  <p:childTnLst>
                                    <p:animEffect transition="out" filter="box(in)">
                                      <p:cBhvr>
                                        <p:cTn id="18" dur="1000"/>
                                        <p:tgtEl>
                                          <p:spTgt spid="29"/>
                                        </p:tgtEl>
                                      </p:cBhvr>
                                    </p:animEffect>
                                    <p:set>
                                      <p:cBhvr>
                                        <p:cTn id="1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3000"/>
                            </p:stCondLst>
                            <p:childTnLst>
                              <p:par>
                                <p:cTn id="21" presetID="4" presetClass="exit" presetSubtype="16" fill="hold" grpId="0" nodeType="afterEffect">
                                  <p:stCondLst>
                                    <p:cond delay="0"/>
                                  </p:stCondLst>
                                  <p:childTnLst>
                                    <p:animEffect transition="out" filter="box(in)">
                                      <p:cBhvr>
                                        <p:cTn id="22" dur="1000"/>
                                        <p:tgtEl>
                                          <p:spTgt spid="28"/>
                                        </p:tgtEl>
                                      </p:cBhvr>
                                    </p:animEffect>
                                    <p:set>
                                      <p:cBhvr>
                                        <p:cTn id="23"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4000"/>
                            </p:stCondLst>
                            <p:childTnLst>
                              <p:par>
                                <p:cTn id="25" presetID="8" presetClass="entr" presetSubtype="16"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amond(in)">
                                      <p:cBhvr>
                                        <p:cTn id="27" dur="20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4" y="0"/>
            <a:ext cx="12195533" cy="7218931"/>
          </a:xfrm>
        </p:spPr>
      </p:pic>
    </p:spTree>
    <p:extLst>
      <p:ext uri="{BB962C8B-B14F-4D97-AF65-F5344CB8AC3E}">
        <p14:creationId xmlns:p14="http://schemas.microsoft.com/office/powerpoint/2010/main" val="9804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
            <a:ext cx="12192000" cy="6841279"/>
          </a:xfrm>
          <a:prstGeom prst="rect">
            <a:avLst/>
          </a:prstGeom>
        </p:spPr>
      </p:pic>
      <p:pic>
        <p:nvPicPr>
          <p:cNvPr id="6" name="cắt cháu yêu b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675" y="6140355"/>
            <a:ext cx="609600" cy="609600"/>
          </a:xfrm>
          <a:prstGeom prst="rect">
            <a:avLst/>
          </a:prstGeom>
        </p:spPr>
      </p:pic>
    </p:spTree>
    <p:extLst>
      <p:ext uri="{BB962C8B-B14F-4D97-AF65-F5344CB8AC3E}">
        <p14:creationId xmlns:p14="http://schemas.microsoft.com/office/powerpoint/2010/main" val="4000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pic>
        <p:nvPicPr>
          <p:cNvPr id="27" name="Picture 8" descr="bells2me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1"/>
          <p:cNvSpPr txBox="1">
            <a:spLocks noChangeArrowheads="1"/>
          </p:cNvSpPr>
          <p:nvPr/>
        </p:nvSpPr>
        <p:spPr bwMode="auto">
          <a:xfrm>
            <a:off x="9525000" y="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0</a:t>
            </a:r>
          </a:p>
        </p:txBody>
      </p:sp>
      <p:sp>
        <p:nvSpPr>
          <p:cNvPr id="29" name="Text Box 12"/>
          <p:cNvSpPr txBox="1">
            <a:spLocks noChangeArrowheads="1"/>
          </p:cNvSpPr>
          <p:nvPr/>
        </p:nvSpPr>
        <p:spPr bwMode="auto">
          <a:xfrm>
            <a:off x="9444038" y="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1</a:t>
            </a:r>
          </a:p>
        </p:txBody>
      </p:sp>
      <p:sp>
        <p:nvSpPr>
          <p:cNvPr id="34"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2</a:t>
            </a:r>
          </a:p>
        </p:txBody>
      </p:sp>
      <p:sp>
        <p:nvSpPr>
          <p:cNvPr id="35"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lang="en-US" altLang="en-US" sz="5400">
                <a:solidFill>
                  <a:srgbClr val="FF0066"/>
                </a:solidFill>
                <a:latin typeface=".VnTifani Heavy" panose="020B7200000000000000" pitchFamily="34" charset="0"/>
                <a:cs typeface="Arial" panose="020B0604020202020204" pitchFamily="34" charset="0"/>
              </a:rPr>
              <a:t>3</a:t>
            </a:r>
          </a:p>
        </p:txBody>
      </p:sp>
      <p:pic>
        <p:nvPicPr>
          <p:cNvPr id="3" name="Mẹ yêu không nào Beat chuẩn">
            <a:hlinkClick r:id="" action="ppaction://media"/>
          </p:cNvPr>
          <p:cNvPicPr>
            <a:picLocks noChangeAspect="1"/>
          </p:cNvPicPr>
          <p:nvPr>
            <a:audioFile r:link="rId1"/>
            <p:extLst>
              <p:ext uri="{DAA4B4D4-6D71-4841-9C94-3DE7FCFB9230}">
                <p14:media xmlns:p14="http://schemas.microsoft.com/office/powerpoint/2010/main" r:embed="rId2">
                  <p14:trim st="15729" end="216949.25"/>
                </p14:media>
              </p:ext>
            </p:extLst>
          </p:nvPr>
        </p:nvPicPr>
        <p:blipFill>
          <a:blip r:embed="rId9"/>
          <a:stretch>
            <a:fillRect/>
          </a:stretch>
        </p:blipFill>
        <p:spPr>
          <a:xfrm>
            <a:off x="209265" y="6248400"/>
            <a:ext cx="609600" cy="609600"/>
          </a:xfrm>
          <a:prstGeom prst="rect">
            <a:avLst/>
          </a:prstGeom>
        </p:spPr>
      </p:pic>
    </p:spTree>
    <p:extLst>
      <p:ext uri="{BB962C8B-B14F-4D97-AF65-F5344CB8AC3E}">
        <p14:creationId xmlns:p14="http://schemas.microsoft.com/office/powerpoint/2010/main" val="1918864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5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0" nodeType="clickEffect">
                                  <p:stCondLst>
                                    <p:cond delay="0"/>
                                  </p:stCondLst>
                                  <p:childTnLst>
                                    <p:animEffect transition="out" filter="box(in)">
                                      <p:cBhvr>
                                        <p:cTn id="10" dur="1000"/>
                                        <p:tgtEl>
                                          <p:spTgt spid="35"/>
                                        </p:tgtEl>
                                      </p:cBhvr>
                                    </p:animEffect>
                                    <p:set>
                                      <p:cBhvr>
                                        <p:cTn id="1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2" fill="hold" nodeType="afterGroup">
                            <p:stCondLst>
                              <p:cond delay="1000"/>
                            </p:stCondLst>
                            <p:childTnLst>
                              <p:par>
                                <p:cTn id="13" presetID="4" presetClass="exit" presetSubtype="16" fill="hold" grpId="0" nodeType="afterEffect">
                                  <p:stCondLst>
                                    <p:cond delay="0"/>
                                  </p:stCondLst>
                                  <p:childTnLst>
                                    <p:animEffect transition="out" filter="box(in)">
                                      <p:cBhvr>
                                        <p:cTn id="14" dur="1000"/>
                                        <p:tgtEl>
                                          <p:spTgt spid="34"/>
                                        </p:tgtEl>
                                      </p:cBhvr>
                                    </p:animEffect>
                                    <p:set>
                                      <p:cBhvr>
                                        <p:cTn id="1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2000"/>
                            </p:stCondLst>
                            <p:childTnLst>
                              <p:par>
                                <p:cTn id="17" presetID="4" presetClass="exit" presetSubtype="16" fill="hold" grpId="0" nodeType="afterEffect">
                                  <p:stCondLst>
                                    <p:cond delay="0"/>
                                  </p:stCondLst>
                                  <p:childTnLst>
                                    <p:animEffect transition="out" filter="box(in)">
                                      <p:cBhvr>
                                        <p:cTn id="18" dur="1000"/>
                                        <p:tgtEl>
                                          <p:spTgt spid="29"/>
                                        </p:tgtEl>
                                      </p:cBhvr>
                                    </p:animEffect>
                                    <p:set>
                                      <p:cBhvr>
                                        <p:cTn id="1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3000"/>
                            </p:stCondLst>
                            <p:childTnLst>
                              <p:par>
                                <p:cTn id="21" presetID="4" presetClass="exit" presetSubtype="16" fill="hold" grpId="0" nodeType="afterEffect">
                                  <p:stCondLst>
                                    <p:cond delay="0"/>
                                  </p:stCondLst>
                                  <p:childTnLst>
                                    <p:animEffect transition="out" filter="box(in)">
                                      <p:cBhvr>
                                        <p:cTn id="22" dur="1000"/>
                                        <p:tgtEl>
                                          <p:spTgt spid="28"/>
                                        </p:tgtEl>
                                      </p:cBhvr>
                                    </p:animEffect>
                                    <p:set>
                                      <p:cBhvr>
                                        <p:cTn id="23"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4000"/>
                            </p:stCondLst>
                            <p:childTnLst>
                              <p:par>
                                <p:cTn id="25" presetID="8" presetClass="entr" presetSubtype="16"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amond(in)">
                                      <p:cBhvr>
                                        <p:cTn id="27" dur="20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28" grpId="0" animBg="1"/>
      <p:bldP spid="29"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204715"/>
            <a:ext cx="12192000" cy="7246960"/>
          </a:xfrm>
          <a:prstGeom prst="rect">
            <a:avLst/>
          </a:prstGeom>
        </p:spPr>
      </p:pic>
      <p:pic>
        <p:nvPicPr>
          <p:cNvPr id="4" name="cắt Me-Yeu-Khong-N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913" y="6248400"/>
            <a:ext cx="609600" cy="609600"/>
          </a:xfrm>
          <a:prstGeom prst="rect">
            <a:avLst/>
          </a:prstGeom>
        </p:spPr>
      </p:pic>
      <p:pic>
        <p:nvPicPr>
          <p:cNvPr id="2" name="Picture 1">
            <a:extLst>
              <a:ext uri="{FF2B5EF4-FFF2-40B4-BE49-F238E27FC236}">
                <a16:creationId xmlns:a16="http://schemas.microsoft.com/office/drawing/2014/main" id="{25CA59F3-753C-D15E-2BA4-922A9B81994B}"/>
              </a:ext>
            </a:extLst>
          </p:cNvPr>
          <p:cNvPicPr>
            <a:picLocks noChangeAspect="1"/>
          </p:cNvPicPr>
          <p:nvPr/>
        </p:nvPicPr>
        <p:blipFill>
          <a:blip r:embed="rId6"/>
          <a:stretch>
            <a:fillRect/>
          </a:stretch>
        </p:blipFill>
        <p:spPr>
          <a:xfrm>
            <a:off x="3047736" y="1714351"/>
            <a:ext cx="6096528" cy="3429297"/>
          </a:xfrm>
          <a:prstGeom prst="rect">
            <a:avLst/>
          </a:prstGeom>
        </p:spPr>
      </p:pic>
    </p:spTree>
    <p:extLst>
      <p:ext uri="{BB962C8B-B14F-4D97-AF65-F5344CB8AC3E}">
        <p14:creationId xmlns:p14="http://schemas.microsoft.com/office/powerpoint/2010/main" val="8303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pic>
        <p:nvPicPr>
          <p:cNvPr id="27" name="Picture 8" descr="bells2me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1"/>
          <p:cNvSpPr txBox="1">
            <a:spLocks noChangeArrowheads="1"/>
          </p:cNvSpPr>
          <p:nvPr/>
        </p:nvSpPr>
        <p:spPr bwMode="auto">
          <a:xfrm>
            <a:off x="9525000" y="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29" name="Text Box 12"/>
          <p:cNvSpPr txBox="1">
            <a:spLocks noChangeArrowheads="1"/>
          </p:cNvSpPr>
          <p:nvPr/>
        </p:nvSpPr>
        <p:spPr bwMode="auto">
          <a:xfrm>
            <a:off x="9444038" y="0"/>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34"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35" name="Text Box 14"/>
          <p:cNvSpPr txBox="1">
            <a:spLocks noChangeArrowheads="1"/>
          </p:cNvSpPr>
          <p:nvPr/>
        </p:nvSpPr>
        <p:spPr bwMode="auto">
          <a:xfrm>
            <a:off x="9448800" y="1"/>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1200" cap="none" spc="0" normalizeH="0" baseline="0" noProof="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pic>
        <p:nvPicPr>
          <p:cNvPr id="3" name="Cả Nhà Thương Nhau Beat">
            <a:hlinkClick r:id="" action="ppaction://media"/>
          </p:cNvPr>
          <p:cNvPicPr>
            <a:picLocks noChangeAspect="1"/>
          </p:cNvPicPr>
          <p:nvPr>
            <a:audioFile r:link="rId1"/>
            <p:extLst>
              <p:ext uri="{DAA4B4D4-6D71-4841-9C94-3DE7FCFB9230}">
                <p14:media xmlns:p14="http://schemas.microsoft.com/office/powerpoint/2010/main" r:embed="rId2">
                  <p14:trim st="19737" end="123820.25"/>
                </p14:media>
              </p:ext>
            </p:extLst>
          </p:nvPr>
        </p:nvPicPr>
        <p:blipFill>
          <a:blip r:embed="rId9"/>
          <a:stretch>
            <a:fillRect/>
          </a:stretch>
        </p:blipFill>
        <p:spPr>
          <a:xfrm>
            <a:off x="413982" y="6248400"/>
            <a:ext cx="609600" cy="609600"/>
          </a:xfrm>
          <a:prstGeom prst="rect">
            <a:avLst/>
          </a:prstGeom>
        </p:spPr>
      </p:pic>
      <p:sp>
        <p:nvSpPr>
          <p:cNvPr id="9" name="Title 1"/>
          <p:cNvSpPr txBox="1">
            <a:spLocks/>
          </p:cNvSpPr>
          <p:nvPr/>
        </p:nvSpPr>
        <p:spPr>
          <a:xfrm>
            <a:off x="326224" y="193675"/>
            <a:ext cx="6418263" cy="45085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rial"/>
                <a:ea typeface="+mn-ea"/>
                <a:cs typeface="+mn-cs"/>
              </a:rPr>
              <a:t>Đố</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bé</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đó</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là</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giai</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điệu</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của</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bài</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hát</a:t>
            </a:r>
            <a:r>
              <a:rPr kumimoji="0" lang="en-US" sz="2000" b="1" i="0" u="none" strike="noStrike" kern="0" cap="none" spc="0" normalizeH="0" baseline="0" noProof="0" dirty="0">
                <a:ln>
                  <a:noFill/>
                </a:ln>
                <a:solidFill>
                  <a:srgbClr val="FF0000"/>
                </a:solidFill>
                <a:effectLst/>
                <a:uLnTx/>
                <a:uFillTx/>
                <a:latin typeface="Arial"/>
                <a:ea typeface="+mn-ea"/>
                <a:cs typeface="+mn-cs"/>
              </a:rPr>
              <a:t> </a:t>
            </a:r>
            <a:r>
              <a:rPr kumimoji="0" lang="en-US" sz="2000" b="1" i="0" u="none" strike="noStrike" kern="0" cap="none" spc="0" normalizeH="0" baseline="0" noProof="0" dirty="0" err="1">
                <a:ln>
                  <a:noFill/>
                </a:ln>
                <a:solidFill>
                  <a:srgbClr val="FF0000"/>
                </a:solidFill>
                <a:effectLst/>
                <a:uLnTx/>
                <a:uFillTx/>
                <a:latin typeface="Arial"/>
                <a:ea typeface="+mn-ea"/>
                <a:cs typeface="+mn-cs"/>
              </a:rPr>
              <a:t>gì</a:t>
            </a:r>
            <a:r>
              <a:rPr kumimoji="0" lang="en-US" sz="2000" b="1" i="0" u="none" strike="noStrike" kern="0" cap="none" spc="0" normalizeH="0" baseline="0" noProof="0" dirty="0">
                <a:ln>
                  <a:noFill/>
                </a:ln>
                <a:solidFill>
                  <a:srgbClr val="FF0000"/>
                </a:solidFill>
                <a:effectLst/>
                <a:uLnTx/>
                <a:uFillTx/>
                <a:latin typeface="Arial"/>
                <a:ea typeface="+mn-ea"/>
                <a:cs typeface="+mn-cs"/>
              </a:rPr>
              <a:t>?</a:t>
            </a:r>
            <a:endParaRPr kumimoji="0" lang="vi-VN" sz="2000" b="1" i="0" u="none" strike="noStrike" kern="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0430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90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1000"/>
                                        <p:tgtEl>
                                          <p:spTgt spid="35"/>
                                        </p:tgtEl>
                                      </p:cBhvr>
                                    </p:animEffect>
                                    <p:set>
                                      <p:cBhvr>
                                        <p:cTn id="1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1000"/>
                            </p:stCondLst>
                            <p:childTnLst>
                              <p:par>
                                <p:cTn id="17" presetID="4" presetClass="exit" presetSubtype="16" fill="hold" grpId="0" nodeType="afterEffect">
                                  <p:stCondLst>
                                    <p:cond delay="0"/>
                                  </p:stCondLst>
                                  <p:childTnLst>
                                    <p:animEffect transition="out" filter="box(in)">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2000"/>
                            </p:stCondLst>
                            <p:childTnLst>
                              <p:par>
                                <p:cTn id="21" presetID="4" presetClass="exit" presetSubtype="16" fill="hold" grpId="0" nodeType="afterEffect">
                                  <p:stCondLst>
                                    <p:cond delay="0"/>
                                  </p:stCondLst>
                                  <p:childTnLst>
                                    <p:animEffect transition="out" filter="box(in)">
                                      <p:cBhvr>
                                        <p:cTn id="22" dur="1000"/>
                                        <p:tgtEl>
                                          <p:spTgt spid="29"/>
                                        </p:tgtEl>
                                      </p:cBhvr>
                                    </p:animEffect>
                                    <p:set>
                                      <p:cBhvr>
                                        <p:cTn id="23"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3000"/>
                            </p:stCondLst>
                            <p:childTnLst>
                              <p:par>
                                <p:cTn id="25" presetID="4" presetClass="exit" presetSubtype="16" fill="hold" grpId="0" nodeType="afterEffect">
                                  <p:stCondLst>
                                    <p:cond delay="0"/>
                                  </p:stCondLst>
                                  <p:childTnLst>
                                    <p:animEffect transition="out" filter="box(in)">
                                      <p:cBhvr>
                                        <p:cTn id="26" dur="1000"/>
                                        <p:tgtEl>
                                          <p:spTgt spid="28"/>
                                        </p:tgtEl>
                                      </p:cBhvr>
                                    </p:animEffect>
                                    <p:set>
                                      <p:cBhvr>
                                        <p:cTn id="27"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28" fill="hold" nodeType="afterGroup">
                            <p:stCondLst>
                              <p:cond delay="4000"/>
                            </p:stCondLst>
                            <p:childTnLst>
                              <p:par>
                                <p:cTn id="29" presetID="8"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8" grpId="0" animBg="1"/>
      <p:bldP spid="29"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0"/>
            <a:ext cx="12192000" cy="6858000"/>
          </a:xfrm>
          <a:prstGeom prst="rect">
            <a:avLst/>
          </a:prstGeom>
        </p:spPr>
      </p:pic>
      <p:pic>
        <p:nvPicPr>
          <p:cNvPr id="4" name="cắt Cả Nhà Thương Nh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3038" y="5921991"/>
            <a:ext cx="609600" cy="609600"/>
          </a:xfrm>
          <a:prstGeom prst="rect">
            <a:avLst/>
          </a:prstGeom>
        </p:spPr>
      </p:pic>
    </p:spTree>
    <p:extLst>
      <p:ext uri="{BB962C8B-B14F-4D97-AF65-F5344CB8AC3E}">
        <p14:creationId xmlns:p14="http://schemas.microsoft.com/office/powerpoint/2010/main" val="1923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43"/>
            <a:ext cx="10515600" cy="4351338"/>
          </a:xfrm>
        </p:spPr>
        <p:txBody>
          <a:bodyPr/>
          <a:lstStyle/>
          <a:p>
            <a:pPr marL="0" indent="0">
              <a:buNone/>
            </a:pPr>
            <a:r>
              <a:rPr lang="en-US" dirty="0"/>
              <a:t>+ </a:t>
            </a:r>
            <a:r>
              <a:rPr lang="en-US" dirty="0" err="1"/>
              <a:t>Cô</a:t>
            </a:r>
            <a:r>
              <a:rPr lang="en-US" dirty="0"/>
              <a:t> </a:t>
            </a:r>
            <a:r>
              <a:rPr lang="en-US" dirty="0" err="1"/>
              <a:t>đố</a:t>
            </a:r>
            <a:r>
              <a:rPr lang="en-US" dirty="0"/>
              <a:t> </a:t>
            </a:r>
            <a:r>
              <a:rPr lang="en-US" dirty="0" err="1"/>
              <a:t>các</a:t>
            </a:r>
            <a:r>
              <a:rPr lang="en-US" dirty="0"/>
              <a:t> con </a:t>
            </a:r>
            <a:r>
              <a:rPr lang="en-US" dirty="0" err="1"/>
              <a:t>biết</a:t>
            </a:r>
            <a:r>
              <a:rPr lang="en-US" dirty="0"/>
              <a:t> </a:t>
            </a:r>
            <a:r>
              <a:rPr lang="en-US" dirty="0" err="1"/>
              <a:t>ảnh</a:t>
            </a:r>
            <a:r>
              <a:rPr lang="en-US" dirty="0"/>
              <a:t> </a:t>
            </a:r>
            <a:r>
              <a:rPr lang="en-US" dirty="0" err="1"/>
              <a:t>gia</a:t>
            </a:r>
            <a:r>
              <a:rPr lang="en-US" dirty="0"/>
              <a:t> </a:t>
            </a:r>
            <a:r>
              <a:rPr lang="en-US" dirty="0" err="1"/>
              <a:t>đình</a:t>
            </a:r>
            <a:r>
              <a:rPr lang="en-US" dirty="0"/>
              <a:t> </a:t>
            </a:r>
            <a:r>
              <a:rPr lang="en-US" dirty="0" err="1"/>
              <a:t>nhà</a:t>
            </a:r>
            <a:r>
              <a:rPr lang="en-US" dirty="0"/>
              <a:t> </a:t>
            </a:r>
            <a:r>
              <a:rPr lang="en-US" dirty="0" err="1"/>
              <a:t>bạn</a:t>
            </a:r>
            <a:r>
              <a:rPr lang="en-US" dirty="0"/>
              <a:t> </a:t>
            </a:r>
            <a:r>
              <a:rPr lang="en-US" dirty="0" err="1"/>
              <a:t>nào</a:t>
            </a:r>
            <a:r>
              <a:rPr lang="en-US" dirty="0"/>
              <a:t> </a:t>
            </a:r>
            <a:r>
              <a:rPr lang="en-US" dirty="0" err="1"/>
              <a:t>đây</a:t>
            </a:r>
            <a:r>
              <a:rPr lang="en-US" dirty="0"/>
              <a:t>?</a:t>
            </a:r>
          </a:p>
          <a:p>
            <a:pPr>
              <a:buFont typeface="Symbol" panose="05050102010706020507" pitchFamily="18" charset="2"/>
              <a:buChar char="Þ"/>
            </a:pPr>
            <a:r>
              <a:rPr lang="en-US" dirty="0" err="1"/>
              <a:t>Ảnh</a:t>
            </a:r>
            <a:r>
              <a:rPr lang="en-US" dirty="0"/>
              <a:t> </a:t>
            </a:r>
            <a:r>
              <a:rPr lang="en-US" dirty="0" err="1"/>
              <a:t>gia</a:t>
            </a:r>
            <a:r>
              <a:rPr lang="en-US" dirty="0"/>
              <a:t> </a:t>
            </a:r>
            <a:r>
              <a:rPr lang="en-US" dirty="0" err="1"/>
              <a:t>đình</a:t>
            </a:r>
            <a:r>
              <a:rPr lang="en-US" dirty="0"/>
              <a:t> </a:t>
            </a:r>
            <a:r>
              <a:rPr lang="en-US" dirty="0" err="1"/>
              <a:t>bạn</a:t>
            </a:r>
            <a:r>
              <a:rPr lang="en-US" dirty="0"/>
              <a:t> Minh </a:t>
            </a:r>
            <a:r>
              <a:rPr lang="en-US" dirty="0" err="1"/>
              <a:t>Tuấn</a:t>
            </a:r>
            <a:r>
              <a:rPr lang="en-US" dirty="0"/>
              <a:t> ạ.</a:t>
            </a:r>
          </a:p>
          <a:p>
            <a:pPr marL="0" indent="0">
              <a:buNone/>
            </a:pPr>
            <a:r>
              <a:rPr lang="en-US" dirty="0"/>
              <a:t>+ </a:t>
            </a:r>
            <a:r>
              <a:rPr lang="en-US" dirty="0" err="1"/>
              <a:t>Gia</a:t>
            </a:r>
            <a:r>
              <a:rPr lang="en-US" dirty="0"/>
              <a:t> </a:t>
            </a:r>
            <a:r>
              <a:rPr lang="en-US" dirty="0" err="1"/>
              <a:t>đình</a:t>
            </a:r>
            <a:r>
              <a:rPr lang="en-US" dirty="0"/>
              <a:t> </a:t>
            </a:r>
            <a:r>
              <a:rPr lang="en-US" dirty="0" err="1"/>
              <a:t>bạn</a:t>
            </a:r>
            <a:r>
              <a:rPr lang="en-US" dirty="0"/>
              <a:t> Minh </a:t>
            </a:r>
            <a:r>
              <a:rPr lang="en-US" dirty="0" err="1"/>
              <a:t>Tuấn</a:t>
            </a:r>
            <a:r>
              <a:rPr lang="en-US" dirty="0"/>
              <a:t> </a:t>
            </a:r>
            <a:r>
              <a:rPr lang="en-US" dirty="0" err="1"/>
              <a:t>gồm</a:t>
            </a:r>
            <a:r>
              <a:rPr lang="en-US" dirty="0"/>
              <a:t> </a:t>
            </a:r>
            <a:r>
              <a:rPr lang="en-US" dirty="0" err="1"/>
              <a:t>có</a:t>
            </a:r>
            <a:r>
              <a:rPr lang="en-US" dirty="0"/>
              <a:t> </a:t>
            </a:r>
            <a:r>
              <a:rPr lang="en-US" dirty="0" err="1"/>
              <a:t>những</a:t>
            </a:r>
            <a:r>
              <a:rPr lang="en-US" dirty="0"/>
              <a:t> </a:t>
            </a:r>
            <a:r>
              <a:rPr lang="en-US" dirty="0" err="1"/>
              <a:t>ai</a:t>
            </a:r>
            <a:r>
              <a:rPr lang="en-US" dirty="0"/>
              <a:t>?</a:t>
            </a:r>
          </a:p>
          <a:p>
            <a:pPr>
              <a:buFont typeface="Symbol" panose="05050102010706020507" pitchFamily="18" charset="2"/>
              <a:buChar char="Þ"/>
            </a:pPr>
            <a:r>
              <a:rPr lang="en-US" dirty="0" err="1"/>
              <a:t>Có</a:t>
            </a:r>
            <a:r>
              <a:rPr lang="en-US" dirty="0"/>
              <a:t> </a:t>
            </a:r>
            <a:r>
              <a:rPr lang="en-US" dirty="0" err="1"/>
              <a:t>bố</a:t>
            </a:r>
            <a:r>
              <a:rPr lang="en-US" dirty="0"/>
              <a:t>, </a:t>
            </a:r>
            <a:r>
              <a:rPr lang="en-US" dirty="0" err="1"/>
              <a:t>mẹ</a:t>
            </a:r>
            <a:r>
              <a:rPr lang="en-US" dirty="0"/>
              <a:t> </a:t>
            </a:r>
            <a:r>
              <a:rPr lang="en-US" dirty="0" err="1"/>
              <a:t>và</a:t>
            </a:r>
            <a:r>
              <a:rPr lang="en-US" dirty="0"/>
              <a:t> </a:t>
            </a:r>
            <a:r>
              <a:rPr lang="en-US" dirty="0" err="1"/>
              <a:t>bạn</a:t>
            </a:r>
            <a:r>
              <a:rPr lang="en-US" dirty="0"/>
              <a:t> Minh </a:t>
            </a:r>
            <a:r>
              <a:rPr lang="en-US" dirty="0" err="1"/>
              <a:t>Tuấn</a:t>
            </a:r>
            <a:r>
              <a:rPr lang="en-US" dirty="0"/>
              <a:t> ạ. </a:t>
            </a:r>
          </a:p>
          <a:p>
            <a:pPr marL="0" indent="0">
              <a:buNone/>
            </a:pPr>
            <a:r>
              <a:rPr lang="en-US" dirty="0"/>
              <a:t>+ </a:t>
            </a:r>
            <a:r>
              <a:rPr lang="en-US" dirty="0" err="1"/>
              <a:t>Các</a:t>
            </a:r>
            <a:r>
              <a:rPr lang="en-US" dirty="0"/>
              <a:t> con </a:t>
            </a:r>
            <a:r>
              <a:rPr lang="en-US" dirty="0" err="1"/>
              <a:t>thấy</a:t>
            </a:r>
            <a:r>
              <a:rPr lang="en-US" dirty="0"/>
              <a:t> </a:t>
            </a:r>
            <a:r>
              <a:rPr lang="en-US" dirty="0" err="1"/>
              <a:t>gia</a:t>
            </a:r>
            <a:r>
              <a:rPr lang="en-US" dirty="0"/>
              <a:t> </a:t>
            </a:r>
            <a:r>
              <a:rPr lang="en-US" dirty="0" err="1"/>
              <a:t>đình</a:t>
            </a:r>
            <a:r>
              <a:rPr lang="en-US" dirty="0"/>
              <a:t> </a:t>
            </a:r>
            <a:r>
              <a:rPr lang="en-US" dirty="0" err="1"/>
              <a:t>bạn</a:t>
            </a:r>
            <a:r>
              <a:rPr lang="en-US" dirty="0"/>
              <a:t> </a:t>
            </a:r>
            <a:r>
              <a:rPr lang="en-US" dirty="0" err="1"/>
              <a:t>như</a:t>
            </a:r>
            <a:r>
              <a:rPr lang="en-US" dirty="0"/>
              <a:t> </a:t>
            </a:r>
            <a:r>
              <a:rPr lang="en-US" dirty="0" err="1"/>
              <a:t>thế</a:t>
            </a:r>
            <a:r>
              <a:rPr lang="en-US" dirty="0"/>
              <a:t> </a:t>
            </a:r>
            <a:r>
              <a:rPr lang="en-US" dirty="0" err="1"/>
              <a:t>nào</a:t>
            </a:r>
            <a:r>
              <a:rPr lang="en-US" dirty="0"/>
              <a:t>?</a:t>
            </a:r>
          </a:p>
          <a:p>
            <a:pPr>
              <a:buFont typeface="Symbol" panose="05050102010706020507" pitchFamily="18" charset="2"/>
              <a:buChar char="Þ"/>
            </a:pPr>
            <a:r>
              <a:rPr lang="en-US" dirty="0" err="1"/>
              <a:t>Gia</a:t>
            </a:r>
            <a:r>
              <a:rPr lang="en-US" dirty="0"/>
              <a:t> </a:t>
            </a:r>
            <a:r>
              <a:rPr lang="en-US" dirty="0" err="1"/>
              <a:t>đình</a:t>
            </a:r>
            <a:r>
              <a:rPr lang="en-US" dirty="0"/>
              <a:t> </a:t>
            </a:r>
            <a:r>
              <a:rPr lang="en-US" dirty="0" err="1"/>
              <a:t>bạn</a:t>
            </a:r>
            <a:r>
              <a:rPr lang="en-US" dirty="0"/>
              <a:t> </a:t>
            </a:r>
            <a:r>
              <a:rPr lang="en-US" dirty="0" err="1"/>
              <a:t>đang</a:t>
            </a:r>
            <a:r>
              <a:rPr lang="en-US" dirty="0"/>
              <a:t> </a:t>
            </a:r>
            <a:r>
              <a:rPr lang="en-US" dirty="0" err="1"/>
              <a:t>rất</a:t>
            </a:r>
            <a:r>
              <a:rPr lang="en-US" dirty="0"/>
              <a:t> </a:t>
            </a:r>
            <a:r>
              <a:rPr lang="en-US" dirty="0" err="1"/>
              <a:t>vui</a:t>
            </a:r>
            <a:r>
              <a:rPr lang="en-US" dirty="0"/>
              <a:t> </a:t>
            </a:r>
            <a:r>
              <a:rPr lang="en-US" dirty="0" err="1"/>
              <a:t>vẻ</a:t>
            </a:r>
            <a:r>
              <a:rPr lang="en-US" dirty="0"/>
              <a:t> ạ.</a:t>
            </a:r>
          </a:p>
          <a:p>
            <a:pPr marL="0" indent="0">
              <a:buNone/>
            </a:pPr>
            <a:r>
              <a:rPr lang="en-US" dirty="0"/>
              <a:t>+ </a:t>
            </a:r>
            <a:r>
              <a:rPr lang="en-US" dirty="0" err="1"/>
              <a:t>Còn</a:t>
            </a:r>
            <a:r>
              <a:rPr lang="en-US" dirty="0"/>
              <a:t> </a:t>
            </a:r>
            <a:r>
              <a:rPr lang="en-US" dirty="0" err="1"/>
              <a:t>các</a:t>
            </a:r>
            <a:r>
              <a:rPr lang="en-US" dirty="0"/>
              <a:t> con </a:t>
            </a:r>
            <a:r>
              <a:rPr lang="en-US" dirty="0" err="1"/>
              <a:t>gia</a:t>
            </a:r>
            <a:r>
              <a:rPr lang="en-US" dirty="0"/>
              <a:t> </a:t>
            </a:r>
            <a:r>
              <a:rPr lang="en-US" dirty="0" err="1"/>
              <a:t>đình</a:t>
            </a:r>
            <a:r>
              <a:rPr lang="en-US" dirty="0"/>
              <a:t> con </a:t>
            </a:r>
            <a:r>
              <a:rPr lang="en-US" dirty="0" err="1"/>
              <a:t>gồm</a:t>
            </a:r>
            <a:r>
              <a:rPr lang="en-US" dirty="0"/>
              <a:t> </a:t>
            </a:r>
            <a:r>
              <a:rPr lang="en-US" dirty="0" err="1"/>
              <a:t>có</a:t>
            </a:r>
            <a:r>
              <a:rPr lang="en-US" dirty="0"/>
              <a:t> </a:t>
            </a:r>
            <a:r>
              <a:rPr lang="en-US" dirty="0" err="1"/>
              <a:t>những</a:t>
            </a:r>
            <a:r>
              <a:rPr lang="en-US" dirty="0"/>
              <a:t> </a:t>
            </a:r>
            <a:r>
              <a:rPr lang="en-US" dirty="0" err="1"/>
              <a:t>ai</a:t>
            </a:r>
            <a:r>
              <a:rPr lang="en-US" dirty="0"/>
              <a:t>?</a:t>
            </a:r>
          </a:p>
        </p:txBody>
      </p:sp>
    </p:spTree>
    <p:extLst>
      <p:ext uri="{BB962C8B-B14F-4D97-AF65-F5344CB8AC3E}">
        <p14:creationId xmlns:p14="http://schemas.microsoft.com/office/powerpoint/2010/main" val="283390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2" name="Nhà mình rất vui beat chậm">
            <a:hlinkClick r:id="" action="ppaction://media"/>
            <a:extLst>
              <a:ext uri="{FF2B5EF4-FFF2-40B4-BE49-F238E27FC236}">
                <a16:creationId xmlns:a16="http://schemas.microsoft.com/office/drawing/2014/main" id="{C23F8607-BA56-55DB-A00F-1998F40E6881}"/>
              </a:ext>
            </a:extLst>
          </p:cNvPr>
          <p:cNvPicPr>
            <a:picLocks noChangeAspect="1"/>
          </p:cNvPicPr>
          <p:nvPr>
            <a:audioFile r:link="rId1"/>
            <p:extLst>
              <p:ext uri="{DAA4B4D4-6D71-4841-9C94-3DE7FCFB9230}">
                <p14:media xmlns:p14="http://schemas.microsoft.com/office/powerpoint/2010/main" r:embed="rId2">
                  <p14:trim st="1126" end="41029.1875"/>
                </p14:media>
              </p:ext>
            </p:extLst>
          </p:nvPr>
        </p:nvPicPr>
        <p:blipFill>
          <a:blip r:embed="rId5"/>
          <a:stretch>
            <a:fillRect/>
          </a:stretch>
        </p:blipFill>
        <p:spPr>
          <a:xfrm>
            <a:off x="533400" y="5702300"/>
            <a:ext cx="609600" cy="609600"/>
          </a:xfrm>
          <a:prstGeom prst="rect">
            <a:avLst/>
          </a:prstGeom>
        </p:spPr>
      </p:pic>
      <p:pic>
        <p:nvPicPr>
          <p:cNvPr id="6" name="Picture 5">
            <a:extLst>
              <a:ext uri="{FF2B5EF4-FFF2-40B4-BE49-F238E27FC236}">
                <a16:creationId xmlns:a16="http://schemas.microsoft.com/office/drawing/2014/main" id="{DBEA7BB7-EEDF-057D-C9DD-44BDDCE3B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4841" y="2978150"/>
            <a:ext cx="2581275" cy="3333750"/>
          </a:xfrm>
          <a:prstGeom prst="rect">
            <a:avLst/>
          </a:prstGeom>
        </p:spPr>
      </p:pic>
      <p:pic>
        <p:nvPicPr>
          <p:cNvPr id="10" name="Picture 9">
            <a:extLst>
              <a:ext uri="{FF2B5EF4-FFF2-40B4-BE49-F238E27FC236}">
                <a16:creationId xmlns:a16="http://schemas.microsoft.com/office/drawing/2014/main" id="{CBE518CE-8EB6-CCC1-B8C6-93D3E90BF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383899"/>
            <a:ext cx="2581275" cy="3333750"/>
          </a:xfrm>
          <a:prstGeom prst="rect">
            <a:avLst/>
          </a:prstGeom>
        </p:spPr>
      </p:pic>
      <p:pic>
        <p:nvPicPr>
          <p:cNvPr id="12" name="Picture 11">
            <a:extLst>
              <a:ext uri="{FF2B5EF4-FFF2-40B4-BE49-F238E27FC236}">
                <a16:creationId xmlns:a16="http://schemas.microsoft.com/office/drawing/2014/main" id="{23489F0A-CCB1-6925-0038-6C4D945DF7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9125" y="1762125"/>
            <a:ext cx="3333750" cy="3333750"/>
          </a:xfrm>
          <a:prstGeom prst="rect">
            <a:avLst/>
          </a:prstGeom>
        </p:spPr>
      </p:pic>
    </p:spTree>
    <p:extLst>
      <p:ext uri="{BB962C8B-B14F-4D97-AF65-F5344CB8AC3E}">
        <p14:creationId xmlns:p14="http://schemas.microsoft.com/office/powerpoint/2010/main" val="15464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34450"/>
            <a:ext cx="10515600" cy="903507"/>
          </a:xfrm>
        </p:spPr>
        <p:txBody>
          <a:bodyPr>
            <a:normAutofit/>
          </a:bodyPr>
          <a:lstStyle/>
          <a:p>
            <a:pPr marL="0" indent="0">
              <a:buNone/>
            </a:pP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p:txBody>
      </p:sp>
      <p:pic>
        <p:nvPicPr>
          <p:cNvPr id="4" name="Nhà mình rất vui beat chậ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702300"/>
            <a:ext cx="609600" cy="609600"/>
          </a:xfrm>
          <a:prstGeom prst="rect">
            <a:avLst/>
          </a:prstGeom>
        </p:spPr>
      </p:pic>
    </p:spTree>
    <p:extLst>
      <p:ext uri="{BB962C8B-B14F-4D97-AF65-F5344CB8AC3E}">
        <p14:creationId xmlns:p14="http://schemas.microsoft.com/office/powerpoint/2010/main" val="15978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pic>
        <p:nvPicPr>
          <p:cNvPr id="4" name="Nha minh rat vui beat">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3400" y="5693312"/>
            <a:ext cx="609600" cy="609600"/>
          </a:xfrm>
        </p:spPr>
      </p:pic>
      <p:pic>
        <p:nvPicPr>
          <p:cNvPr id="7" name="Picture 6">
            <a:extLst>
              <a:ext uri="{FF2B5EF4-FFF2-40B4-BE49-F238E27FC236}">
                <a16:creationId xmlns:a16="http://schemas.microsoft.com/office/drawing/2014/main" id="{99591D41-3453-B563-910F-EF0D7D68EF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8487" y="713394"/>
            <a:ext cx="4979918" cy="4979918"/>
          </a:xfrm>
          <a:prstGeom prst="rect">
            <a:avLst/>
          </a:prstGeom>
        </p:spPr>
      </p:pic>
    </p:spTree>
    <p:extLst>
      <p:ext uri="{BB962C8B-B14F-4D97-AF65-F5344CB8AC3E}">
        <p14:creationId xmlns:p14="http://schemas.microsoft.com/office/powerpoint/2010/main" val="18106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9519" y="624622"/>
            <a:ext cx="10515600" cy="658268"/>
          </a:xfrm>
        </p:spPr>
        <p:txBody>
          <a:bodyPr>
            <a:normAutofit/>
          </a:bodyPr>
          <a:lstStyle/>
          <a:p>
            <a:pPr marL="0" indent="0" algn="ctr">
              <a:buNone/>
            </a:pP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a:t>
            </a:r>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702300"/>
            <a:ext cx="609600" cy="609600"/>
          </a:xfrm>
          <a:prstGeom prst="rect">
            <a:avLst/>
          </a:prstGeom>
        </p:spPr>
      </p:pic>
    </p:spTree>
    <p:extLst>
      <p:ext uri="{BB962C8B-B14F-4D97-AF65-F5344CB8AC3E}">
        <p14:creationId xmlns:p14="http://schemas.microsoft.com/office/powerpoint/2010/main" val="14218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0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10515600" cy="515239"/>
          </a:xfrm>
        </p:spPr>
        <p:txBody>
          <a:bodyPr/>
          <a:lstStyle/>
          <a:p>
            <a:pPr marL="0" indent="0">
              <a:buNone/>
            </a:pPr>
            <a:r>
              <a:rPr lang="en-US" dirty="0" err="1"/>
              <a:t>Trẻ</a:t>
            </a:r>
            <a:r>
              <a:rPr lang="en-US" dirty="0"/>
              <a:t> </a:t>
            </a:r>
            <a:r>
              <a:rPr lang="en-US" dirty="0" err="1"/>
              <a:t>về</a:t>
            </a:r>
            <a:r>
              <a:rPr lang="en-US" dirty="0"/>
              <a:t> </a:t>
            </a:r>
            <a:r>
              <a:rPr lang="en-US" dirty="0" err="1"/>
              <a:t>đội</a:t>
            </a:r>
            <a:r>
              <a:rPr lang="en-US" dirty="0"/>
              <a:t> </a:t>
            </a:r>
            <a:r>
              <a:rPr lang="en-US" dirty="0" err="1"/>
              <a:t>hình</a:t>
            </a:r>
            <a:r>
              <a:rPr lang="en-US" dirty="0"/>
              <a:t> 3 </a:t>
            </a:r>
            <a:r>
              <a:rPr lang="en-US" dirty="0" err="1"/>
              <a:t>hàng</a:t>
            </a:r>
            <a:r>
              <a:rPr lang="en-US" dirty="0"/>
              <a:t> </a:t>
            </a:r>
            <a:r>
              <a:rPr lang="en-US" dirty="0" err="1"/>
              <a:t>ngang</a:t>
            </a:r>
            <a:r>
              <a:rPr lang="en-US" dirty="0"/>
              <a:t> </a:t>
            </a:r>
            <a:r>
              <a:rPr lang="en-US" dirty="0" err="1"/>
              <a:t>vận</a:t>
            </a:r>
            <a:r>
              <a:rPr lang="en-US" dirty="0"/>
              <a:t> </a:t>
            </a:r>
            <a:r>
              <a:rPr lang="en-US" dirty="0" err="1"/>
              <a:t>động</a:t>
            </a:r>
            <a:r>
              <a:rPr lang="en-US" dirty="0"/>
              <a:t>:</a:t>
            </a:r>
          </a:p>
          <a:p>
            <a:pPr marL="0" indent="0">
              <a:buNone/>
            </a:pPr>
            <a:endParaRPr lang="en-US" dirty="0"/>
          </a:p>
        </p:txBody>
      </p:sp>
      <p:pic>
        <p:nvPicPr>
          <p:cNvPr id="4" name="Lời Nhà Mình Rất V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5872163"/>
            <a:ext cx="609600" cy="609600"/>
          </a:xfrm>
          <a:prstGeom prst="rect">
            <a:avLst/>
          </a:prstGeom>
        </p:spPr>
      </p:pic>
    </p:spTree>
    <p:extLst>
      <p:ext uri="{BB962C8B-B14F-4D97-AF65-F5344CB8AC3E}">
        <p14:creationId xmlns:p14="http://schemas.microsoft.com/office/powerpoint/2010/main" val="197178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358</Words>
  <Application>Microsoft Office PowerPoint</Application>
  <PresentationFormat>Widescreen</PresentationFormat>
  <Paragraphs>54</Paragraphs>
  <Slides>24</Slides>
  <Notes>7</Notes>
  <HiddenSlides>0</HiddenSlides>
  <MMClips>18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.VnTifani Heavy</vt:lpstr>
      <vt:lpstr>Arial</vt:lpstr>
      <vt:lpstr>Calibri</vt:lpstr>
      <vt:lpstr>Calibri Light</vt:lpstr>
      <vt:lpstr>Symbol</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chơi: Trẻ chơi theo đội. Nhiệm vụ của các đội là sẽ nghe giai điệu và đoán xem đó là bài hát gì. Thời gian suy nghĩ cho mỗi bài hát là 3 giây. Sau 3 giây các con mới được lắc sắc xô giành quyền trả lời, trả lời đúng được tặng 1 bông hoa. Kết thúc trò chơi đội nào có số hoa nhiều nhất, đội đó giành chiến thắng.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MNSC</dc:creator>
  <cp:lastModifiedBy>Trang Nguyen</cp:lastModifiedBy>
  <cp:revision>35</cp:revision>
  <dcterms:created xsi:type="dcterms:W3CDTF">2022-10-13T06:38:21Z</dcterms:created>
  <dcterms:modified xsi:type="dcterms:W3CDTF">2023-10-30T13:32:12Z</dcterms:modified>
</cp:coreProperties>
</file>