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6"/>
  </p:notesMasterIdLst>
  <p:sldIdLst>
    <p:sldId id="265" r:id="rId8"/>
    <p:sldId id="264" r:id="rId9"/>
    <p:sldId id="266" r:id="rId10"/>
    <p:sldId id="267" r:id="rId11"/>
    <p:sldId id="259" r:id="rId12"/>
    <p:sldId id="260" r:id="rId13"/>
    <p:sldId id="257" r:id="rId14"/>
    <p:sldId id="270" r:id="rId15"/>
    <p:sldId id="261" r:id="rId16"/>
    <p:sldId id="262" r:id="rId17"/>
    <p:sldId id="263" r:id="rId18"/>
    <p:sldId id="268" r:id="rId19"/>
    <p:sldId id="269" r:id="rId20"/>
    <p:sldId id="277" r:id="rId21"/>
    <p:sldId id="278" r:id="rId22"/>
    <p:sldId id="276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-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B403-55AC-45D0-9BF0-4F696488D35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16B5-6DB3-448F-B670-832E4502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3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271FD8-E8A1-4D7B-B524-AD0C838F4D29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5F9A-98F6-48FF-9411-0D34949C26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6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72B3-942F-41B0-A0A5-625CD77F7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2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8536-9795-4502-B8DE-B56B4B12D2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1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13E7-3FD2-4995-B277-A30CF1649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17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A3E2-3DFD-49FE-ACC1-D8D1D2DD1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FB3-3217-4CA6-B950-124057FE5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41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DB24-C8B1-453A-8443-EC1B575FCD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4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CCBD-3DDC-4D1B-9E4D-48B58FFEB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D4ED-C048-4482-9467-028DD3D2C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97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6801-AC25-4B68-ABC2-B19289ECB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36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A8E6-BE7B-4C1F-9F2C-65374B5EC1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66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5F9A-98F6-48FF-9411-0D34949C26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2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72B3-942F-41B0-A0A5-625CD77F7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76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8536-9795-4502-B8DE-B56B4B12D2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24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13E7-3FD2-4995-B277-A30CF1649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30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A3E2-3DFD-49FE-ACC1-D8D1D2DD1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FB3-3217-4CA6-B950-124057FE5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56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DB24-C8B1-453A-8443-EC1B575FCD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7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CCBD-3DDC-4D1B-9E4D-48B58FFEB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49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D4ED-C048-4482-9467-028DD3D2C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38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6801-AC25-4B68-ABC2-B19289ECB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21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A8E6-BE7B-4C1F-9F2C-65374B5EC1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9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5F9A-98F6-48FF-9411-0D34949C26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83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72B3-942F-41B0-A0A5-625CD77F7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5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8536-9795-4502-B8DE-B56B4B12D2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39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13E7-3FD2-4995-B277-A30CF1649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75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A3E2-3DFD-49FE-ACC1-D8D1D2DD1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2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FB3-3217-4CA6-B950-124057FE5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7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DB24-C8B1-453A-8443-EC1B575FCD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47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CCBD-3DDC-4D1B-9E4D-48B58FFEB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38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D4ED-C048-4482-9467-028DD3D2C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5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6801-AC25-4B68-ABC2-B19289ECB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29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A8E6-BE7B-4C1F-9F2C-65374B5EC1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07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5F9A-98F6-48FF-9411-0D34949C26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04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72B3-942F-41B0-A0A5-625CD77F7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2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8536-9795-4502-B8DE-B56B4B12D2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63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13E7-3FD2-4995-B277-A30CF1649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76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A3E2-3DFD-49FE-ACC1-D8D1D2DD1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6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FB3-3217-4CA6-B950-124057FE5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9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DB24-C8B1-453A-8443-EC1B575FCD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87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CCBD-3DDC-4D1B-9E4D-48B58FFEB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90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D4ED-C048-4482-9467-028DD3D2C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7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6801-AC25-4B68-ABC2-B19289ECB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A8E6-BE7B-4C1F-9F2C-65374B5EC1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7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DA2C-E42C-49E9-80C0-F81D16D06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39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B4B64-53E5-4079-A4EA-82EA6D6029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27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52E7-C5FD-408C-9266-20A897CB6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27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10B9-4C4E-48D7-9C7E-088514737C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0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E79DD-912C-49B9-AFA7-0DABD04F82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79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3E9E-EE02-4F8B-8447-121C2C2ED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36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C619-23CC-407F-8094-AD026FAB3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51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4B9F-158B-48FA-B989-C10FAC5DE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4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BDB8-0826-49E8-8041-C264D470D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64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6919E-C81E-45F3-BE69-07B0EF906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76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E3F8-3090-45DC-BC29-8829B3050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67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58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17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3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55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80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03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935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213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235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71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3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0962-5F57-4A77-9CE7-262A29DADD6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CF11-ECD5-486A-86D4-87ACE6120B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461BB-DF1D-48F6-B493-D7B0F6077BC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4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461BB-DF1D-48F6-B493-D7B0F6077BC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4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461BB-DF1D-48F6-B493-D7B0F6077BC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1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461BB-DF1D-48F6-B493-D7B0F6077BC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0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5F68C-FC8C-4906-836D-EF49F67B89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9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0962-5F57-4A77-9CE7-262A29DAD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CF11-ECD5-486A-86D4-87ACE6120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1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C:\Documents%20and%20Settings\Co%20Nhan\My%20Documents\gia%20dinh%20gau.mp3" TargetMode="External"/><Relationship Id="rId6" Type="http://schemas.openxmlformats.org/officeDocument/2006/relationships/hyperlink" Target="http://www.glitter-graphics.com/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Van\Downloads\Cung%20tap%20the%20duc%20O%20sao%20be%20khong%20lac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25"/>
            <a:ext cx="12192000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743199" y="3100703"/>
            <a:ext cx="6705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Tìm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hiểu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về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 Long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Biên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tươi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abia"/>
              </a:rPr>
              <a:t>đẹp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abia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</a:t>
            </a:r>
          </a:p>
          <a:p>
            <a:pPr algn="ctr">
              <a:defRPr/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Thùy Linh</a:t>
            </a:r>
            <a:endParaRPr lang="en-US" sz="3600" b="1" dirty="0">
              <a:solidFill>
                <a:srgbClr val="FF3300"/>
              </a:solidFill>
              <a:latin typeface=".VnTime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2023- 2024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667000" y="1181100"/>
            <a:ext cx="7086600" cy="1409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29CFC-A2A4-11E3-814E-93BE7C627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065" y="1384554"/>
            <a:ext cx="1689870" cy="1622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EEE15-4D7C-5A21-E2A6-8F6DF23B3E8E}"/>
              </a:ext>
            </a:extLst>
          </p:cNvPr>
          <p:cNvSpPr txBox="1"/>
          <p:nvPr/>
        </p:nvSpPr>
        <p:spPr>
          <a:xfrm>
            <a:off x="3276600" y="560272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121919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vuon hoa ngọc lâ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ownloads\36392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" y="0"/>
            <a:ext cx="1215952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157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8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6813819845B4220B39B42C244DE315A"/>
          <p:cNvPicPr>
            <a:picLocks noChangeAspect="1" noChangeArrowheads="1" noCrop="1"/>
          </p:cNvPicPr>
          <p:nvPr/>
        </p:nvPicPr>
        <p:blipFill>
          <a:blip r:embed="rId3">
            <a:lum bright="-1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72190"/>
            <a:ext cx="165481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ONNE0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0"/>
            <a:ext cx="1155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2105026" y="1171576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3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6845">
            <a:off x="1737519" y="243681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WordArt 17"/>
          <p:cNvSpPr>
            <a:spLocks noChangeArrowheads="1" noChangeShapeType="1" noTextEdit="1"/>
          </p:cNvSpPr>
          <p:nvPr/>
        </p:nvSpPr>
        <p:spPr bwMode="auto">
          <a:xfrm>
            <a:off x="2523699" y="2133601"/>
            <a:ext cx="7391400" cy="19842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6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 err="1"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</a:t>
            </a:r>
            <a:r>
              <a:rPr lang="en-US" sz="5400" b="1" kern="10" dirty="0"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rộng</a:t>
            </a:r>
            <a:endParaRPr lang="en-US" sz="5400" b="1" kern="10" dirty="0">
              <a:ln w="1587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2442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86_big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1999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7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cau-chuong-d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28"/>
            <a:ext cx="12192000" cy="70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7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313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0"/>
            <a:ext cx="1600200" cy="1905000"/>
            <a:chOff x="3115" y="0"/>
            <a:chExt cx="2170" cy="2486"/>
          </a:xfrm>
        </p:grpSpPr>
        <p:grpSp>
          <p:nvGrpSpPr>
            <p:cNvPr id="26906" name="Group 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038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9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07" name="Group 1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036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7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08" name="Group 1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034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5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09" name="Group 1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6910" name="Group 1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032" name="Oval 1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33" name="Oval 1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911" name="Group 2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6934" name="Group 2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030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31" name="Freeform 2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35" name="Group 2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028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29" name="Freeform 2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36" name="Group 2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026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27" name="Freeform 2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37" name="Group 3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024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25" name="Freeform 3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38" name="Group 3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022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23" name="Freeform 3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39" name="Group 3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020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21" name="Freeform 3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0" name="Group 3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018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19" name="Freeform 4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1" name="Group 4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016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17" name="Freeform 4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2" name="Group 4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014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15" name="Freeform 4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3" name="Group 4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012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13" name="Freeform 5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4" name="Group 5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010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11" name="Freeform 5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5" name="Group 5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008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9" name="Freeform 5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6" name="Group 5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006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7" name="Freeform 5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7" name="Group 6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004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5" name="Freeform 6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8" name="Group 6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7002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3" name="Freeform 6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49" name="Group 6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7000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1" name="Freeform 6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50" name="Group 6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998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99" name="Freeform 7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51" name="Group 7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996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97" name="Freeform 7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52" name="Group 7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994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95" name="Freeform 7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53" name="Group 7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992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93" name="Freeform 8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54" name="Group 8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990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91" name="Freeform 8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955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56" name="Freeform 8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6957" name="Group 8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988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89" name="Freeform 8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58" name="Group 8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986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87" name="Freeform 9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59" name="Group 9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984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85" name="Freeform 9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60" name="Group 9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982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83" name="Freeform 9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61" name="Group 9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980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81" name="Freeform 10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62" name="Group 10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978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79" name="Freeform 10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63" name="Group 10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976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77" name="Freeform 10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64" name="Group 10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974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75" name="Freeform 10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65" name="Group 11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972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73" name="Freeform 11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66" name="Group 11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970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71" name="Freeform 11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67" name="Group 11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968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69" name="Freeform 11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6912" name="Freeform 11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3" name="Arc 12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4" name="Arc 12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5" name="Arc 12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6" name="Arc 12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7" name="Arc 12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8" name="Arc 12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9" name="Arc 12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0" name="Arc 12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1" name="Freeform 12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2" name="Freeform 12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3" name="Arc 13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4" name="Arc 13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5" name="Arc 13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6" name="Freeform 13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7" name="Freeform 13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8" name="Freeform 13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9" name="Freeform 13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0" name="Freeform 13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1" name="Freeform 13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2" name="Freeform 139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3" name="Freeform 14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659" name="Group 141"/>
          <p:cNvGrpSpPr>
            <a:grpSpLocks/>
          </p:cNvGrpSpPr>
          <p:nvPr/>
        </p:nvGrpSpPr>
        <p:grpSpPr bwMode="auto">
          <a:xfrm>
            <a:off x="4495800" y="0"/>
            <a:ext cx="1600200" cy="1905000"/>
            <a:chOff x="3115" y="0"/>
            <a:chExt cx="2170" cy="2486"/>
          </a:xfrm>
        </p:grpSpPr>
        <p:grpSp>
          <p:nvGrpSpPr>
            <p:cNvPr id="26772" name="Group 142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6904" name="Oval 14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5" name="Oval 14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73" name="Group 145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6902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74" name="Group 148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6900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1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75" name="Group 151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6776" name="Group 152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6898" name="Oval 153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99" name="Oval 154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777" name="Group 155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6800" name="Group 156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6896" name="Freeform 157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7" name="Freeform 158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1" name="Group 159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6894" name="Freeform 160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5" name="Freeform 161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2" name="Group 162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6892" name="Freeform 163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3" name="Freeform 164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3" name="Group 165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6890" name="Freeform 166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1" name="Freeform 167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4" name="Group 168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6888" name="Freeform 169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89" name="Freeform 170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5" name="Group 171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6886" name="Freeform 172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87" name="Freeform 173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6" name="Group 174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6884" name="Freeform 175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85" name="Freeform 176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7" name="Group 177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6882" name="Freeform 178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83" name="Freeform 179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8" name="Group 180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6880" name="Freeform 181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81" name="Freeform 182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09" name="Group 183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878" name="Freeform 184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9" name="Freeform 185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0" name="Group 186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876" name="Freeform 187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7" name="Freeform 188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1" name="Group 189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874" name="Freeform 190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5" name="Freeform 191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2" name="Group 192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872" name="Freeform 193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3" name="Freeform 194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3" name="Group 195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870" name="Freeform 196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1" name="Freeform 197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4" name="Group 198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868" name="Freeform 199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69" name="Freeform 200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5" name="Group 201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866" name="Freeform 202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67" name="Freeform 203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6" name="Group 204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864" name="Freeform 205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65" name="Freeform 206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7" name="Group 207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862" name="Freeform 208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63" name="Freeform 209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8" name="Group 210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860" name="Freeform 211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61" name="Freeform 212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19" name="Group 213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858" name="Freeform 214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59" name="Freeform 215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20" name="Group 216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856" name="Freeform 217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57" name="Freeform 218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821" name="Freeform 219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22" name="Freeform 220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6823" name="Group 221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854" name="Freeform 222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55" name="Freeform 223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24" name="Group 224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852" name="Freeform 225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53" name="Freeform 226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25" name="Group 227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850" name="Freeform 228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51" name="Freeform 229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26" name="Group 230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848" name="Freeform 231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49" name="Freeform 232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27" name="Group 233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846" name="Freeform 234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47" name="Freeform 23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28" name="Group 236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844" name="Freeform 237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45" name="Freeform 238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29" name="Group 239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842" name="Freeform 240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43" name="Freeform 241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30" name="Group 242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840" name="Freeform 243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41" name="Freeform 244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31" name="Group 245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838" name="Freeform 246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39" name="Freeform 247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32" name="Group 248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836" name="Freeform 249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37" name="Freeform 250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33" name="Group 251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834" name="Freeform 252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35" name="Freeform 253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6778" name="Freeform 254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Arc 255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0" name="Arc 256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1" name="Arc 257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2" name="Arc 258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3" name="Arc 259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4" name="Arc 260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5" name="Arc 261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6" name="Arc 262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7" name="Freeform 263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8" name="Freeform 264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9" name="Arc 265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0" name="Arc 266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1" name="Arc 267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2" name="Freeform 268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3" name="Freeform 269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4" name="Freeform 270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5" name="Freeform 271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6" name="Freeform 272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7" name="Freeform 273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8" name="Freeform 274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9" name="Freeform 275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794" name="Group 276"/>
          <p:cNvGrpSpPr>
            <a:grpSpLocks/>
          </p:cNvGrpSpPr>
          <p:nvPr/>
        </p:nvGrpSpPr>
        <p:grpSpPr bwMode="auto">
          <a:xfrm>
            <a:off x="9067800" y="0"/>
            <a:ext cx="1600200" cy="1905000"/>
            <a:chOff x="3115" y="0"/>
            <a:chExt cx="2170" cy="2486"/>
          </a:xfrm>
        </p:grpSpPr>
        <p:grpSp>
          <p:nvGrpSpPr>
            <p:cNvPr id="26638" name="Group 27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6770" name="Oval 27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1" name="Oval 27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39" name="Group 28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6768" name="Oval 2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9" name="Oval 2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40" name="Group 28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6766" name="Oval 2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7" name="Oval 2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41" name="Group 28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6642" name="Group 28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6764" name="Oval 28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65" name="Oval 28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643" name="Group 29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6666" name="Group 29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6762" name="Freeform 29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3" name="Freeform 29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67" name="Group 29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6760" name="Freeform 29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1" name="Freeform 29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68" name="Group 29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6758" name="Freeform 29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59" name="Freeform 29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69" name="Group 30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6756" name="Freeform 30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57" name="Freeform 30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0" name="Group 30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6754" name="Freeform 30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55" name="Freeform 30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1" name="Group 30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6752" name="Freeform 30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53" name="Freeform 30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2" name="Group 30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6750" name="Freeform 31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51" name="Freeform 31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3" name="Group 31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6748" name="Freeform 31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49" name="Freeform 31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4" name="Group 31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6746" name="Freeform 31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47" name="Freeform 31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5" name="Group 31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744" name="Freeform 31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45" name="Freeform 32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6" name="Group 32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742" name="Freeform 32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43" name="Freeform 32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7" name="Group 32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740" name="Freeform 32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41" name="Freeform 32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8" name="Group 32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738" name="Freeform 32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39" name="Freeform 32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79" name="Group 33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736" name="Freeform 33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37" name="Freeform 33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80" name="Group 33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734" name="Freeform 33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35" name="Freeform 33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81" name="Group 33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732" name="Freeform 33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33" name="Freeform 33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82" name="Group 33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730" name="Freeform 34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31" name="Freeform 34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83" name="Group 34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728" name="Freeform 34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29" name="Freeform 34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84" name="Group 34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726" name="Freeform 34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27" name="Freeform 34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85" name="Group 34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724" name="Freeform 34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25" name="Freeform 35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86" name="Group 35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722" name="Freeform 35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23" name="Freeform 35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687" name="Freeform 35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88" name="Freeform 35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6689" name="Group 35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720" name="Freeform 35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21" name="Freeform 35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0" name="Group 35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718" name="Freeform 36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19" name="Freeform 36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1" name="Group 36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716" name="Freeform 36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17" name="Freeform 36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2" name="Group 36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714" name="Freeform 36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15" name="Freeform 36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3" name="Group 36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712" name="Freeform 36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13" name="Freeform 37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4" name="Group 37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710" name="Freeform 37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11" name="Freeform 37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5" name="Group 37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708" name="Freeform 37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09" name="Freeform 37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6" name="Group 37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706" name="Freeform 37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07" name="Freeform 37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7" name="Group 38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704" name="Freeform 38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05" name="Freeform 38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8" name="Group 38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702" name="Freeform 38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03" name="Freeform 38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99" name="Group 38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700" name="Freeform 38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01" name="Freeform 38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6644" name="Freeform 38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Arc 39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Arc 39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7" name="Arc 39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Arc 39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Arc 39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0" name="Arc 39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1" name="Arc 39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2" name="Arc 39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3" name="Freeform 39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4" name="Freeform 39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5" name="Arc 40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6" name="Arc 40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7" name="Arc 40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8" name="Freeform 40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9" name="Freeform 40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0" name="Freeform 40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1" name="Freeform 40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2" name="Freeform 40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3" name="Freeform 40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4" name="Freeform 409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5" name="Freeform 41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6631" name="Picture 4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13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15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416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1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18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EF972D-E32B-A622-C6B0-DD8453507A68}"/>
              </a:ext>
            </a:extLst>
          </p:cNvPr>
          <p:cNvSpPr txBox="1"/>
          <p:nvPr/>
        </p:nvSpPr>
        <p:spPr>
          <a:xfrm>
            <a:off x="2374245" y="2133600"/>
            <a:ext cx="7492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48b4e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5564"/>
            <a:ext cx="9144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e48b4e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e48b4e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64681" y="3177797"/>
            <a:ext cx="6858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48b4e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8181" y="3202782"/>
            <a:ext cx="6858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rose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724400"/>
            <a:ext cx="1608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rose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47244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882708qrd8j1hg8v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6220"/>
            <a:ext cx="762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882708qrd8j1hg8v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882708qrd8j1hg8v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"/>
            <a:ext cx="762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3124200" y="2133600"/>
            <a:ext cx="6019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pic>
        <p:nvPicPr>
          <p:cNvPr id="54285" name="gia dinh ga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53600" y="6248400"/>
            <a:ext cx="5334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47812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vi-VN" sz="3200" dirty="0">
                <a:solidFill>
                  <a:srgbClr val="FF0000"/>
                </a:solidFill>
                <a:latin typeface="Times New Roman"/>
                <a:ea typeface="Calibri"/>
              </a:rPr>
              <a:t>CC: Chia trẻ làm 4 đội. Nhiệm vụ của mỗi đội sẽghép các miếng ghép để tạo thành bức tranh hoàn chỉnh về công trình lớn Quận Long Biên. 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vi-VN" sz="3200" dirty="0">
                <a:solidFill>
                  <a:srgbClr val="FF0000"/>
                </a:solidFill>
                <a:latin typeface="Times New Roman"/>
                <a:ea typeface="Calibri"/>
              </a:rPr>
              <a:t>LC: Thời gian chơi là 1 bản nhạc, kết thúc bản nhạc, đội nào ghép tranh đúng và nhanh nhất sẽ giành chiến thắng</a:t>
            </a:r>
            <a:r>
              <a:rPr lang="vi-VN" sz="2400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114" fill="hold"/>
                                        <p:tgtEl>
                                          <p:spTgt spid="54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12192000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90800" y="153889"/>
            <a:ext cx="7696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/>
                <a:ea typeface="Times New Roman"/>
              </a:rPr>
              <a:t>Trẻ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Long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Biên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nổi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Chương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Long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Biên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vườn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Ngọc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Lâm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hay 1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mại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4200" y="990600"/>
            <a:ext cx="693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CC0000"/>
              </a:solidFill>
              <a:latin typeface=".VnTime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CC0000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10243" name="Picture 3" descr="khungday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504607" y="1828800"/>
            <a:ext cx="74676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/>
              </a:rPr>
              <a:t>PhÇn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/>
              </a:rPr>
              <a:t> 1: 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113613" y="3448987"/>
            <a:ext cx="7924800" cy="732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Quê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hương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tươi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Cung tap the duc O sao be khong la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8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14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0"/>
            <a:ext cx="12192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38400" y="2057400"/>
            <a:ext cx="7848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/>
              </a:rPr>
              <a:t>PhÇn</a:t>
            </a:r>
            <a:r>
              <a:rPr lang="fr-FR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/>
              </a:rPr>
              <a:t> 2: </a:t>
            </a:r>
            <a:r>
              <a:rPr lang="fr-FR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fr-FR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fr-FR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fr-FR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27159908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cầu long biê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ao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4-1-1468470368387-1468485688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5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foody-mobile-ke-sieu-thi-chua-han-332-635836336733545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250</Words>
  <Application>Microsoft Office PowerPoint</Application>
  <PresentationFormat>Widescreen</PresentationFormat>
  <Paragraphs>26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.VnTime</vt:lpstr>
      <vt:lpstr>Arabia</vt:lpstr>
      <vt:lpstr>Arial</vt:lpstr>
      <vt:lpstr>Calibri</vt:lpstr>
      <vt:lpstr>Times New Roman</vt:lpstr>
      <vt:lpstr>Office Theme</vt:lpstr>
      <vt:lpstr>Default Design</vt:lpstr>
      <vt:lpstr>1_Default Design</vt:lpstr>
      <vt:lpstr>3_Default Design</vt:lpstr>
      <vt:lpstr>2_Default Design</vt:lpstr>
      <vt:lpstr>4_Default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TAComputer</dc:creator>
  <cp:lastModifiedBy>Trang Nguyen</cp:lastModifiedBy>
  <cp:revision>17</cp:revision>
  <dcterms:created xsi:type="dcterms:W3CDTF">2018-05-09T13:01:25Z</dcterms:created>
  <dcterms:modified xsi:type="dcterms:W3CDTF">2023-10-30T13:54:08Z</dcterms:modified>
</cp:coreProperties>
</file>