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3" r:id="rId9"/>
    <p:sldId id="264" r:id="rId10"/>
    <p:sldId id="262" r:id="rId11"/>
    <p:sldId id="265" r:id="rId12"/>
    <p:sldId id="266" r:id="rId13"/>
    <p:sldId id="267" r:id="rId14"/>
    <p:sldId id="268" r:id="rId15"/>
    <p:sldId id="271" r:id="rId16"/>
    <p:sldId id="272" r:id="rId17"/>
    <p:sldId id="274" r:id="rId18"/>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633711-D1C1-4F75-90A1-E8902BCE147E}"/>
              </a:ext>
            </a:extLst>
          </p:cNvPr>
          <p:cNvSpPr>
            <a:spLocks noGrp="1"/>
          </p:cNvSpPr>
          <p:nvPr>
            <p:ph type="dt" sz="half" idx="10"/>
          </p:nvPr>
        </p:nvSpPr>
        <p:spPr/>
        <p:txBody>
          <a:bodyPr/>
          <a:lstStyle>
            <a:lvl1pPr>
              <a:defRPr/>
            </a:lvl1pPr>
          </a:lstStyle>
          <a:p>
            <a:pPr>
              <a:defRPr/>
            </a:pPr>
            <a:fld id="{339D6DAE-1E76-4219-AF5E-27E5332ACD3C}" type="datetimeFigureOut">
              <a:rPr lang="vi-VN"/>
              <a:pPr>
                <a:defRPr/>
              </a:pPr>
              <a:t>30/10/2023</a:t>
            </a:fld>
            <a:endParaRPr lang="vi-VN"/>
          </a:p>
        </p:txBody>
      </p:sp>
      <p:sp>
        <p:nvSpPr>
          <p:cNvPr id="5" name="Footer Placeholder 4">
            <a:extLst>
              <a:ext uri="{FF2B5EF4-FFF2-40B4-BE49-F238E27FC236}">
                <a16:creationId xmlns:a16="http://schemas.microsoft.com/office/drawing/2014/main" id="{4D595B9B-C2AE-4D03-94C3-4F65686FB83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B1447C6-86D8-4831-A68A-D49B11DA7496}"/>
              </a:ext>
            </a:extLst>
          </p:cNvPr>
          <p:cNvSpPr>
            <a:spLocks noGrp="1"/>
          </p:cNvSpPr>
          <p:nvPr>
            <p:ph type="sldNum" sz="quarter" idx="12"/>
          </p:nvPr>
        </p:nvSpPr>
        <p:spPr/>
        <p:txBody>
          <a:bodyPr/>
          <a:lstStyle>
            <a:lvl1pPr>
              <a:defRPr/>
            </a:lvl1pPr>
          </a:lstStyle>
          <a:p>
            <a:pPr>
              <a:defRPr/>
            </a:pPr>
            <a:fld id="{0F7FBDA3-606D-4704-9355-A38C3E46FBBE}" type="slidenum">
              <a:rPr lang="vi-VN" altLang="en-US"/>
              <a:pPr>
                <a:defRPr/>
              </a:pPr>
              <a:t>‹#›</a:t>
            </a:fld>
            <a:endParaRPr lang="vi-VN" altLang="en-US"/>
          </a:p>
        </p:txBody>
      </p:sp>
    </p:spTree>
    <p:extLst>
      <p:ext uri="{BB962C8B-B14F-4D97-AF65-F5344CB8AC3E}">
        <p14:creationId xmlns:p14="http://schemas.microsoft.com/office/powerpoint/2010/main" val="263915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9FD006-8E1B-40C1-8563-BE91AE28C4C6}"/>
              </a:ext>
            </a:extLst>
          </p:cNvPr>
          <p:cNvSpPr>
            <a:spLocks noGrp="1"/>
          </p:cNvSpPr>
          <p:nvPr>
            <p:ph type="dt" sz="half" idx="10"/>
          </p:nvPr>
        </p:nvSpPr>
        <p:spPr/>
        <p:txBody>
          <a:bodyPr/>
          <a:lstStyle>
            <a:lvl1pPr>
              <a:defRPr/>
            </a:lvl1pPr>
          </a:lstStyle>
          <a:p>
            <a:pPr>
              <a:defRPr/>
            </a:pPr>
            <a:fld id="{7E885044-9881-42B1-8D78-FF6B951A3AD1}" type="datetimeFigureOut">
              <a:rPr lang="vi-VN"/>
              <a:pPr>
                <a:defRPr/>
              </a:pPr>
              <a:t>30/10/2023</a:t>
            </a:fld>
            <a:endParaRPr lang="vi-VN"/>
          </a:p>
        </p:txBody>
      </p:sp>
      <p:sp>
        <p:nvSpPr>
          <p:cNvPr id="5" name="Footer Placeholder 4">
            <a:extLst>
              <a:ext uri="{FF2B5EF4-FFF2-40B4-BE49-F238E27FC236}">
                <a16:creationId xmlns:a16="http://schemas.microsoft.com/office/drawing/2014/main" id="{5EF39164-6FFE-4825-9A64-DB4EEC3E7F9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0148F54-807A-4B91-95D0-0CF7D815A53E}"/>
              </a:ext>
            </a:extLst>
          </p:cNvPr>
          <p:cNvSpPr>
            <a:spLocks noGrp="1"/>
          </p:cNvSpPr>
          <p:nvPr>
            <p:ph type="sldNum" sz="quarter" idx="12"/>
          </p:nvPr>
        </p:nvSpPr>
        <p:spPr/>
        <p:txBody>
          <a:bodyPr/>
          <a:lstStyle>
            <a:lvl1pPr>
              <a:defRPr/>
            </a:lvl1pPr>
          </a:lstStyle>
          <a:p>
            <a:pPr>
              <a:defRPr/>
            </a:pPr>
            <a:fld id="{1C8E4942-6489-4355-8091-97A7A9BB3498}" type="slidenum">
              <a:rPr lang="vi-VN" altLang="en-US"/>
              <a:pPr>
                <a:defRPr/>
              </a:pPr>
              <a:t>‹#›</a:t>
            </a:fld>
            <a:endParaRPr lang="vi-VN" altLang="en-US"/>
          </a:p>
        </p:txBody>
      </p:sp>
    </p:spTree>
    <p:extLst>
      <p:ext uri="{BB962C8B-B14F-4D97-AF65-F5344CB8AC3E}">
        <p14:creationId xmlns:p14="http://schemas.microsoft.com/office/powerpoint/2010/main" val="305914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255329-8BD0-446F-A7D9-AC5CC62E4A50}"/>
              </a:ext>
            </a:extLst>
          </p:cNvPr>
          <p:cNvSpPr>
            <a:spLocks noGrp="1"/>
          </p:cNvSpPr>
          <p:nvPr>
            <p:ph type="dt" sz="half" idx="10"/>
          </p:nvPr>
        </p:nvSpPr>
        <p:spPr/>
        <p:txBody>
          <a:bodyPr/>
          <a:lstStyle>
            <a:lvl1pPr>
              <a:defRPr/>
            </a:lvl1pPr>
          </a:lstStyle>
          <a:p>
            <a:pPr>
              <a:defRPr/>
            </a:pPr>
            <a:fld id="{16536406-CFAB-4E5E-BB61-41763D7D1B88}" type="datetimeFigureOut">
              <a:rPr lang="vi-VN"/>
              <a:pPr>
                <a:defRPr/>
              </a:pPr>
              <a:t>30/10/2023</a:t>
            </a:fld>
            <a:endParaRPr lang="vi-VN"/>
          </a:p>
        </p:txBody>
      </p:sp>
      <p:sp>
        <p:nvSpPr>
          <p:cNvPr id="5" name="Footer Placeholder 4">
            <a:extLst>
              <a:ext uri="{FF2B5EF4-FFF2-40B4-BE49-F238E27FC236}">
                <a16:creationId xmlns:a16="http://schemas.microsoft.com/office/drawing/2014/main" id="{15C48FA5-9C9A-4849-9929-4E3CDE76377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191A31A-D99B-4DCE-A7FD-48CFFA0776A9}"/>
              </a:ext>
            </a:extLst>
          </p:cNvPr>
          <p:cNvSpPr>
            <a:spLocks noGrp="1"/>
          </p:cNvSpPr>
          <p:nvPr>
            <p:ph type="sldNum" sz="quarter" idx="12"/>
          </p:nvPr>
        </p:nvSpPr>
        <p:spPr/>
        <p:txBody>
          <a:bodyPr/>
          <a:lstStyle>
            <a:lvl1pPr>
              <a:defRPr/>
            </a:lvl1pPr>
          </a:lstStyle>
          <a:p>
            <a:pPr>
              <a:defRPr/>
            </a:pPr>
            <a:fld id="{B5661FCC-76A4-4EB6-9C92-E6B5F2D24DB7}" type="slidenum">
              <a:rPr lang="vi-VN" altLang="en-US"/>
              <a:pPr>
                <a:defRPr/>
              </a:pPr>
              <a:t>‹#›</a:t>
            </a:fld>
            <a:endParaRPr lang="vi-VN" altLang="en-US"/>
          </a:p>
        </p:txBody>
      </p:sp>
    </p:spTree>
    <p:extLst>
      <p:ext uri="{BB962C8B-B14F-4D97-AF65-F5344CB8AC3E}">
        <p14:creationId xmlns:p14="http://schemas.microsoft.com/office/powerpoint/2010/main" val="370971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B97B3F2-BA07-4B80-AFDB-E218CD6098F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C827BB-3A04-423C-8FDE-E500BDB4F05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43A94E-DDB6-467E-8156-7944D7A3392D}"/>
              </a:ext>
            </a:extLst>
          </p:cNvPr>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1EA7C669-34A9-47C4-B785-96E57D26881F}" type="slidenum">
              <a:rPr lang="en-US" altLang="en-US"/>
              <a:pPr>
                <a:defRPr/>
              </a:pPr>
              <a:t>‹#›</a:t>
            </a:fld>
            <a:endParaRPr lang="en-US" altLang="en-US"/>
          </a:p>
        </p:txBody>
      </p:sp>
    </p:spTree>
    <p:extLst>
      <p:ext uri="{BB962C8B-B14F-4D97-AF65-F5344CB8AC3E}">
        <p14:creationId xmlns:p14="http://schemas.microsoft.com/office/powerpoint/2010/main" val="41789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EEE62C-88ED-4BB5-9A81-8E33EFB9822E}"/>
              </a:ext>
            </a:extLst>
          </p:cNvPr>
          <p:cNvSpPr>
            <a:spLocks noGrp="1"/>
          </p:cNvSpPr>
          <p:nvPr>
            <p:ph type="dt" sz="half" idx="10"/>
          </p:nvPr>
        </p:nvSpPr>
        <p:spPr/>
        <p:txBody>
          <a:bodyPr/>
          <a:lstStyle>
            <a:lvl1pPr>
              <a:defRPr/>
            </a:lvl1pPr>
          </a:lstStyle>
          <a:p>
            <a:pPr>
              <a:defRPr/>
            </a:pPr>
            <a:fld id="{C2E7A5C7-C868-4718-8FC5-95D9D7A8E2C6}" type="datetimeFigureOut">
              <a:rPr lang="vi-VN"/>
              <a:pPr>
                <a:defRPr/>
              </a:pPr>
              <a:t>30/10/2023</a:t>
            </a:fld>
            <a:endParaRPr lang="vi-VN"/>
          </a:p>
        </p:txBody>
      </p:sp>
      <p:sp>
        <p:nvSpPr>
          <p:cNvPr id="5" name="Footer Placeholder 4">
            <a:extLst>
              <a:ext uri="{FF2B5EF4-FFF2-40B4-BE49-F238E27FC236}">
                <a16:creationId xmlns:a16="http://schemas.microsoft.com/office/drawing/2014/main" id="{0209579C-3259-4FDB-854D-06665BE3CED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8D6667C-EE17-4F48-B9DC-D14AF04BD243}"/>
              </a:ext>
            </a:extLst>
          </p:cNvPr>
          <p:cNvSpPr>
            <a:spLocks noGrp="1"/>
          </p:cNvSpPr>
          <p:nvPr>
            <p:ph type="sldNum" sz="quarter" idx="12"/>
          </p:nvPr>
        </p:nvSpPr>
        <p:spPr/>
        <p:txBody>
          <a:bodyPr/>
          <a:lstStyle>
            <a:lvl1pPr>
              <a:defRPr/>
            </a:lvl1pPr>
          </a:lstStyle>
          <a:p>
            <a:pPr>
              <a:defRPr/>
            </a:pPr>
            <a:fld id="{06FC38D0-F756-4E37-94DD-A6CC844BCB8A}" type="slidenum">
              <a:rPr lang="vi-VN" altLang="en-US"/>
              <a:pPr>
                <a:defRPr/>
              </a:pPr>
              <a:t>‹#›</a:t>
            </a:fld>
            <a:endParaRPr lang="vi-VN" altLang="en-US"/>
          </a:p>
        </p:txBody>
      </p:sp>
    </p:spTree>
    <p:extLst>
      <p:ext uri="{BB962C8B-B14F-4D97-AF65-F5344CB8AC3E}">
        <p14:creationId xmlns:p14="http://schemas.microsoft.com/office/powerpoint/2010/main" val="38489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BB656-10E0-4DA1-8493-306F611AEE85}"/>
              </a:ext>
            </a:extLst>
          </p:cNvPr>
          <p:cNvSpPr>
            <a:spLocks noGrp="1"/>
          </p:cNvSpPr>
          <p:nvPr>
            <p:ph type="dt" sz="half" idx="10"/>
          </p:nvPr>
        </p:nvSpPr>
        <p:spPr/>
        <p:txBody>
          <a:bodyPr/>
          <a:lstStyle>
            <a:lvl1pPr>
              <a:defRPr/>
            </a:lvl1pPr>
          </a:lstStyle>
          <a:p>
            <a:pPr>
              <a:defRPr/>
            </a:pPr>
            <a:fld id="{8FEEC372-7A55-4D45-9147-AD0DC932915D}" type="datetimeFigureOut">
              <a:rPr lang="vi-VN"/>
              <a:pPr>
                <a:defRPr/>
              </a:pPr>
              <a:t>30/10/2023</a:t>
            </a:fld>
            <a:endParaRPr lang="vi-VN"/>
          </a:p>
        </p:txBody>
      </p:sp>
      <p:sp>
        <p:nvSpPr>
          <p:cNvPr id="5" name="Footer Placeholder 4">
            <a:extLst>
              <a:ext uri="{FF2B5EF4-FFF2-40B4-BE49-F238E27FC236}">
                <a16:creationId xmlns:a16="http://schemas.microsoft.com/office/drawing/2014/main" id="{0CD9B1F8-560B-419D-B8C0-352B3A42F74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9F71222-3B34-4C86-A2DC-13A12F459C93}"/>
              </a:ext>
            </a:extLst>
          </p:cNvPr>
          <p:cNvSpPr>
            <a:spLocks noGrp="1"/>
          </p:cNvSpPr>
          <p:nvPr>
            <p:ph type="sldNum" sz="quarter" idx="12"/>
          </p:nvPr>
        </p:nvSpPr>
        <p:spPr/>
        <p:txBody>
          <a:bodyPr/>
          <a:lstStyle>
            <a:lvl1pPr>
              <a:defRPr/>
            </a:lvl1pPr>
          </a:lstStyle>
          <a:p>
            <a:pPr>
              <a:defRPr/>
            </a:pPr>
            <a:fld id="{7F23ABB0-FD82-4334-8E6F-A725EF2896E7}" type="slidenum">
              <a:rPr lang="vi-VN" altLang="en-US"/>
              <a:pPr>
                <a:defRPr/>
              </a:pPr>
              <a:t>‹#›</a:t>
            </a:fld>
            <a:endParaRPr lang="vi-VN" altLang="en-US"/>
          </a:p>
        </p:txBody>
      </p:sp>
    </p:spTree>
    <p:extLst>
      <p:ext uri="{BB962C8B-B14F-4D97-AF65-F5344CB8AC3E}">
        <p14:creationId xmlns:p14="http://schemas.microsoft.com/office/powerpoint/2010/main" val="221320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2100693F-4213-4802-9BA4-6D82D22CED38}"/>
              </a:ext>
            </a:extLst>
          </p:cNvPr>
          <p:cNvSpPr>
            <a:spLocks noGrp="1"/>
          </p:cNvSpPr>
          <p:nvPr>
            <p:ph type="dt" sz="half" idx="10"/>
          </p:nvPr>
        </p:nvSpPr>
        <p:spPr/>
        <p:txBody>
          <a:bodyPr/>
          <a:lstStyle>
            <a:lvl1pPr>
              <a:defRPr/>
            </a:lvl1pPr>
          </a:lstStyle>
          <a:p>
            <a:pPr>
              <a:defRPr/>
            </a:pPr>
            <a:fld id="{0E153521-5738-4BE2-A21D-FC12DAF029A5}" type="datetimeFigureOut">
              <a:rPr lang="vi-VN"/>
              <a:pPr>
                <a:defRPr/>
              </a:pPr>
              <a:t>30/10/2023</a:t>
            </a:fld>
            <a:endParaRPr lang="vi-VN"/>
          </a:p>
        </p:txBody>
      </p:sp>
      <p:sp>
        <p:nvSpPr>
          <p:cNvPr id="6" name="Footer Placeholder 4">
            <a:extLst>
              <a:ext uri="{FF2B5EF4-FFF2-40B4-BE49-F238E27FC236}">
                <a16:creationId xmlns:a16="http://schemas.microsoft.com/office/drawing/2014/main" id="{05DDF83C-C8AF-4EE3-85E6-A54CC487431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0007296-07E6-4AA7-BC31-DEF5669D1F2E}"/>
              </a:ext>
            </a:extLst>
          </p:cNvPr>
          <p:cNvSpPr>
            <a:spLocks noGrp="1"/>
          </p:cNvSpPr>
          <p:nvPr>
            <p:ph type="sldNum" sz="quarter" idx="12"/>
          </p:nvPr>
        </p:nvSpPr>
        <p:spPr/>
        <p:txBody>
          <a:bodyPr/>
          <a:lstStyle>
            <a:lvl1pPr>
              <a:defRPr/>
            </a:lvl1pPr>
          </a:lstStyle>
          <a:p>
            <a:pPr>
              <a:defRPr/>
            </a:pPr>
            <a:fld id="{DC3DC37D-348F-4D50-AC9E-88E9DD9DA0AC}" type="slidenum">
              <a:rPr lang="vi-VN" altLang="en-US"/>
              <a:pPr>
                <a:defRPr/>
              </a:pPr>
              <a:t>‹#›</a:t>
            </a:fld>
            <a:endParaRPr lang="vi-VN" altLang="en-US"/>
          </a:p>
        </p:txBody>
      </p:sp>
    </p:spTree>
    <p:extLst>
      <p:ext uri="{BB962C8B-B14F-4D97-AF65-F5344CB8AC3E}">
        <p14:creationId xmlns:p14="http://schemas.microsoft.com/office/powerpoint/2010/main" val="64084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CD94FCFD-8DA5-47D7-BF9A-F573426B83DF}"/>
              </a:ext>
            </a:extLst>
          </p:cNvPr>
          <p:cNvSpPr>
            <a:spLocks noGrp="1"/>
          </p:cNvSpPr>
          <p:nvPr>
            <p:ph type="dt" sz="half" idx="10"/>
          </p:nvPr>
        </p:nvSpPr>
        <p:spPr/>
        <p:txBody>
          <a:bodyPr/>
          <a:lstStyle>
            <a:lvl1pPr>
              <a:defRPr/>
            </a:lvl1pPr>
          </a:lstStyle>
          <a:p>
            <a:pPr>
              <a:defRPr/>
            </a:pPr>
            <a:fld id="{11D905FC-1622-427A-B936-49A09AA9B3DF}" type="datetimeFigureOut">
              <a:rPr lang="vi-VN"/>
              <a:pPr>
                <a:defRPr/>
              </a:pPr>
              <a:t>30/10/2023</a:t>
            </a:fld>
            <a:endParaRPr lang="vi-VN"/>
          </a:p>
        </p:txBody>
      </p:sp>
      <p:sp>
        <p:nvSpPr>
          <p:cNvPr id="8" name="Footer Placeholder 4">
            <a:extLst>
              <a:ext uri="{FF2B5EF4-FFF2-40B4-BE49-F238E27FC236}">
                <a16:creationId xmlns:a16="http://schemas.microsoft.com/office/drawing/2014/main" id="{910F5C14-9B37-4961-9180-11D0894DA1A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B39E106-43D0-4B30-8A4E-C06419C93BB7}"/>
              </a:ext>
            </a:extLst>
          </p:cNvPr>
          <p:cNvSpPr>
            <a:spLocks noGrp="1"/>
          </p:cNvSpPr>
          <p:nvPr>
            <p:ph type="sldNum" sz="quarter" idx="12"/>
          </p:nvPr>
        </p:nvSpPr>
        <p:spPr/>
        <p:txBody>
          <a:bodyPr/>
          <a:lstStyle>
            <a:lvl1pPr>
              <a:defRPr/>
            </a:lvl1pPr>
          </a:lstStyle>
          <a:p>
            <a:pPr>
              <a:defRPr/>
            </a:pPr>
            <a:fld id="{D9CC9CC8-290F-44BF-9E6C-07125A2429A3}" type="slidenum">
              <a:rPr lang="vi-VN" altLang="en-US"/>
              <a:pPr>
                <a:defRPr/>
              </a:pPr>
              <a:t>‹#›</a:t>
            </a:fld>
            <a:endParaRPr lang="vi-VN" altLang="en-US"/>
          </a:p>
        </p:txBody>
      </p:sp>
    </p:spTree>
    <p:extLst>
      <p:ext uri="{BB962C8B-B14F-4D97-AF65-F5344CB8AC3E}">
        <p14:creationId xmlns:p14="http://schemas.microsoft.com/office/powerpoint/2010/main" val="375783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C72C467E-879C-4DCB-B0CB-C3C74CBDD212}"/>
              </a:ext>
            </a:extLst>
          </p:cNvPr>
          <p:cNvSpPr>
            <a:spLocks noGrp="1"/>
          </p:cNvSpPr>
          <p:nvPr>
            <p:ph type="dt" sz="half" idx="10"/>
          </p:nvPr>
        </p:nvSpPr>
        <p:spPr/>
        <p:txBody>
          <a:bodyPr/>
          <a:lstStyle>
            <a:lvl1pPr>
              <a:defRPr/>
            </a:lvl1pPr>
          </a:lstStyle>
          <a:p>
            <a:pPr>
              <a:defRPr/>
            </a:pPr>
            <a:fld id="{79555378-7954-4CAC-A962-00DEA49C48DD}" type="datetimeFigureOut">
              <a:rPr lang="vi-VN"/>
              <a:pPr>
                <a:defRPr/>
              </a:pPr>
              <a:t>30/10/2023</a:t>
            </a:fld>
            <a:endParaRPr lang="vi-VN"/>
          </a:p>
        </p:txBody>
      </p:sp>
      <p:sp>
        <p:nvSpPr>
          <p:cNvPr id="4" name="Footer Placeholder 4">
            <a:extLst>
              <a:ext uri="{FF2B5EF4-FFF2-40B4-BE49-F238E27FC236}">
                <a16:creationId xmlns:a16="http://schemas.microsoft.com/office/drawing/2014/main" id="{EC0A251A-E76F-4D9B-BD94-01998BB815E7}"/>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5B9EAEF8-3648-44E1-A866-B02862BD4204}"/>
              </a:ext>
            </a:extLst>
          </p:cNvPr>
          <p:cNvSpPr>
            <a:spLocks noGrp="1"/>
          </p:cNvSpPr>
          <p:nvPr>
            <p:ph type="sldNum" sz="quarter" idx="12"/>
          </p:nvPr>
        </p:nvSpPr>
        <p:spPr/>
        <p:txBody>
          <a:bodyPr/>
          <a:lstStyle>
            <a:lvl1pPr>
              <a:defRPr/>
            </a:lvl1pPr>
          </a:lstStyle>
          <a:p>
            <a:pPr>
              <a:defRPr/>
            </a:pPr>
            <a:fld id="{FCAAE7B6-60AD-455F-96DB-2FAEE18F0D05}" type="slidenum">
              <a:rPr lang="vi-VN" altLang="en-US"/>
              <a:pPr>
                <a:defRPr/>
              </a:pPr>
              <a:t>‹#›</a:t>
            </a:fld>
            <a:endParaRPr lang="vi-VN" altLang="en-US"/>
          </a:p>
        </p:txBody>
      </p:sp>
    </p:spTree>
    <p:extLst>
      <p:ext uri="{BB962C8B-B14F-4D97-AF65-F5344CB8AC3E}">
        <p14:creationId xmlns:p14="http://schemas.microsoft.com/office/powerpoint/2010/main" val="15450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31771B-4C55-444B-8951-96E0EE864126}"/>
              </a:ext>
            </a:extLst>
          </p:cNvPr>
          <p:cNvSpPr>
            <a:spLocks noGrp="1"/>
          </p:cNvSpPr>
          <p:nvPr>
            <p:ph type="dt" sz="half" idx="10"/>
          </p:nvPr>
        </p:nvSpPr>
        <p:spPr/>
        <p:txBody>
          <a:bodyPr/>
          <a:lstStyle>
            <a:lvl1pPr>
              <a:defRPr/>
            </a:lvl1pPr>
          </a:lstStyle>
          <a:p>
            <a:pPr>
              <a:defRPr/>
            </a:pPr>
            <a:fld id="{CFE3D449-E54B-4EEF-B196-A39AFBB6A034}" type="datetimeFigureOut">
              <a:rPr lang="vi-VN"/>
              <a:pPr>
                <a:defRPr/>
              </a:pPr>
              <a:t>30/10/2023</a:t>
            </a:fld>
            <a:endParaRPr lang="vi-VN"/>
          </a:p>
        </p:txBody>
      </p:sp>
      <p:sp>
        <p:nvSpPr>
          <p:cNvPr id="3" name="Footer Placeholder 4">
            <a:extLst>
              <a:ext uri="{FF2B5EF4-FFF2-40B4-BE49-F238E27FC236}">
                <a16:creationId xmlns:a16="http://schemas.microsoft.com/office/drawing/2014/main" id="{22CB6EF0-EDBF-4B8C-A1C8-1B9EEB2FC89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40962169-79FD-4BB8-946B-4113D5A4D049}"/>
              </a:ext>
            </a:extLst>
          </p:cNvPr>
          <p:cNvSpPr>
            <a:spLocks noGrp="1"/>
          </p:cNvSpPr>
          <p:nvPr>
            <p:ph type="sldNum" sz="quarter" idx="12"/>
          </p:nvPr>
        </p:nvSpPr>
        <p:spPr/>
        <p:txBody>
          <a:bodyPr/>
          <a:lstStyle>
            <a:lvl1pPr>
              <a:defRPr/>
            </a:lvl1pPr>
          </a:lstStyle>
          <a:p>
            <a:pPr>
              <a:defRPr/>
            </a:pPr>
            <a:fld id="{1E80D54A-3DF4-4EE3-94ED-643D27B4CA18}" type="slidenum">
              <a:rPr lang="vi-VN" altLang="en-US"/>
              <a:pPr>
                <a:defRPr/>
              </a:pPr>
              <a:t>‹#›</a:t>
            </a:fld>
            <a:endParaRPr lang="vi-VN" altLang="en-US"/>
          </a:p>
        </p:txBody>
      </p:sp>
    </p:spTree>
    <p:extLst>
      <p:ext uri="{BB962C8B-B14F-4D97-AF65-F5344CB8AC3E}">
        <p14:creationId xmlns:p14="http://schemas.microsoft.com/office/powerpoint/2010/main" val="155165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F30C0D-3026-4295-9A20-ED70FDFB63AF}"/>
              </a:ext>
            </a:extLst>
          </p:cNvPr>
          <p:cNvSpPr>
            <a:spLocks noGrp="1"/>
          </p:cNvSpPr>
          <p:nvPr>
            <p:ph type="dt" sz="half" idx="10"/>
          </p:nvPr>
        </p:nvSpPr>
        <p:spPr/>
        <p:txBody>
          <a:bodyPr/>
          <a:lstStyle>
            <a:lvl1pPr>
              <a:defRPr/>
            </a:lvl1pPr>
          </a:lstStyle>
          <a:p>
            <a:pPr>
              <a:defRPr/>
            </a:pPr>
            <a:fld id="{3C0DB9DF-2CE1-44CD-A5E6-236AE5897FF0}" type="datetimeFigureOut">
              <a:rPr lang="vi-VN"/>
              <a:pPr>
                <a:defRPr/>
              </a:pPr>
              <a:t>30/10/2023</a:t>
            </a:fld>
            <a:endParaRPr lang="vi-VN"/>
          </a:p>
        </p:txBody>
      </p:sp>
      <p:sp>
        <p:nvSpPr>
          <p:cNvPr id="6" name="Footer Placeholder 4">
            <a:extLst>
              <a:ext uri="{FF2B5EF4-FFF2-40B4-BE49-F238E27FC236}">
                <a16:creationId xmlns:a16="http://schemas.microsoft.com/office/drawing/2014/main" id="{D1E4325D-49CB-479B-8F18-08A55DC6AFC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4B38B0D-C173-4534-9BCC-69CE05D479F2}"/>
              </a:ext>
            </a:extLst>
          </p:cNvPr>
          <p:cNvSpPr>
            <a:spLocks noGrp="1"/>
          </p:cNvSpPr>
          <p:nvPr>
            <p:ph type="sldNum" sz="quarter" idx="12"/>
          </p:nvPr>
        </p:nvSpPr>
        <p:spPr/>
        <p:txBody>
          <a:bodyPr/>
          <a:lstStyle>
            <a:lvl1pPr>
              <a:defRPr/>
            </a:lvl1pPr>
          </a:lstStyle>
          <a:p>
            <a:pPr>
              <a:defRPr/>
            </a:pPr>
            <a:fld id="{565CE7F9-D1F9-4EE1-8730-EED9F0C89C20}" type="slidenum">
              <a:rPr lang="vi-VN" altLang="en-US"/>
              <a:pPr>
                <a:defRPr/>
              </a:pPr>
              <a:t>‹#›</a:t>
            </a:fld>
            <a:endParaRPr lang="vi-VN" altLang="en-US"/>
          </a:p>
        </p:txBody>
      </p:sp>
    </p:spTree>
    <p:extLst>
      <p:ext uri="{BB962C8B-B14F-4D97-AF65-F5344CB8AC3E}">
        <p14:creationId xmlns:p14="http://schemas.microsoft.com/office/powerpoint/2010/main" val="9443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6B0373-E24C-4176-934C-9C7048B1AB5F}"/>
              </a:ext>
            </a:extLst>
          </p:cNvPr>
          <p:cNvSpPr>
            <a:spLocks noGrp="1"/>
          </p:cNvSpPr>
          <p:nvPr>
            <p:ph type="dt" sz="half" idx="10"/>
          </p:nvPr>
        </p:nvSpPr>
        <p:spPr/>
        <p:txBody>
          <a:bodyPr/>
          <a:lstStyle>
            <a:lvl1pPr>
              <a:defRPr/>
            </a:lvl1pPr>
          </a:lstStyle>
          <a:p>
            <a:pPr>
              <a:defRPr/>
            </a:pPr>
            <a:fld id="{89E118DF-F5DF-4D13-AA2A-CD80A3EDB15C}" type="datetimeFigureOut">
              <a:rPr lang="vi-VN"/>
              <a:pPr>
                <a:defRPr/>
              </a:pPr>
              <a:t>30/10/2023</a:t>
            </a:fld>
            <a:endParaRPr lang="vi-VN"/>
          </a:p>
        </p:txBody>
      </p:sp>
      <p:sp>
        <p:nvSpPr>
          <p:cNvPr id="6" name="Footer Placeholder 4">
            <a:extLst>
              <a:ext uri="{FF2B5EF4-FFF2-40B4-BE49-F238E27FC236}">
                <a16:creationId xmlns:a16="http://schemas.microsoft.com/office/drawing/2014/main" id="{830DD6EB-B283-439F-BC87-33224F45408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049DF50-220C-40F9-A95F-EE70242CDB80}"/>
              </a:ext>
            </a:extLst>
          </p:cNvPr>
          <p:cNvSpPr>
            <a:spLocks noGrp="1"/>
          </p:cNvSpPr>
          <p:nvPr>
            <p:ph type="sldNum" sz="quarter" idx="12"/>
          </p:nvPr>
        </p:nvSpPr>
        <p:spPr/>
        <p:txBody>
          <a:bodyPr/>
          <a:lstStyle>
            <a:lvl1pPr>
              <a:defRPr/>
            </a:lvl1pPr>
          </a:lstStyle>
          <a:p>
            <a:pPr>
              <a:defRPr/>
            </a:pPr>
            <a:fld id="{DA6C878D-EA3B-4F21-BAF5-AB914E6BB03E}" type="slidenum">
              <a:rPr lang="vi-VN" altLang="en-US"/>
              <a:pPr>
                <a:defRPr/>
              </a:pPr>
              <a:t>‹#›</a:t>
            </a:fld>
            <a:endParaRPr lang="vi-VN" altLang="en-US"/>
          </a:p>
        </p:txBody>
      </p:sp>
    </p:spTree>
    <p:extLst>
      <p:ext uri="{BB962C8B-B14F-4D97-AF65-F5344CB8AC3E}">
        <p14:creationId xmlns:p14="http://schemas.microsoft.com/office/powerpoint/2010/main" val="27659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78959C-0327-4A00-AA4F-645CD49280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E2C26495-95D4-4409-BDB3-DCCCFC85E65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2697EB10-0A3A-493F-8C8C-78D89ECE0FA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814DE6C-32F1-44E3-8C9A-8871ECE846BA}" type="datetimeFigureOut">
              <a:rPr lang="vi-VN"/>
              <a:pPr>
                <a:defRPr/>
              </a:pPr>
              <a:t>30/10/2023</a:t>
            </a:fld>
            <a:endParaRPr lang="vi-VN"/>
          </a:p>
        </p:txBody>
      </p:sp>
      <p:sp>
        <p:nvSpPr>
          <p:cNvPr id="5" name="Footer Placeholder 4">
            <a:extLst>
              <a:ext uri="{FF2B5EF4-FFF2-40B4-BE49-F238E27FC236}">
                <a16:creationId xmlns:a16="http://schemas.microsoft.com/office/drawing/2014/main" id="{0BDCA01C-F3EE-4F2F-8F72-FE3337CA969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3ACD5A27-2105-4B0E-B9C3-8994A437F08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9BD68A79-491D-478B-B66A-BCF1EFF343B2}"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1A2CE-EEB1-4968-8604-D31C5666DB80}"/>
              </a:ext>
            </a:extLst>
          </p:cNvPr>
          <p:cNvSpPr>
            <a:spLocks noGrp="1"/>
          </p:cNvSpPr>
          <p:nvPr>
            <p:ph/>
          </p:nvPr>
        </p:nvSpPr>
        <p:spPr>
          <a:xfrm>
            <a:off x="2362200" y="311150"/>
            <a:ext cx="7162800" cy="838200"/>
          </a:xfrm>
        </p:spPr>
        <p:txBody>
          <a:bodyPr/>
          <a:lstStyle/>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ỦY BAN NHÂN DÂN QUẬN LONG BIÊN       </a:t>
            </a:r>
          </a:p>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TRƯỜNG MẦM </a:t>
            </a:r>
            <a:r>
              <a:rPr lang="en-US" altLang="en-US" sz="2400" b="1">
                <a:solidFill>
                  <a:srgbClr val="FF0000"/>
                </a:solidFill>
                <a:latin typeface="Times New Roman" panose="02020603050405020304" pitchFamily="18" charset="0"/>
                <a:cs typeface="Times New Roman" panose="02020603050405020304" pitchFamily="18" charset="0"/>
              </a:rPr>
              <a:t>NON HOA MỘC LAN</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CDDB46-0B1B-4706-9CF8-229FB85C7286}"/>
              </a:ext>
            </a:extLst>
          </p:cNvPr>
          <p:cNvSpPr txBox="1">
            <a:spLocks noChangeArrowheads="1"/>
          </p:cNvSpPr>
          <p:nvPr/>
        </p:nvSpPr>
        <p:spPr bwMode="auto">
          <a:xfrm>
            <a:off x="1775520" y="2996402"/>
            <a:ext cx="929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KHÁM PHÁ KHOA HỌC</a:t>
            </a:r>
          </a:p>
          <a:p>
            <a:pP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Đề</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tài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cần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gì</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lớn</a:t>
            </a:r>
            <a:r>
              <a:rPr lang="en-US" altLang="en-US" sz="2800" b="1" dirty="0">
                <a:solidFill>
                  <a:srgbClr val="0070C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Lứa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tuổi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Mẫu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3- 4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err="1">
                <a:solidFill>
                  <a:srgbClr val="0070C0"/>
                </a:solidFill>
                <a:latin typeface="Times New Roman" panose="02020603050405020304" pitchFamily="18" charset="0"/>
                <a:cs typeface="Times New Roman" panose="02020603050405020304" pitchFamily="18" charset="0"/>
              </a:rPr>
              <a:t>Thị</a:t>
            </a:r>
            <a:r>
              <a:rPr lang="en-US" altLang="en-US" sz="2800" b="1">
                <a:solidFill>
                  <a:srgbClr val="0070C0"/>
                </a:solidFill>
                <a:latin typeface="Times New Roman" panose="02020603050405020304" pitchFamily="18" charset="0"/>
                <a:cs typeface="Times New Roman" panose="02020603050405020304" pitchFamily="18" charset="0"/>
              </a:rPr>
              <a:t> Thùy Linh</a:t>
            </a:r>
            <a:endParaRPr lang="en-US" altLang="en-US" sz="2800"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Năm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học</a:t>
            </a:r>
            <a:r>
              <a:rPr lang="en-US" altLang="en-US" sz="2400" b="1">
                <a:solidFill>
                  <a:srgbClr val="0070C0"/>
                </a:solidFill>
                <a:latin typeface="Times New Roman" panose="02020603050405020304" pitchFamily="18" charset="0"/>
                <a:cs typeface="Times New Roman" panose="02020603050405020304" pitchFamily="18" charset="0"/>
              </a:rPr>
              <a:t>: 2023 - </a:t>
            </a:r>
            <a:r>
              <a:rPr lang="en-US" altLang="en-US" sz="2400" b="1" dirty="0">
                <a:solidFill>
                  <a:srgbClr val="0070C0"/>
                </a:solidFill>
                <a:latin typeface="Times New Roman" panose="02020603050405020304" pitchFamily="18" charset="0"/>
                <a:cs typeface="Times New Roman" panose="02020603050405020304" pitchFamily="18" charset="0"/>
              </a:rPr>
              <a:t>2024</a:t>
            </a:r>
            <a:endParaRPr lang="vi-VN" altLang="en-US" sz="2400" b="1"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1F5A695-7BA4-EFC9-46D4-52DDD63079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1904" y="1439892"/>
            <a:ext cx="1291104" cy="1239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250" fill="hold"/>
                                        <p:tgtEl>
                                          <p:spTgt spid="4"/>
                                        </p:tgtEl>
                                        <p:attrNameLst>
                                          <p:attrName>ppt_x</p:attrName>
                                        </p:attrNameLst>
                                      </p:cBhvr>
                                      <p:tavLst>
                                        <p:tav tm="0">
                                          <p:val>
                                            <p:strVal val="#ppt_x"/>
                                          </p:val>
                                        </p:tav>
                                        <p:tav tm="100000">
                                          <p:val>
                                            <p:strVal val="#ppt_x"/>
                                          </p:val>
                                        </p:tav>
                                      </p:tavLst>
                                    </p:anim>
                                    <p:anim calcmode="lin" valueType="num">
                                      <p:cBhvr additive="base">
                                        <p:cTn id="2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F38C43-6522-491B-9A01-CFD5B928FD98}"/>
              </a:ext>
            </a:extLst>
          </p:cNvPr>
          <p:cNvSpPr txBox="1"/>
          <p:nvPr/>
        </p:nvSpPr>
        <p:spPr>
          <a:xfrm>
            <a:off x="3586163" y="238125"/>
            <a:ext cx="455930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béo</a:t>
            </a:r>
          </a:p>
        </p:txBody>
      </p:sp>
      <p:pic>
        <p:nvPicPr>
          <p:cNvPr id="8195" name="Picture 4">
            <a:extLst>
              <a:ext uri="{FF2B5EF4-FFF2-40B4-BE49-F238E27FC236}">
                <a16:creationId xmlns:a16="http://schemas.microsoft.com/office/drawing/2014/main" id="{138FC554-3EB5-40C3-9D39-2838EDF7D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712788"/>
            <a:ext cx="567848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6B0529EF-CA88-403D-9B48-4DB5170F0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773488"/>
            <a:ext cx="38989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75B3B4D3-AFA0-4AE4-91EF-7CE62DB6D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703263"/>
            <a:ext cx="56784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16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par>
                          <p:cTn id="16" fill="hold" nodeType="afterGroup">
                            <p:stCondLst>
                              <p:cond delay="2100"/>
                            </p:stCondLst>
                            <p:childTnLst>
                              <p:par>
                                <p:cTn id="17" presetID="10" presetClass="entr" presetSubtype="0"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500"/>
                                        <p:tgtEl>
                                          <p:spTgt spid="8195"/>
                                        </p:tgtEl>
                                      </p:cBhvr>
                                    </p:animEffect>
                                  </p:childTnLst>
                                </p:cTn>
                              </p:par>
                            </p:childTnLst>
                          </p:cTn>
                        </p:par>
                        <p:par>
                          <p:cTn id="20" fill="hold" nodeType="afterGroup">
                            <p:stCondLst>
                              <p:cond delay="2600"/>
                            </p:stCondLst>
                            <p:childTnLst>
                              <p:par>
                                <p:cTn id="21" presetID="10" presetClass="entr" presetSubtype="0" fill="hold" nodeType="after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2727B-4ABA-4E20-A099-2659EF04ACB7}"/>
              </a:ext>
            </a:extLst>
          </p:cNvPr>
          <p:cNvSpPr txBox="1"/>
          <p:nvPr/>
        </p:nvSpPr>
        <p:spPr>
          <a:xfrm>
            <a:off x="3382963" y="217488"/>
            <a:ext cx="5426075"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So sánh thực phẩm: Trứng gà – Gạo</a:t>
            </a:r>
          </a:p>
        </p:txBody>
      </p:sp>
      <p:pic>
        <p:nvPicPr>
          <p:cNvPr id="11267" name="Picture 4">
            <a:extLst>
              <a:ext uri="{FF2B5EF4-FFF2-40B4-BE49-F238E27FC236}">
                <a16:creationId xmlns:a16="http://schemas.microsoft.com/office/drawing/2014/main" id="{52128AAF-37A2-4D7B-8358-C36762298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125538"/>
            <a:ext cx="56292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2FAEA1CC-04C3-4964-8D5D-DDAC0D2284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125538"/>
            <a:ext cx="5402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90CACD-EE91-43E0-8058-DC60B98A91E8}"/>
              </a:ext>
            </a:extLst>
          </p:cNvPr>
          <p:cNvSpPr>
            <a:spLocks noGrp="1"/>
          </p:cNvSpPr>
          <p:nvPr>
            <p:ph type="title"/>
          </p:nvPr>
        </p:nvSpPr>
        <p:spPr>
          <a:xfrm>
            <a:off x="1981200" y="147638"/>
            <a:ext cx="82296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Nói nhanh, đọc đúng”</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DAAC0CEA-6F53-4514-B1FF-E53FF1B3384E}"/>
              </a:ext>
            </a:extLst>
          </p:cNvPr>
          <p:cNvGrpSpPr>
            <a:grpSpLocks/>
          </p:cNvGrpSpPr>
          <p:nvPr/>
        </p:nvGrpSpPr>
        <p:grpSpPr bwMode="auto">
          <a:xfrm>
            <a:off x="3033713" y="1254125"/>
            <a:ext cx="6518275" cy="5127625"/>
            <a:chOff x="204" y="0"/>
            <a:chExt cx="2457" cy="2087"/>
          </a:xfrm>
        </p:grpSpPr>
        <p:grpSp>
          <p:nvGrpSpPr>
            <p:cNvPr id="14341" name="Group 5">
              <a:extLst>
                <a:ext uri="{FF2B5EF4-FFF2-40B4-BE49-F238E27FC236}">
                  <a16:creationId xmlns:a16="http://schemas.microsoft.com/office/drawing/2014/main" id="{D79430E2-606B-4B3B-BC74-C222A3F660E2}"/>
                </a:ext>
              </a:extLst>
            </p:cNvPr>
            <p:cNvGrpSpPr>
              <a:grpSpLocks/>
            </p:cNvGrpSpPr>
            <p:nvPr/>
          </p:nvGrpSpPr>
          <p:grpSpPr bwMode="auto">
            <a:xfrm>
              <a:off x="247" y="0"/>
              <a:ext cx="2414" cy="2073"/>
              <a:chOff x="1644" y="2382"/>
              <a:chExt cx="2346" cy="1774"/>
            </a:xfrm>
          </p:grpSpPr>
          <p:pic>
            <p:nvPicPr>
              <p:cNvPr id="14343" name="Picture 6" descr="BIRTHD~3">
                <a:extLst>
                  <a:ext uri="{FF2B5EF4-FFF2-40B4-BE49-F238E27FC236}">
                    <a16:creationId xmlns:a16="http://schemas.microsoft.com/office/drawing/2014/main" id="{C8483DAE-DF45-4DD6-BFE6-3ED9122BB1A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7">
                <a:extLst>
                  <a:ext uri="{FF2B5EF4-FFF2-40B4-BE49-F238E27FC236}">
                    <a16:creationId xmlns:a16="http://schemas.microsoft.com/office/drawing/2014/main" id="{B5487C78-9D79-4F76-B5E6-38D5FE4D8264}"/>
                  </a:ext>
                </a:extLst>
              </p:cNvPr>
              <p:cNvGrpSpPr>
                <a:grpSpLocks/>
              </p:cNvGrpSpPr>
              <p:nvPr/>
            </p:nvGrpSpPr>
            <p:grpSpPr bwMode="auto">
              <a:xfrm>
                <a:off x="1644" y="2382"/>
                <a:ext cx="2346" cy="504"/>
                <a:chOff x="1644" y="2406"/>
                <a:chExt cx="2346" cy="504"/>
              </a:xfrm>
            </p:grpSpPr>
            <p:sp>
              <p:nvSpPr>
                <p:cNvPr id="14345" name="AutoShape 8">
                  <a:extLst>
                    <a:ext uri="{FF2B5EF4-FFF2-40B4-BE49-F238E27FC236}">
                      <a16:creationId xmlns:a16="http://schemas.microsoft.com/office/drawing/2014/main" id="{74002403-0D75-43FC-AFCB-3BD0D749CBFF}"/>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Cố lên các bạn ơi</a:t>
                  </a:r>
                </a:p>
              </p:txBody>
            </p:sp>
            <p:sp>
              <p:nvSpPr>
                <p:cNvPr id="14346" name="Freeform 9">
                  <a:extLst>
                    <a:ext uri="{FF2B5EF4-FFF2-40B4-BE49-F238E27FC236}">
                      <a16:creationId xmlns:a16="http://schemas.microsoft.com/office/drawing/2014/main" id="{DDA1C54D-09C1-4ECF-8345-BAAE299483AA}"/>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342" name="Rectangle 10">
              <a:extLst>
                <a:ext uri="{FF2B5EF4-FFF2-40B4-BE49-F238E27FC236}">
                  <a16:creationId xmlns:a16="http://schemas.microsoft.com/office/drawing/2014/main" id="{EEE610D6-6CF2-47BF-B338-6B3E6E3EFDB5}"/>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57299-E376-4D39-923C-030D4C0DF5C8}"/>
              </a:ext>
            </a:extLst>
          </p:cNvPr>
          <p:cNvSpPr txBox="1"/>
          <p:nvPr/>
        </p:nvSpPr>
        <p:spPr>
          <a:xfrm>
            <a:off x="2770188" y="212725"/>
            <a:ext cx="7092950"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đạm</a:t>
            </a:r>
          </a:p>
        </p:txBody>
      </p:sp>
      <p:grpSp>
        <p:nvGrpSpPr>
          <p:cNvPr id="11" name="Group 10">
            <a:extLst>
              <a:ext uri="{FF2B5EF4-FFF2-40B4-BE49-F238E27FC236}">
                <a16:creationId xmlns:a16="http://schemas.microsoft.com/office/drawing/2014/main" id="{AA4876F2-144E-447E-9BC0-67165D151214}"/>
              </a:ext>
            </a:extLst>
          </p:cNvPr>
          <p:cNvGrpSpPr>
            <a:grpSpLocks/>
          </p:cNvGrpSpPr>
          <p:nvPr/>
        </p:nvGrpSpPr>
        <p:grpSpPr bwMode="auto">
          <a:xfrm>
            <a:off x="2797175" y="1196975"/>
            <a:ext cx="2376488" cy="2595563"/>
            <a:chOff x="1272965" y="1196752"/>
            <a:chExt cx="2376264" cy="2595640"/>
          </a:xfrm>
        </p:grpSpPr>
        <p:pic>
          <p:nvPicPr>
            <p:cNvPr id="15374" name="Picture 6">
              <a:extLst>
                <a:ext uri="{FF2B5EF4-FFF2-40B4-BE49-F238E27FC236}">
                  <a16:creationId xmlns:a16="http://schemas.microsoft.com/office/drawing/2014/main" id="{0E44E1B8-02DD-42AC-982D-F1422B9FB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965" y="1196752"/>
              <a:ext cx="2376264" cy="189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FF1F194-0E8B-4201-9020-0E7350E7856D}"/>
                </a:ext>
              </a:extLst>
            </p:cNvPr>
            <p:cNvSpPr txBox="1"/>
            <p:nvPr/>
          </p:nvSpPr>
          <p:spPr>
            <a:xfrm>
              <a:off x="1812664" y="3146260"/>
              <a:ext cx="1836565" cy="646132"/>
            </a:xfrm>
            <a:prstGeom prst="rect">
              <a:avLst/>
            </a:prstGeom>
            <a:noFill/>
          </p:spPr>
          <p:txBody>
            <a:bodyPr>
              <a:spAutoFit/>
            </a:bodyPr>
            <a:lstStyle/>
            <a:p>
              <a:pPr eaLnBrk="1" hangingPunct="1">
                <a:defRPr/>
              </a:pPr>
              <a:r>
                <a:rPr lang="vi-VN" sz="3600" b="1">
                  <a:solidFill>
                    <a:srgbClr val="0070C0"/>
                  </a:solidFill>
                  <a:latin typeface="+mj-lt"/>
                  <a:cs typeface="Arial" charset="0"/>
                </a:rPr>
                <a:t>Cua</a:t>
              </a:r>
            </a:p>
          </p:txBody>
        </p:sp>
      </p:grpSp>
      <p:grpSp>
        <p:nvGrpSpPr>
          <p:cNvPr id="15" name="Group 14">
            <a:extLst>
              <a:ext uri="{FF2B5EF4-FFF2-40B4-BE49-F238E27FC236}">
                <a16:creationId xmlns:a16="http://schemas.microsoft.com/office/drawing/2014/main" id="{CAC6091B-0C55-45FA-856C-66FC50A1FD4D}"/>
              </a:ext>
            </a:extLst>
          </p:cNvPr>
          <p:cNvGrpSpPr>
            <a:grpSpLocks/>
          </p:cNvGrpSpPr>
          <p:nvPr/>
        </p:nvGrpSpPr>
        <p:grpSpPr bwMode="auto">
          <a:xfrm>
            <a:off x="6672263" y="1196975"/>
            <a:ext cx="2519362" cy="2544763"/>
            <a:chOff x="5148064" y="1196752"/>
            <a:chExt cx="2520281" cy="2545322"/>
          </a:xfrm>
        </p:grpSpPr>
        <p:pic>
          <p:nvPicPr>
            <p:cNvPr id="15372" name="Picture 3">
              <a:extLst>
                <a:ext uri="{FF2B5EF4-FFF2-40B4-BE49-F238E27FC236}">
                  <a16:creationId xmlns:a16="http://schemas.microsoft.com/office/drawing/2014/main" id="{DE838688-2C02-408B-8C20-A434E0CC3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2520281" cy="167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7CFA0B1-3031-4739-8161-883308F65223}"/>
                </a:ext>
              </a:extLst>
            </p:cNvPr>
            <p:cNvSpPr txBox="1"/>
            <p:nvPr/>
          </p:nvSpPr>
          <p:spPr>
            <a:xfrm>
              <a:off x="5616547" y="3095819"/>
              <a:ext cx="1835819" cy="646255"/>
            </a:xfrm>
            <a:prstGeom prst="rect">
              <a:avLst/>
            </a:prstGeom>
            <a:noFill/>
          </p:spPr>
          <p:txBody>
            <a:bodyPr>
              <a:spAutoFit/>
            </a:bodyPr>
            <a:lstStyle/>
            <a:p>
              <a:pPr eaLnBrk="1" hangingPunct="1">
                <a:defRPr/>
              </a:pPr>
              <a:r>
                <a:rPr lang="vi-VN" sz="3600" b="1">
                  <a:solidFill>
                    <a:srgbClr val="0070C0"/>
                  </a:solidFill>
                  <a:latin typeface="+mj-lt"/>
                  <a:cs typeface="Arial" charset="0"/>
                </a:rPr>
                <a:t>Sữa</a:t>
              </a:r>
            </a:p>
          </p:txBody>
        </p:sp>
      </p:grpSp>
      <p:grpSp>
        <p:nvGrpSpPr>
          <p:cNvPr id="16" name="Group 15">
            <a:extLst>
              <a:ext uri="{FF2B5EF4-FFF2-40B4-BE49-F238E27FC236}">
                <a16:creationId xmlns:a16="http://schemas.microsoft.com/office/drawing/2014/main" id="{2602A707-352B-436C-8F89-EEAE86C46CCD}"/>
              </a:ext>
            </a:extLst>
          </p:cNvPr>
          <p:cNvGrpSpPr>
            <a:grpSpLocks/>
          </p:cNvGrpSpPr>
          <p:nvPr/>
        </p:nvGrpSpPr>
        <p:grpSpPr bwMode="auto">
          <a:xfrm>
            <a:off x="2674938" y="4079875"/>
            <a:ext cx="2592387" cy="2624138"/>
            <a:chOff x="1151620" y="4079432"/>
            <a:chExt cx="2592288" cy="2625009"/>
          </a:xfrm>
        </p:grpSpPr>
        <p:pic>
          <p:nvPicPr>
            <p:cNvPr id="15370" name="Picture 8">
              <a:extLst>
                <a:ext uri="{FF2B5EF4-FFF2-40B4-BE49-F238E27FC236}">
                  <a16:creationId xmlns:a16="http://schemas.microsoft.com/office/drawing/2014/main" id="{19D21F54-8A37-4749-B97D-49B0F778F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1620" y="4079432"/>
              <a:ext cx="2592288" cy="19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3199294-5209-4334-9403-80791C5682BC}"/>
                </a:ext>
              </a:extLst>
            </p:cNvPr>
            <p:cNvSpPr txBox="1"/>
            <p:nvPr/>
          </p:nvSpPr>
          <p:spPr>
            <a:xfrm>
              <a:off x="1351637" y="6058114"/>
              <a:ext cx="1836667" cy="646327"/>
            </a:xfrm>
            <a:prstGeom prst="rect">
              <a:avLst/>
            </a:prstGeom>
            <a:noFill/>
          </p:spPr>
          <p:txBody>
            <a:bodyPr>
              <a:spAutoFit/>
            </a:bodyPr>
            <a:lstStyle/>
            <a:p>
              <a:pPr eaLnBrk="1" hangingPunct="1">
                <a:defRPr/>
              </a:pPr>
              <a:r>
                <a:rPr lang="vi-VN" sz="3600" b="1">
                  <a:solidFill>
                    <a:srgbClr val="0070C0"/>
                  </a:solidFill>
                  <a:latin typeface="+mj-lt"/>
                  <a:cs typeface="Arial" charset="0"/>
                </a:rPr>
                <a:t>Thịt gà</a:t>
              </a:r>
            </a:p>
          </p:txBody>
        </p:sp>
      </p:grpSp>
      <p:grpSp>
        <p:nvGrpSpPr>
          <p:cNvPr id="17" name="Group 16">
            <a:extLst>
              <a:ext uri="{FF2B5EF4-FFF2-40B4-BE49-F238E27FC236}">
                <a16:creationId xmlns:a16="http://schemas.microsoft.com/office/drawing/2014/main" id="{6E6A8152-2200-4033-9034-FE5E189150D9}"/>
              </a:ext>
            </a:extLst>
          </p:cNvPr>
          <p:cNvGrpSpPr>
            <a:grpSpLocks/>
          </p:cNvGrpSpPr>
          <p:nvPr/>
        </p:nvGrpSpPr>
        <p:grpSpPr bwMode="auto">
          <a:xfrm>
            <a:off x="6672263" y="4079875"/>
            <a:ext cx="3095625" cy="2581275"/>
            <a:chOff x="5148064" y="4079432"/>
            <a:chExt cx="3096344" cy="2580940"/>
          </a:xfrm>
        </p:grpSpPr>
        <p:pic>
          <p:nvPicPr>
            <p:cNvPr id="15368" name="Picture 7">
              <a:extLst>
                <a:ext uri="{FF2B5EF4-FFF2-40B4-BE49-F238E27FC236}">
                  <a16:creationId xmlns:a16="http://schemas.microsoft.com/office/drawing/2014/main" id="{72894925-0788-4E7D-BFD7-123100035E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079432"/>
              <a:ext cx="2520281" cy="175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84D3A52-EF01-4E1E-A0C4-0A49CB7BA845}"/>
                </a:ext>
              </a:extLst>
            </p:cNvPr>
            <p:cNvSpPr txBox="1"/>
            <p:nvPr/>
          </p:nvSpPr>
          <p:spPr>
            <a:xfrm>
              <a:off x="5576789" y="6014344"/>
              <a:ext cx="2667619" cy="646028"/>
            </a:xfrm>
            <a:prstGeom prst="rect">
              <a:avLst/>
            </a:prstGeom>
            <a:noFill/>
          </p:spPr>
          <p:txBody>
            <a:bodyPr>
              <a:spAutoFit/>
            </a:bodyPr>
            <a:lstStyle/>
            <a:p>
              <a:pPr eaLnBrk="1" hangingPunct="1">
                <a:defRPr/>
              </a:pPr>
              <a:r>
                <a:rPr lang="vi-VN" sz="3600" b="1">
                  <a:solidFill>
                    <a:srgbClr val="0070C0"/>
                  </a:solidFill>
                  <a:latin typeface="+mj-lt"/>
                  <a:cs typeface="Arial" charset="0"/>
                </a:rPr>
                <a:t>Trứng gà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D98A1-3FF0-45C5-93FB-356F9F6D89DE}"/>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bột đường</a:t>
            </a:r>
          </a:p>
        </p:txBody>
      </p:sp>
      <p:grpSp>
        <p:nvGrpSpPr>
          <p:cNvPr id="13" name="Group 12">
            <a:extLst>
              <a:ext uri="{FF2B5EF4-FFF2-40B4-BE49-F238E27FC236}">
                <a16:creationId xmlns:a16="http://schemas.microsoft.com/office/drawing/2014/main" id="{F84E6A2C-4BBD-4D6F-8A58-9A32C0995C4E}"/>
              </a:ext>
            </a:extLst>
          </p:cNvPr>
          <p:cNvGrpSpPr>
            <a:grpSpLocks/>
          </p:cNvGrpSpPr>
          <p:nvPr/>
        </p:nvGrpSpPr>
        <p:grpSpPr bwMode="auto">
          <a:xfrm>
            <a:off x="2019300" y="1196975"/>
            <a:ext cx="3554413" cy="2628900"/>
            <a:chOff x="495671" y="1196752"/>
            <a:chExt cx="3554350" cy="2628433"/>
          </a:xfrm>
        </p:grpSpPr>
        <p:pic>
          <p:nvPicPr>
            <p:cNvPr id="16398" name="Picture 4">
              <a:extLst>
                <a:ext uri="{FF2B5EF4-FFF2-40B4-BE49-F238E27FC236}">
                  <a16:creationId xmlns:a16="http://schemas.microsoft.com/office/drawing/2014/main" id="{073651F0-F931-4088-8A1E-7167E5344A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671" y="1196752"/>
              <a:ext cx="3554350" cy="200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518F7AA-B5A6-4FE1-B061-20314D9B5B11}"/>
                </a:ext>
              </a:extLst>
            </p:cNvPr>
            <p:cNvSpPr txBox="1"/>
            <p:nvPr/>
          </p:nvSpPr>
          <p:spPr>
            <a:xfrm>
              <a:off x="1813273" y="3179188"/>
              <a:ext cx="1836705" cy="645997"/>
            </a:xfrm>
            <a:prstGeom prst="rect">
              <a:avLst/>
            </a:prstGeom>
            <a:noFill/>
          </p:spPr>
          <p:txBody>
            <a:bodyPr>
              <a:spAutoFit/>
            </a:bodyPr>
            <a:lstStyle/>
            <a:p>
              <a:pPr eaLnBrk="1" hangingPunct="1">
                <a:defRPr/>
              </a:pPr>
              <a:r>
                <a:rPr lang="vi-VN" sz="3600" b="1">
                  <a:solidFill>
                    <a:srgbClr val="0070C0"/>
                  </a:solidFill>
                  <a:latin typeface="+mj-lt"/>
                  <a:cs typeface="Arial" charset="0"/>
                </a:rPr>
                <a:t>Gạo </a:t>
              </a:r>
            </a:p>
          </p:txBody>
        </p:sp>
      </p:grpSp>
      <p:grpSp>
        <p:nvGrpSpPr>
          <p:cNvPr id="15" name="Group 14">
            <a:extLst>
              <a:ext uri="{FF2B5EF4-FFF2-40B4-BE49-F238E27FC236}">
                <a16:creationId xmlns:a16="http://schemas.microsoft.com/office/drawing/2014/main" id="{531E23E7-06AB-46FE-996F-E6BE5158DE93}"/>
              </a:ext>
            </a:extLst>
          </p:cNvPr>
          <p:cNvGrpSpPr>
            <a:grpSpLocks/>
          </p:cNvGrpSpPr>
          <p:nvPr/>
        </p:nvGrpSpPr>
        <p:grpSpPr bwMode="auto">
          <a:xfrm>
            <a:off x="6411913" y="1196975"/>
            <a:ext cx="3419475" cy="2646363"/>
            <a:chOff x="4887906" y="1196752"/>
            <a:chExt cx="3419872" cy="2647251"/>
          </a:xfrm>
        </p:grpSpPr>
        <p:pic>
          <p:nvPicPr>
            <p:cNvPr id="16396" name="Picture 5">
              <a:extLst>
                <a:ext uri="{FF2B5EF4-FFF2-40B4-BE49-F238E27FC236}">
                  <a16:creationId xmlns:a16="http://schemas.microsoft.com/office/drawing/2014/main" id="{3FA83103-B5BB-45BC-87F2-3B8A4CC8AC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06" y="1196752"/>
              <a:ext cx="3419872" cy="22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9CECA2-D50A-4258-9FC7-FAFB9CFC5963}"/>
                </a:ext>
              </a:extLst>
            </p:cNvPr>
            <p:cNvSpPr txBox="1"/>
            <p:nvPr/>
          </p:nvSpPr>
          <p:spPr>
            <a:xfrm>
              <a:off x="5827815" y="3197673"/>
              <a:ext cx="1836950" cy="646330"/>
            </a:xfrm>
            <a:prstGeom prst="rect">
              <a:avLst/>
            </a:prstGeom>
            <a:noFill/>
          </p:spPr>
          <p:txBody>
            <a:bodyPr>
              <a:spAutoFit/>
            </a:bodyPr>
            <a:lstStyle/>
            <a:p>
              <a:pPr eaLnBrk="1" hangingPunct="1">
                <a:defRPr/>
              </a:pPr>
              <a:r>
                <a:rPr lang="vi-VN" sz="3600" b="1">
                  <a:solidFill>
                    <a:srgbClr val="0070C0"/>
                  </a:solidFill>
                  <a:latin typeface="+mj-lt"/>
                  <a:cs typeface="Arial" charset="0"/>
                </a:rPr>
                <a:t>Ngô</a:t>
              </a:r>
            </a:p>
          </p:txBody>
        </p:sp>
      </p:grpSp>
      <p:grpSp>
        <p:nvGrpSpPr>
          <p:cNvPr id="17" name="Group 16">
            <a:extLst>
              <a:ext uri="{FF2B5EF4-FFF2-40B4-BE49-F238E27FC236}">
                <a16:creationId xmlns:a16="http://schemas.microsoft.com/office/drawing/2014/main" id="{2718E586-9465-4261-80C8-794504C9938E}"/>
              </a:ext>
            </a:extLst>
          </p:cNvPr>
          <p:cNvGrpSpPr>
            <a:grpSpLocks/>
          </p:cNvGrpSpPr>
          <p:nvPr/>
        </p:nvGrpSpPr>
        <p:grpSpPr bwMode="auto">
          <a:xfrm>
            <a:off x="2019300" y="3933825"/>
            <a:ext cx="3725863" cy="2801938"/>
            <a:chOff x="495671" y="3933056"/>
            <a:chExt cx="3724920" cy="2803242"/>
          </a:xfrm>
        </p:grpSpPr>
        <p:pic>
          <p:nvPicPr>
            <p:cNvPr id="16394" name="Picture 6">
              <a:extLst>
                <a:ext uri="{FF2B5EF4-FFF2-40B4-BE49-F238E27FC236}">
                  <a16:creationId xmlns:a16="http://schemas.microsoft.com/office/drawing/2014/main" id="{86E58551-73BC-4D8B-9E26-EC423EA441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671" y="3933056"/>
              <a:ext cx="3724920" cy="215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15D7B8-3251-4F26-8A09-68388174285A}"/>
                </a:ext>
              </a:extLst>
            </p:cNvPr>
            <p:cNvSpPr txBox="1"/>
            <p:nvPr/>
          </p:nvSpPr>
          <p:spPr>
            <a:xfrm>
              <a:off x="1439995" y="6089884"/>
              <a:ext cx="2780596" cy="646414"/>
            </a:xfrm>
            <a:prstGeom prst="rect">
              <a:avLst/>
            </a:prstGeom>
            <a:noFill/>
          </p:spPr>
          <p:txBody>
            <a:bodyPr>
              <a:spAutoFit/>
            </a:bodyPr>
            <a:lstStyle/>
            <a:p>
              <a:pPr eaLnBrk="1" hangingPunct="1">
                <a:defRPr/>
              </a:pPr>
              <a:r>
                <a:rPr lang="vi-VN" sz="3600" b="1">
                  <a:solidFill>
                    <a:srgbClr val="0070C0"/>
                  </a:solidFill>
                  <a:latin typeface="+mj-lt"/>
                  <a:cs typeface="Arial" charset="0"/>
                </a:rPr>
                <a:t>Khoai tây</a:t>
              </a:r>
            </a:p>
          </p:txBody>
        </p:sp>
      </p:grpSp>
      <p:grpSp>
        <p:nvGrpSpPr>
          <p:cNvPr id="16" name="Group 15">
            <a:extLst>
              <a:ext uri="{FF2B5EF4-FFF2-40B4-BE49-F238E27FC236}">
                <a16:creationId xmlns:a16="http://schemas.microsoft.com/office/drawing/2014/main" id="{DDFD6F93-6F0F-4168-A540-B0EBAA0CEE0B}"/>
              </a:ext>
            </a:extLst>
          </p:cNvPr>
          <p:cNvGrpSpPr>
            <a:grpSpLocks/>
          </p:cNvGrpSpPr>
          <p:nvPr/>
        </p:nvGrpSpPr>
        <p:grpSpPr bwMode="auto">
          <a:xfrm>
            <a:off x="6688138" y="3825875"/>
            <a:ext cx="3979862" cy="3067050"/>
            <a:chOff x="5164104" y="3825185"/>
            <a:chExt cx="3979896" cy="3068367"/>
          </a:xfrm>
        </p:grpSpPr>
        <p:pic>
          <p:nvPicPr>
            <p:cNvPr id="16392" name="Picture 7">
              <a:extLst>
                <a:ext uri="{FF2B5EF4-FFF2-40B4-BE49-F238E27FC236}">
                  <a16:creationId xmlns:a16="http://schemas.microsoft.com/office/drawing/2014/main" id="{7399D390-52A5-4C0B-B2D4-95BD4274F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4104" y="3825185"/>
              <a:ext cx="3163534" cy="237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E654A0E-EC43-4B35-8D66-C662C841E235}"/>
                </a:ext>
              </a:extLst>
            </p:cNvPr>
            <p:cNvSpPr txBox="1"/>
            <p:nvPr/>
          </p:nvSpPr>
          <p:spPr>
            <a:xfrm>
              <a:off x="6362676" y="6247163"/>
              <a:ext cx="2781324" cy="646389"/>
            </a:xfrm>
            <a:prstGeom prst="rect">
              <a:avLst/>
            </a:prstGeom>
            <a:noFill/>
          </p:spPr>
          <p:txBody>
            <a:bodyPr>
              <a:spAutoFit/>
            </a:bodyPr>
            <a:lstStyle/>
            <a:p>
              <a:pPr eaLnBrk="1" hangingPunct="1">
                <a:defRPr/>
              </a:pPr>
              <a:r>
                <a:rPr lang="vi-VN" sz="3600" b="1">
                  <a:solidFill>
                    <a:srgbClr val="0070C0"/>
                  </a:solidFill>
                  <a:latin typeface="+mj-lt"/>
                  <a:cs typeface="Arial" charset="0"/>
                </a:rPr>
                <a:t>Sắn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70145-3707-40FB-8405-AAC42F55EB9B}"/>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béo</a:t>
            </a:r>
          </a:p>
        </p:txBody>
      </p:sp>
      <p:grpSp>
        <p:nvGrpSpPr>
          <p:cNvPr id="14" name="Group 13">
            <a:extLst>
              <a:ext uri="{FF2B5EF4-FFF2-40B4-BE49-F238E27FC236}">
                <a16:creationId xmlns:a16="http://schemas.microsoft.com/office/drawing/2014/main" id="{B754EC3E-F09B-4939-9C63-132EF3199EE4}"/>
              </a:ext>
            </a:extLst>
          </p:cNvPr>
          <p:cNvGrpSpPr>
            <a:grpSpLocks/>
          </p:cNvGrpSpPr>
          <p:nvPr/>
        </p:nvGrpSpPr>
        <p:grpSpPr bwMode="auto">
          <a:xfrm>
            <a:off x="2182813" y="1368425"/>
            <a:ext cx="2482850" cy="2754313"/>
            <a:chOff x="659341" y="1368676"/>
            <a:chExt cx="2483033" cy="2753688"/>
          </a:xfrm>
        </p:grpSpPr>
        <p:pic>
          <p:nvPicPr>
            <p:cNvPr id="17422" name="Picture 4">
              <a:extLst>
                <a:ext uri="{FF2B5EF4-FFF2-40B4-BE49-F238E27FC236}">
                  <a16:creationId xmlns:a16="http://schemas.microsoft.com/office/drawing/2014/main" id="{DFA9F372-A3AD-487B-920A-D03C1B1C1C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341" y="1368676"/>
              <a:ext cx="2483033" cy="200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D5C5459-CB2A-4A24-BE9E-2F0E6CC4A12E}"/>
                </a:ext>
              </a:extLst>
            </p:cNvPr>
            <p:cNvSpPr txBox="1"/>
            <p:nvPr/>
          </p:nvSpPr>
          <p:spPr>
            <a:xfrm>
              <a:off x="1451561" y="3476398"/>
              <a:ext cx="898591" cy="645966"/>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grpSp>
        <p:nvGrpSpPr>
          <p:cNvPr id="15" name="Group 14">
            <a:extLst>
              <a:ext uri="{FF2B5EF4-FFF2-40B4-BE49-F238E27FC236}">
                <a16:creationId xmlns:a16="http://schemas.microsoft.com/office/drawing/2014/main" id="{105B2CC5-E712-4147-8E4B-A590969FFAD2}"/>
              </a:ext>
            </a:extLst>
          </p:cNvPr>
          <p:cNvGrpSpPr>
            <a:grpSpLocks/>
          </p:cNvGrpSpPr>
          <p:nvPr/>
        </p:nvGrpSpPr>
        <p:grpSpPr bwMode="auto">
          <a:xfrm>
            <a:off x="6080125" y="1154113"/>
            <a:ext cx="3233738" cy="2906712"/>
            <a:chOff x="4556457" y="1153589"/>
            <a:chExt cx="3233936" cy="2907154"/>
          </a:xfrm>
        </p:grpSpPr>
        <p:pic>
          <p:nvPicPr>
            <p:cNvPr id="17420" name="Picture 6">
              <a:extLst>
                <a:ext uri="{FF2B5EF4-FFF2-40B4-BE49-F238E27FC236}">
                  <a16:creationId xmlns:a16="http://schemas.microsoft.com/office/drawing/2014/main" id="{EF78F22E-282C-4A17-A5B8-C7A0C6A0D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457" y="1153589"/>
              <a:ext cx="3233936" cy="22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011C88-6B5B-4714-9FD2-B143B1E9D5B3}"/>
                </a:ext>
              </a:extLst>
            </p:cNvPr>
            <p:cNvSpPr txBox="1"/>
            <p:nvPr/>
          </p:nvSpPr>
          <p:spPr>
            <a:xfrm>
              <a:off x="5507428" y="3414533"/>
              <a:ext cx="1946394" cy="646210"/>
            </a:xfrm>
            <a:prstGeom prst="rect">
              <a:avLst/>
            </a:prstGeom>
            <a:noFill/>
          </p:spPr>
          <p:txBody>
            <a:bodyPr>
              <a:spAutoFit/>
            </a:bodyPr>
            <a:lstStyle/>
            <a:p>
              <a:pPr eaLnBrk="1" hangingPunct="1">
                <a:defRPr/>
              </a:pPr>
              <a:r>
                <a:rPr lang="vi-VN" sz="3600" b="1">
                  <a:solidFill>
                    <a:srgbClr val="0070C0"/>
                  </a:solidFill>
                  <a:latin typeface="+mj-lt"/>
                  <a:cs typeface="Arial" charset="0"/>
                </a:rPr>
                <a:t>Dầu ăn</a:t>
              </a:r>
            </a:p>
          </p:txBody>
        </p:sp>
      </p:grpSp>
      <p:grpSp>
        <p:nvGrpSpPr>
          <p:cNvPr id="16" name="Group 15">
            <a:extLst>
              <a:ext uri="{FF2B5EF4-FFF2-40B4-BE49-F238E27FC236}">
                <a16:creationId xmlns:a16="http://schemas.microsoft.com/office/drawing/2014/main" id="{80EC3B3D-BEA0-410E-BE41-E18C18112648}"/>
              </a:ext>
            </a:extLst>
          </p:cNvPr>
          <p:cNvGrpSpPr>
            <a:grpSpLocks/>
          </p:cNvGrpSpPr>
          <p:nvPr/>
        </p:nvGrpSpPr>
        <p:grpSpPr bwMode="auto">
          <a:xfrm>
            <a:off x="2182813" y="4191000"/>
            <a:ext cx="2482850" cy="2344738"/>
            <a:chOff x="659341" y="4191209"/>
            <a:chExt cx="2483034" cy="2344212"/>
          </a:xfrm>
        </p:grpSpPr>
        <p:pic>
          <p:nvPicPr>
            <p:cNvPr id="17418" name="Picture 7">
              <a:extLst>
                <a:ext uri="{FF2B5EF4-FFF2-40B4-BE49-F238E27FC236}">
                  <a16:creationId xmlns:a16="http://schemas.microsoft.com/office/drawing/2014/main" id="{60652C84-F1EC-4BF5-A748-03746D0F8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341" y="4191209"/>
              <a:ext cx="248303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B85DB0E-CEAE-4EF1-888C-38AC2207BB5D}"/>
                </a:ext>
              </a:extLst>
            </p:cNvPr>
            <p:cNvSpPr txBox="1"/>
            <p:nvPr/>
          </p:nvSpPr>
          <p:spPr>
            <a:xfrm>
              <a:off x="1043544" y="5889453"/>
              <a:ext cx="1871801" cy="645968"/>
            </a:xfrm>
            <a:prstGeom prst="rect">
              <a:avLst/>
            </a:prstGeom>
            <a:noFill/>
          </p:spPr>
          <p:txBody>
            <a:bodyPr>
              <a:spAutoFit/>
            </a:bodyPr>
            <a:lstStyle/>
            <a:p>
              <a:pPr eaLnBrk="1" hangingPunct="1">
                <a:defRPr/>
              </a:pPr>
              <a:r>
                <a:rPr lang="vi-VN" sz="3600" b="1">
                  <a:solidFill>
                    <a:srgbClr val="0070C0"/>
                  </a:solidFill>
                  <a:latin typeface="+mj-lt"/>
                  <a:cs typeface="Arial" charset="0"/>
                </a:rPr>
                <a:t>Mỡ lợn</a:t>
              </a:r>
            </a:p>
          </p:txBody>
        </p:sp>
      </p:grpSp>
      <p:grpSp>
        <p:nvGrpSpPr>
          <p:cNvPr id="17" name="Group 16">
            <a:extLst>
              <a:ext uri="{FF2B5EF4-FFF2-40B4-BE49-F238E27FC236}">
                <a16:creationId xmlns:a16="http://schemas.microsoft.com/office/drawing/2014/main" id="{35DBAB27-322C-46C2-AD7D-C666C31FC791}"/>
              </a:ext>
            </a:extLst>
          </p:cNvPr>
          <p:cNvGrpSpPr>
            <a:grpSpLocks/>
          </p:cNvGrpSpPr>
          <p:nvPr/>
        </p:nvGrpSpPr>
        <p:grpSpPr bwMode="auto">
          <a:xfrm>
            <a:off x="6080125" y="4057650"/>
            <a:ext cx="3233738" cy="2800350"/>
            <a:chOff x="4556457" y="4057646"/>
            <a:chExt cx="3233936" cy="2800354"/>
          </a:xfrm>
        </p:grpSpPr>
        <p:pic>
          <p:nvPicPr>
            <p:cNvPr id="17416" name="Picture 8">
              <a:extLst>
                <a:ext uri="{FF2B5EF4-FFF2-40B4-BE49-F238E27FC236}">
                  <a16:creationId xmlns:a16="http://schemas.microsoft.com/office/drawing/2014/main" id="{37379529-0BF9-4E3D-A7A1-F80ACB10D8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457" y="4057646"/>
              <a:ext cx="3233936" cy="21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DA1560C-04A9-4114-ADE9-3826E910C670}"/>
                </a:ext>
              </a:extLst>
            </p:cNvPr>
            <p:cNvSpPr txBox="1"/>
            <p:nvPr/>
          </p:nvSpPr>
          <p:spPr>
            <a:xfrm>
              <a:off x="5723341" y="6211887"/>
              <a:ext cx="900167" cy="646113"/>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689B7-752C-47DF-9B64-AC8D0CCD137A}"/>
              </a:ext>
            </a:extLst>
          </p:cNvPr>
          <p:cNvSpPr txBox="1"/>
          <p:nvPr/>
        </p:nvSpPr>
        <p:spPr>
          <a:xfrm>
            <a:off x="2063750" y="441325"/>
            <a:ext cx="860425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Những thực phẩm thuộc nhóm chất Vitamin và muối khoáng</a:t>
            </a:r>
          </a:p>
        </p:txBody>
      </p:sp>
      <p:grpSp>
        <p:nvGrpSpPr>
          <p:cNvPr id="15" name="Group 14">
            <a:extLst>
              <a:ext uri="{FF2B5EF4-FFF2-40B4-BE49-F238E27FC236}">
                <a16:creationId xmlns:a16="http://schemas.microsoft.com/office/drawing/2014/main" id="{730BCCF5-7382-4F28-ACC7-2507A8AED52D}"/>
              </a:ext>
            </a:extLst>
          </p:cNvPr>
          <p:cNvGrpSpPr>
            <a:grpSpLocks/>
          </p:cNvGrpSpPr>
          <p:nvPr/>
        </p:nvGrpSpPr>
        <p:grpSpPr bwMode="auto">
          <a:xfrm>
            <a:off x="2424113" y="1484313"/>
            <a:ext cx="3527425" cy="2316162"/>
            <a:chOff x="899592" y="1484784"/>
            <a:chExt cx="3528392" cy="2316380"/>
          </a:xfrm>
        </p:grpSpPr>
        <p:pic>
          <p:nvPicPr>
            <p:cNvPr id="18446" name="Picture 5">
              <a:extLst>
                <a:ext uri="{FF2B5EF4-FFF2-40B4-BE49-F238E27FC236}">
                  <a16:creationId xmlns:a16="http://schemas.microsoft.com/office/drawing/2014/main" id="{8CCEA292-1A3F-4CA7-9F00-18FF11351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3068960" cy="16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7233AB1-6A3E-4BE6-96F6-D448682D46AE}"/>
                </a:ext>
              </a:extLst>
            </p:cNvPr>
            <p:cNvSpPr txBox="1"/>
            <p:nvPr/>
          </p:nvSpPr>
          <p:spPr>
            <a:xfrm>
              <a:off x="1402967" y="3277240"/>
              <a:ext cx="3025017"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quả</a:t>
              </a:r>
            </a:p>
          </p:txBody>
        </p:sp>
      </p:grpSp>
      <p:grpSp>
        <p:nvGrpSpPr>
          <p:cNvPr id="16" name="Group 15">
            <a:extLst>
              <a:ext uri="{FF2B5EF4-FFF2-40B4-BE49-F238E27FC236}">
                <a16:creationId xmlns:a16="http://schemas.microsoft.com/office/drawing/2014/main" id="{77D6718D-1375-4458-8A1E-014DF0F0BCAD}"/>
              </a:ext>
            </a:extLst>
          </p:cNvPr>
          <p:cNvGrpSpPr>
            <a:grpSpLocks/>
          </p:cNvGrpSpPr>
          <p:nvPr/>
        </p:nvGrpSpPr>
        <p:grpSpPr bwMode="auto">
          <a:xfrm>
            <a:off x="6861175" y="1484313"/>
            <a:ext cx="3024188" cy="2259012"/>
            <a:chOff x="5336544" y="1484784"/>
            <a:chExt cx="3024336" cy="2259223"/>
          </a:xfrm>
        </p:grpSpPr>
        <p:pic>
          <p:nvPicPr>
            <p:cNvPr id="18444" name="Picture 8">
              <a:extLst>
                <a:ext uri="{FF2B5EF4-FFF2-40B4-BE49-F238E27FC236}">
                  <a16:creationId xmlns:a16="http://schemas.microsoft.com/office/drawing/2014/main" id="{254712CA-A936-4790-9231-6C43B71CE6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544" y="1484784"/>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3AC299A-8EBC-469F-8BAB-C1F3A8179004}"/>
                </a:ext>
              </a:extLst>
            </p:cNvPr>
            <p:cNvSpPr txBox="1"/>
            <p:nvPr/>
          </p:nvSpPr>
          <p:spPr>
            <a:xfrm>
              <a:off x="5336544" y="3220083"/>
              <a:ext cx="3024336"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rau xanh</a:t>
              </a:r>
            </a:p>
          </p:txBody>
        </p:sp>
      </p:grpSp>
      <p:grpSp>
        <p:nvGrpSpPr>
          <p:cNvPr id="18" name="Group 17">
            <a:extLst>
              <a:ext uri="{FF2B5EF4-FFF2-40B4-BE49-F238E27FC236}">
                <a16:creationId xmlns:a16="http://schemas.microsoft.com/office/drawing/2014/main" id="{1749F726-EC2C-4EA9-B9EE-7EBB6909CDF2}"/>
              </a:ext>
            </a:extLst>
          </p:cNvPr>
          <p:cNvGrpSpPr>
            <a:grpSpLocks/>
          </p:cNvGrpSpPr>
          <p:nvPr/>
        </p:nvGrpSpPr>
        <p:grpSpPr bwMode="auto">
          <a:xfrm>
            <a:off x="6867525" y="4221163"/>
            <a:ext cx="3189288" cy="2466975"/>
            <a:chOff x="5343681" y="4221941"/>
            <a:chExt cx="3188759" cy="2466583"/>
          </a:xfrm>
        </p:grpSpPr>
        <p:pic>
          <p:nvPicPr>
            <p:cNvPr id="18442" name="Picture 6">
              <a:extLst>
                <a:ext uri="{FF2B5EF4-FFF2-40B4-BE49-F238E27FC236}">
                  <a16:creationId xmlns:a16="http://schemas.microsoft.com/office/drawing/2014/main" id="{04DDA366-0ACF-4564-B03B-5471910422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3681" y="4221941"/>
              <a:ext cx="2638425" cy="17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7DD6522-2B1B-4B99-9455-DC616EACDAB7}"/>
                </a:ext>
              </a:extLst>
            </p:cNvPr>
            <p:cNvSpPr txBox="1"/>
            <p:nvPr/>
          </p:nvSpPr>
          <p:spPr>
            <a:xfrm>
              <a:off x="5508754" y="6164732"/>
              <a:ext cx="3023686" cy="523792"/>
            </a:xfrm>
            <a:prstGeom prst="rect">
              <a:avLst/>
            </a:prstGeom>
            <a:noFill/>
          </p:spPr>
          <p:txBody>
            <a:bodyPr>
              <a:spAutoFit/>
            </a:bodyPr>
            <a:lstStyle/>
            <a:p>
              <a:pPr eaLnBrk="1" hangingPunct="1">
                <a:defRPr/>
              </a:pPr>
              <a:r>
                <a:rPr lang="vi-VN" sz="2800" b="1">
                  <a:solidFill>
                    <a:srgbClr val="0070C0"/>
                  </a:solidFill>
                  <a:latin typeface="+mj-lt"/>
                  <a:cs typeface="Arial" charset="0"/>
                </a:rPr>
                <a:t>Rau, củ, quả</a:t>
              </a:r>
            </a:p>
          </p:txBody>
        </p:sp>
      </p:grpSp>
      <p:grpSp>
        <p:nvGrpSpPr>
          <p:cNvPr id="17" name="Group 16">
            <a:extLst>
              <a:ext uri="{FF2B5EF4-FFF2-40B4-BE49-F238E27FC236}">
                <a16:creationId xmlns:a16="http://schemas.microsoft.com/office/drawing/2014/main" id="{8EEE47B6-465C-432E-AA97-CAB20DD54BD3}"/>
              </a:ext>
            </a:extLst>
          </p:cNvPr>
          <p:cNvGrpSpPr>
            <a:grpSpLocks/>
          </p:cNvGrpSpPr>
          <p:nvPr/>
        </p:nvGrpSpPr>
        <p:grpSpPr bwMode="auto">
          <a:xfrm>
            <a:off x="2424113" y="3868738"/>
            <a:ext cx="3527425" cy="2668587"/>
            <a:chOff x="899592" y="3869304"/>
            <a:chExt cx="3528392" cy="2667895"/>
          </a:xfrm>
        </p:grpSpPr>
        <p:pic>
          <p:nvPicPr>
            <p:cNvPr id="18440" name="Picture 12">
              <a:extLst>
                <a:ext uri="{FF2B5EF4-FFF2-40B4-BE49-F238E27FC236}">
                  <a16:creationId xmlns:a16="http://schemas.microsoft.com/office/drawing/2014/main" id="{8DFAF106-1EFE-42B7-81AB-8D7FC641BF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869304"/>
              <a:ext cx="3203330" cy="213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16C1071-4C31-4ABB-828B-831EF5751871}"/>
                </a:ext>
              </a:extLst>
            </p:cNvPr>
            <p:cNvSpPr txBox="1"/>
            <p:nvPr/>
          </p:nvSpPr>
          <p:spPr>
            <a:xfrm>
              <a:off x="1402967" y="6013460"/>
              <a:ext cx="3025017" cy="523739"/>
            </a:xfrm>
            <a:prstGeom prst="rect">
              <a:avLst/>
            </a:prstGeom>
            <a:noFill/>
          </p:spPr>
          <p:txBody>
            <a:bodyPr>
              <a:spAutoFit/>
            </a:bodyPr>
            <a:lstStyle/>
            <a:p>
              <a:pPr eaLnBrk="1" hangingPunct="1">
                <a:defRPr/>
              </a:pPr>
              <a:r>
                <a:rPr lang="vi-VN" sz="2800" b="1">
                  <a:solidFill>
                    <a:srgbClr val="0070C0"/>
                  </a:solidFill>
                  <a:latin typeface="+mj-lt"/>
                  <a:cs typeface="Arial" charset="0"/>
                </a:rPr>
                <a:t>Củ su hào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E6F4385-6508-4B75-B9C0-FC3BC48630A5}"/>
              </a:ext>
            </a:extLst>
          </p:cNvPr>
          <p:cNvSpPr>
            <a:spLocks noGrp="1"/>
          </p:cNvSpPr>
          <p:nvPr>
            <p:ph type="title"/>
          </p:nvPr>
        </p:nvSpPr>
        <p:spPr>
          <a:xfrm>
            <a:off x="1524000" y="381000"/>
            <a:ext cx="91440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Thi xem đội nào nhanh”</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2BE1CA58-81BA-46CA-8046-44F1A0C21EFC}"/>
              </a:ext>
            </a:extLst>
          </p:cNvPr>
          <p:cNvGrpSpPr>
            <a:grpSpLocks/>
          </p:cNvGrpSpPr>
          <p:nvPr/>
        </p:nvGrpSpPr>
        <p:grpSpPr bwMode="auto">
          <a:xfrm>
            <a:off x="3932238" y="1751013"/>
            <a:ext cx="3900487" cy="2743200"/>
            <a:chOff x="204" y="0"/>
            <a:chExt cx="2457" cy="2087"/>
          </a:xfrm>
        </p:grpSpPr>
        <p:grpSp>
          <p:nvGrpSpPr>
            <p:cNvPr id="19461" name="Group 5">
              <a:extLst>
                <a:ext uri="{FF2B5EF4-FFF2-40B4-BE49-F238E27FC236}">
                  <a16:creationId xmlns:a16="http://schemas.microsoft.com/office/drawing/2014/main" id="{ED3CEC1B-3671-4D43-910C-CB7A3B18A2BB}"/>
                </a:ext>
              </a:extLst>
            </p:cNvPr>
            <p:cNvGrpSpPr>
              <a:grpSpLocks/>
            </p:cNvGrpSpPr>
            <p:nvPr/>
          </p:nvGrpSpPr>
          <p:grpSpPr bwMode="auto">
            <a:xfrm>
              <a:off x="247" y="0"/>
              <a:ext cx="2414" cy="2073"/>
              <a:chOff x="1644" y="2382"/>
              <a:chExt cx="2346" cy="1774"/>
            </a:xfrm>
          </p:grpSpPr>
          <p:pic>
            <p:nvPicPr>
              <p:cNvPr id="19463" name="Picture 6" descr="BIRTHD~3">
                <a:extLst>
                  <a:ext uri="{FF2B5EF4-FFF2-40B4-BE49-F238E27FC236}">
                    <a16:creationId xmlns:a16="http://schemas.microsoft.com/office/drawing/2014/main" id="{1515DCBE-FE57-4532-AD9B-3EA0863CE0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7">
                <a:extLst>
                  <a:ext uri="{FF2B5EF4-FFF2-40B4-BE49-F238E27FC236}">
                    <a16:creationId xmlns:a16="http://schemas.microsoft.com/office/drawing/2014/main" id="{F54BE179-7631-4844-B59C-94B36814BCA5}"/>
                  </a:ext>
                </a:extLst>
              </p:cNvPr>
              <p:cNvGrpSpPr>
                <a:grpSpLocks/>
              </p:cNvGrpSpPr>
              <p:nvPr/>
            </p:nvGrpSpPr>
            <p:grpSpPr bwMode="auto">
              <a:xfrm>
                <a:off x="1644" y="2382"/>
                <a:ext cx="2346" cy="504"/>
                <a:chOff x="1644" y="2406"/>
                <a:chExt cx="2346" cy="504"/>
              </a:xfrm>
            </p:grpSpPr>
            <p:sp>
              <p:nvSpPr>
                <p:cNvPr id="19465" name="AutoShape 8">
                  <a:extLst>
                    <a:ext uri="{FF2B5EF4-FFF2-40B4-BE49-F238E27FC236}">
                      <a16:creationId xmlns:a16="http://schemas.microsoft.com/office/drawing/2014/main" id="{9224D8C3-A9A8-4457-BA98-E944B2459A9A}"/>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Cố</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ơi</a:t>
                  </a:r>
                  <a:endParaRPr lang="en-US" altLang="en-US" b="1" dirty="0">
                    <a:latin typeface="Times New Roman" panose="02020603050405020304" pitchFamily="18" charset="0"/>
                    <a:cs typeface="Times New Roman" panose="02020603050405020304" pitchFamily="18" charset="0"/>
                  </a:endParaRPr>
                </a:p>
              </p:txBody>
            </p:sp>
            <p:sp>
              <p:nvSpPr>
                <p:cNvPr id="19466" name="Freeform 9">
                  <a:extLst>
                    <a:ext uri="{FF2B5EF4-FFF2-40B4-BE49-F238E27FC236}">
                      <a16:creationId xmlns:a16="http://schemas.microsoft.com/office/drawing/2014/main" id="{0340E0A8-2A62-4815-BC2E-0B41142121F0}"/>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462" name="Rectangle 10">
              <a:extLst>
                <a:ext uri="{FF2B5EF4-FFF2-40B4-BE49-F238E27FC236}">
                  <a16:creationId xmlns:a16="http://schemas.microsoft.com/office/drawing/2014/main" id="{CF72DE72-CA9A-4A51-BE49-3BC44F61C0E8}"/>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1E0A2A8-032C-4500-8E74-5EC6A95F0BD8}"/>
              </a:ext>
            </a:extLst>
          </p:cNvPr>
          <p:cNvSpPr>
            <a:spLocks noGrp="1"/>
          </p:cNvSpPr>
          <p:nvPr>
            <p:ph type="ctrTitle"/>
          </p:nvPr>
        </p:nvSpPr>
        <p:spPr>
          <a:xfrm>
            <a:off x="4656138" y="765175"/>
            <a:ext cx="3600450" cy="6092825"/>
          </a:xfrm>
        </p:spPr>
        <p:txBody>
          <a:bodyPr/>
          <a:lstStyle/>
          <a:p>
            <a:pPr algn="l" eaLnBrk="1" hangingPunct="1"/>
            <a:r>
              <a:rPr lang="vi-VN" altLang="en-US" sz="2400" b="1" i="1">
                <a:solidFill>
                  <a:srgbClr val="0070C0"/>
                </a:solidFill>
              </a:rPr>
              <a:t>        Ăn</a:t>
            </a:r>
            <a:br>
              <a:rPr lang="vi-VN" altLang="en-US" sz="2400" b="1" i="1">
                <a:solidFill>
                  <a:srgbClr val="0070C0"/>
                </a:solidFill>
              </a:rPr>
            </a:br>
            <a:r>
              <a:rPr lang="vi-VN" altLang="en-US" sz="2400" b="1" i="1">
                <a:solidFill>
                  <a:srgbClr val="0070C0"/>
                </a:solidFill>
              </a:rPr>
              <a:t>Rửa tay sạch</a:t>
            </a:r>
            <a:br>
              <a:rPr lang="vi-VN" altLang="en-US" sz="2400" b="1" i="1">
                <a:solidFill>
                  <a:srgbClr val="0070C0"/>
                </a:solidFill>
              </a:rPr>
            </a:br>
            <a:r>
              <a:rPr lang="vi-VN" altLang="en-US" sz="2400" b="1" i="1">
                <a:solidFill>
                  <a:srgbClr val="0070C0"/>
                </a:solidFill>
              </a:rPr>
              <a:t>Mặc yếm vào</a:t>
            </a:r>
            <a:br>
              <a:rPr lang="vi-VN" altLang="en-US" sz="2400" b="1" i="1">
                <a:solidFill>
                  <a:srgbClr val="0070C0"/>
                </a:solidFill>
              </a:rPr>
            </a:br>
            <a:r>
              <a:rPr lang="vi-VN" altLang="en-US" sz="2400" b="1" i="1">
                <a:solidFill>
                  <a:srgbClr val="0070C0"/>
                </a:solidFill>
              </a:rPr>
              <a:t>Bé đứng trước</a:t>
            </a:r>
            <a:br>
              <a:rPr lang="vi-VN" altLang="en-US" sz="2400" b="1" i="1">
                <a:solidFill>
                  <a:srgbClr val="0070C0"/>
                </a:solidFill>
              </a:rPr>
            </a:br>
            <a:r>
              <a:rPr lang="vi-VN" altLang="en-US" sz="2400" b="1" i="1">
                <a:solidFill>
                  <a:srgbClr val="0070C0"/>
                </a:solidFill>
              </a:rPr>
              <a:t>Lớn đứng sau</a:t>
            </a:r>
            <a:br>
              <a:rPr lang="vi-VN" altLang="en-US" sz="2400" b="1" i="1">
                <a:solidFill>
                  <a:srgbClr val="0070C0"/>
                </a:solidFill>
              </a:rPr>
            </a:br>
            <a:r>
              <a:rPr lang="vi-VN" altLang="en-US" sz="2400" b="1" i="1">
                <a:solidFill>
                  <a:srgbClr val="0070C0"/>
                </a:solidFill>
              </a:rPr>
              <a:t>Dắt tay nhau</a:t>
            </a:r>
            <a:br>
              <a:rPr lang="vi-VN" altLang="en-US" sz="2400" b="1" i="1">
                <a:solidFill>
                  <a:srgbClr val="0070C0"/>
                </a:solidFill>
              </a:rPr>
            </a:br>
            <a:r>
              <a:rPr lang="vi-VN" altLang="en-US" sz="2400" b="1" i="1">
                <a:solidFill>
                  <a:srgbClr val="0070C0"/>
                </a:solidFill>
              </a:rPr>
              <a:t>Ngồi vào ghế</a:t>
            </a:r>
            <a:br>
              <a:rPr lang="vi-VN" altLang="en-US" sz="2400" b="1" i="1">
                <a:solidFill>
                  <a:srgbClr val="0070C0"/>
                </a:solidFill>
              </a:rPr>
            </a:br>
            <a:r>
              <a:rPr lang="vi-VN" altLang="en-US" sz="2400" b="1" i="1">
                <a:solidFill>
                  <a:srgbClr val="0070C0"/>
                </a:solidFill>
              </a:rPr>
              <a:t>Nhai thật kỹ</a:t>
            </a:r>
            <a:br>
              <a:rPr lang="vi-VN" altLang="en-US" sz="2400" b="1" i="1">
                <a:solidFill>
                  <a:srgbClr val="0070C0"/>
                </a:solidFill>
              </a:rPr>
            </a:br>
            <a:r>
              <a:rPr lang="vi-VN" altLang="en-US" sz="2400" b="1" i="1">
                <a:solidFill>
                  <a:srgbClr val="0070C0"/>
                </a:solidFill>
              </a:rPr>
              <a:t>Nuốt cho ngon</a:t>
            </a:r>
            <a:br>
              <a:rPr lang="vi-VN" altLang="en-US" sz="2400" b="1" i="1">
                <a:solidFill>
                  <a:srgbClr val="0070C0"/>
                </a:solidFill>
              </a:rPr>
            </a:br>
            <a:r>
              <a:rPr lang="vi-VN" altLang="en-US" sz="2400" b="1" i="1">
                <a:solidFill>
                  <a:srgbClr val="0070C0"/>
                </a:solidFill>
              </a:rPr>
              <a:t>Ăn hết cơm</a:t>
            </a:r>
            <a:br>
              <a:rPr lang="vi-VN" altLang="en-US" sz="2400" b="1" i="1">
                <a:solidFill>
                  <a:srgbClr val="0070C0"/>
                </a:solidFill>
              </a:rPr>
            </a:br>
            <a:r>
              <a:rPr lang="vi-VN" altLang="en-US" sz="2400" b="1" i="1">
                <a:solidFill>
                  <a:srgbClr val="0070C0"/>
                </a:solidFill>
              </a:rPr>
              <a:t>Không rơi vãi.</a:t>
            </a:r>
            <a:br>
              <a:rPr lang="vi-VN" altLang="en-US" sz="2400" b="1" i="1">
                <a:solidFill>
                  <a:srgbClr val="0070C0"/>
                </a:solidFill>
              </a:rPr>
            </a:br>
            <a:br>
              <a:rPr lang="vi-VN" altLang="en-US" sz="2400" b="1" i="1">
                <a:solidFill>
                  <a:srgbClr val="0070C0"/>
                </a:solidFill>
              </a:rPr>
            </a:br>
            <a:r>
              <a:rPr lang="vi-VN" altLang="en-US" sz="2400" b="1" i="1">
                <a:solidFill>
                  <a:srgbClr val="0070C0"/>
                </a:solidFill>
              </a:rPr>
              <a:t>             Xuân Tửu</a:t>
            </a:r>
            <a:br>
              <a:rPr lang="vi-VN" altLang="en-US" sz="2000" b="1" i="1">
                <a:solidFill>
                  <a:srgbClr val="0070C0"/>
                </a:solidFill>
              </a:rPr>
            </a:br>
            <a:br>
              <a:rPr lang="vi-VN" altLang="en-US" sz="2000" b="1" i="1">
                <a:solidFill>
                  <a:srgbClr val="0070C0"/>
                </a:solidFill>
              </a:rPr>
            </a:br>
            <a:endParaRPr lang="vi-VN" altLang="en-US" sz="2000" b="1" i="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6CF120-6D5A-48A6-A264-6C7C8088DCFE}"/>
              </a:ext>
            </a:extLst>
          </p:cNvPr>
          <p:cNvSpPr txBox="1"/>
          <p:nvPr/>
        </p:nvSpPr>
        <p:spPr>
          <a:xfrm>
            <a:off x="4132263" y="696913"/>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tập thể dục</a:t>
            </a:r>
          </a:p>
        </p:txBody>
      </p:sp>
      <p:pic>
        <p:nvPicPr>
          <p:cNvPr id="3" name="Picture 2">
            <a:extLst>
              <a:ext uri="{FF2B5EF4-FFF2-40B4-BE49-F238E27FC236}">
                <a16:creationId xmlns:a16="http://schemas.microsoft.com/office/drawing/2014/main" id="{CEC9BA0A-82C4-0300-4937-35F6CA687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692"/>
            <a:ext cx="6376523" cy="3728616"/>
          </a:xfrm>
          <a:prstGeom prst="rect">
            <a:avLst/>
          </a:prstGeom>
        </p:spPr>
      </p:pic>
      <p:pic>
        <p:nvPicPr>
          <p:cNvPr id="8" name="Picture 7">
            <a:extLst>
              <a:ext uri="{FF2B5EF4-FFF2-40B4-BE49-F238E27FC236}">
                <a16:creationId xmlns:a16="http://schemas.microsoft.com/office/drawing/2014/main" id="{06AA84C6-15C5-1396-A3E6-770815582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852936"/>
            <a:ext cx="5498236" cy="3617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448D64A5-4A1B-4ECD-8D73-602D96C436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82550"/>
            <a:ext cx="66008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a:extLst>
              <a:ext uri="{FF2B5EF4-FFF2-40B4-BE49-F238E27FC236}">
                <a16:creationId xmlns:a16="http://schemas.microsoft.com/office/drawing/2014/main" id="{5BD7F83D-E35C-42DF-B40E-379F00294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429000"/>
            <a:ext cx="5080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C42A02-BC30-43F0-8DF2-B512D88F5268}"/>
              </a:ext>
            </a:extLst>
          </p:cNvPr>
          <p:cNvSpPr txBox="1"/>
          <p:nvPr/>
        </p:nvSpPr>
        <p:spPr>
          <a:xfrm>
            <a:off x="2462213" y="3843338"/>
            <a:ext cx="383540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rửa tay</a:t>
            </a:r>
          </a:p>
        </p:txBody>
      </p:sp>
      <p:sp>
        <p:nvSpPr>
          <p:cNvPr id="8" name="TextBox 7">
            <a:extLst>
              <a:ext uri="{FF2B5EF4-FFF2-40B4-BE49-F238E27FC236}">
                <a16:creationId xmlns:a16="http://schemas.microsoft.com/office/drawing/2014/main" id="{8714FD42-AE20-424C-A24E-A8CBA7E04DAC}"/>
              </a:ext>
            </a:extLst>
          </p:cNvPr>
          <p:cNvSpPr txBox="1"/>
          <p:nvPr/>
        </p:nvSpPr>
        <p:spPr>
          <a:xfrm>
            <a:off x="6811963" y="796925"/>
            <a:ext cx="3835400" cy="646113"/>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đánh răng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500"/>
                                        <p:tgtEl>
                                          <p:spTgt spid="4099"/>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2186C45F-4726-4D6C-BC13-EDA12CE6A5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731838"/>
            <a:ext cx="10882312"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6715C8-9F42-4C4A-AB06-03F166B2C0AF}"/>
              </a:ext>
            </a:extLst>
          </p:cNvPr>
          <p:cNvSpPr txBox="1"/>
          <p:nvPr/>
        </p:nvSpPr>
        <p:spPr>
          <a:xfrm>
            <a:off x="4295775" y="117475"/>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khỏe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3D2C17F2-BCEE-45D6-86DB-2F8AA45B4E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8850" y="882650"/>
            <a:ext cx="4995863" cy="3914775"/>
          </a:xfrm>
        </p:spPr>
      </p:pic>
      <p:pic>
        <p:nvPicPr>
          <p:cNvPr id="6147" name="Picture 4">
            <a:extLst>
              <a:ext uri="{FF2B5EF4-FFF2-40B4-BE49-F238E27FC236}">
                <a16:creationId xmlns:a16="http://schemas.microsoft.com/office/drawing/2014/main" id="{62A59B09-510E-4487-BD8F-844571AE3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620713"/>
            <a:ext cx="345598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a:extLst>
              <a:ext uri="{FF2B5EF4-FFF2-40B4-BE49-F238E27FC236}">
                <a16:creationId xmlns:a16="http://schemas.microsoft.com/office/drawing/2014/main" id="{108D6335-932D-4839-A047-2C5CBB11D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763" y="3611563"/>
            <a:ext cx="33131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9A3A01C-9B3D-45E6-9F6E-2F9EF4D37553}"/>
              </a:ext>
            </a:extLst>
          </p:cNvPr>
          <p:cNvSpPr txBox="1"/>
          <p:nvPr/>
        </p:nvSpPr>
        <p:spPr>
          <a:xfrm>
            <a:off x="3036888" y="109538"/>
            <a:ext cx="648335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thấp còi, suy dinh dưỡng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nodeType="afterGroup">
                            <p:stCondLst>
                              <p:cond delay="155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nodeType="afterGroup">
                            <p:stCondLst>
                              <p:cond delay="205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par>
                          <p:cTn id="20" fill="hold" nodeType="afterGroup">
                            <p:stCondLst>
                              <p:cond delay="2550"/>
                            </p:stCondLst>
                            <p:childTnLst>
                              <p:par>
                                <p:cTn id="21" presetID="10" presetClass="entr" presetSubtype="0"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D5CC2-80A7-44A8-9CC1-26FBC6B46BDE}"/>
              </a:ext>
            </a:extLst>
          </p:cNvPr>
          <p:cNvSpPr txBox="1"/>
          <p:nvPr/>
        </p:nvSpPr>
        <p:spPr>
          <a:xfrm>
            <a:off x="2711450" y="173038"/>
            <a:ext cx="4559300"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đạm</a:t>
            </a:r>
          </a:p>
        </p:txBody>
      </p:sp>
      <p:pic>
        <p:nvPicPr>
          <p:cNvPr id="7171" name="Picture 4">
            <a:extLst>
              <a:ext uri="{FF2B5EF4-FFF2-40B4-BE49-F238E27FC236}">
                <a16:creationId xmlns:a16="http://schemas.microsoft.com/office/drawing/2014/main" id="{36BA233B-7363-41E9-9CB1-BF51EF114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175" y="569913"/>
            <a:ext cx="63500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AE48F76D-3594-4AFD-B600-DEF1A4DB9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4938" y="698500"/>
            <a:ext cx="4425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485BC619-3943-4693-B0BD-20AA49A875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4932363"/>
            <a:ext cx="27368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a:extLst>
              <a:ext uri="{FF2B5EF4-FFF2-40B4-BE49-F238E27FC236}">
                <a16:creationId xmlns:a16="http://schemas.microsoft.com/office/drawing/2014/main" id="{A043441B-A61A-4E96-AB38-D40A4B6A2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4938" y="3821113"/>
            <a:ext cx="40513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500"/>
                                        <p:tgtEl>
                                          <p:spTgt spid="7171"/>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par>
                                <p:cTn id="18" presetID="10" presetClass="entr" presetSubtype="0" fill="hold" nodeType="with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fade">
                                      <p:cBhvr>
                                        <p:cTn id="20" dur="500"/>
                                        <p:tgtEl>
                                          <p:spTgt spid="7173"/>
                                        </p:tgtEl>
                                      </p:cBhvr>
                                    </p:animEffect>
                                  </p:childTnLst>
                                </p:cTn>
                              </p:par>
                              <p:par>
                                <p:cTn id="21" presetID="10"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EED03-26C3-4498-9AA8-27CE3CEA90DE}"/>
              </a:ext>
            </a:extLst>
          </p:cNvPr>
          <p:cNvSpPr txBox="1"/>
          <p:nvPr/>
        </p:nvSpPr>
        <p:spPr>
          <a:xfrm>
            <a:off x="3243263" y="85725"/>
            <a:ext cx="5341937"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a:t>
            </a:r>
            <a:r>
              <a:rPr lang="en-US" sz="2400" b="1">
                <a:solidFill>
                  <a:srgbClr val="0070C0"/>
                </a:solidFill>
                <a:latin typeface="+mj-lt"/>
                <a:cs typeface="+mn-cs"/>
              </a:rPr>
              <a:t> </a:t>
            </a:r>
            <a:r>
              <a:rPr lang="vi-VN" sz="2400" b="1">
                <a:solidFill>
                  <a:srgbClr val="0070C0"/>
                </a:solidFill>
                <a:latin typeface="+mj-lt"/>
                <a:cs typeface="+mn-cs"/>
              </a:rPr>
              <a:t>giàu chất bột đường</a:t>
            </a:r>
          </a:p>
        </p:txBody>
      </p:sp>
      <p:pic>
        <p:nvPicPr>
          <p:cNvPr id="9219" name="Picture 4">
            <a:extLst>
              <a:ext uri="{FF2B5EF4-FFF2-40B4-BE49-F238E27FC236}">
                <a16:creationId xmlns:a16="http://schemas.microsoft.com/office/drawing/2014/main" id="{8EAE6020-662B-4D1A-8CAA-98E5157E3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4529138"/>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01CF7724-3DCA-4FE0-918E-126EF1D81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649288"/>
            <a:ext cx="639921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a:extLst>
              <a:ext uri="{FF2B5EF4-FFF2-40B4-BE49-F238E27FC236}">
                <a16:creationId xmlns:a16="http://schemas.microsoft.com/office/drawing/2014/main" id="{7CD18901-8C29-4BE4-8340-0AFE9AC42B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4529138"/>
            <a:ext cx="27908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a:extLst>
              <a:ext uri="{FF2B5EF4-FFF2-40B4-BE49-F238E27FC236}">
                <a16:creationId xmlns:a16="http://schemas.microsoft.com/office/drawing/2014/main" id="{A3653B53-7F24-439A-AE19-C63EF2E9AB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4422775"/>
            <a:ext cx="28003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500"/>
                                        <p:tgtEl>
                                          <p:spTgt spid="9220"/>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fade">
                                      <p:cBhvr>
                                        <p:cTn id="21" dur="500"/>
                                        <p:tgtEl>
                                          <p:spTgt spid="9221"/>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7C43A3-AC93-4E3E-B522-D7F720869C3A}"/>
              </a:ext>
            </a:extLst>
          </p:cNvPr>
          <p:cNvSpPr txBox="1"/>
          <p:nvPr/>
        </p:nvSpPr>
        <p:spPr>
          <a:xfrm>
            <a:off x="2551113" y="225425"/>
            <a:ext cx="7080250" cy="460375"/>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Vitamin và muối khoáng</a:t>
            </a:r>
          </a:p>
        </p:txBody>
      </p:sp>
      <p:pic>
        <p:nvPicPr>
          <p:cNvPr id="10243" name="Picture 4">
            <a:extLst>
              <a:ext uri="{FF2B5EF4-FFF2-40B4-BE49-F238E27FC236}">
                <a16:creationId xmlns:a16="http://schemas.microsoft.com/office/drawing/2014/main" id="{1F3534DA-7F52-48C7-9594-94B2EB5FF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814388"/>
            <a:ext cx="51673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ECAAB045-8F36-4D87-81B5-A4F01250C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7800" y="814388"/>
            <a:ext cx="37782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a:extLst>
              <a:ext uri="{FF2B5EF4-FFF2-40B4-BE49-F238E27FC236}">
                <a16:creationId xmlns:a16="http://schemas.microsoft.com/office/drawing/2014/main" id="{FA8BB8F6-8882-4A4A-965B-B35169290D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48100"/>
            <a:ext cx="4394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extLst>
              <a:ext uri="{FF2B5EF4-FFF2-40B4-BE49-F238E27FC236}">
                <a16:creationId xmlns:a16="http://schemas.microsoft.com/office/drawing/2014/main" id="{398C38BE-A76B-4EEA-9CE6-53F3FFD123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4648200"/>
            <a:ext cx="3921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2400"/>
                            </p:stCondLst>
                            <p:childTnLst>
                              <p:par>
                                <p:cTn id="13" presetID="10" presetClass="entr" presetSubtype="0" fill="hold" nodeType="after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par>
                          <p:cTn id="16" fill="hold" nodeType="afterGroup">
                            <p:stCondLst>
                              <p:cond delay="2900"/>
                            </p:stCondLst>
                            <p:childTnLst>
                              <p:par>
                                <p:cTn id="17" presetID="10" presetClass="entr" presetSubtype="0" fill="hold"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childTnLst>
                                </p:cTn>
                              </p:par>
                            </p:childTnLst>
                          </p:cTn>
                        </p:par>
                        <p:par>
                          <p:cTn id="20" fill="hold" nodeType="afterGroup">
                            <p:stCondLst>
                              <p:cond delay="3400"/>
                            </p:stCondLst>
                            <p:childTnLst>
                              <p:par>
                                <p:cTn id="21" presetID="10" presetClass="entr" presetSubtype="0" fill="hold" nodeType="after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fade">
                                      <p:cBhvr>
                                        <p:cTn id="23" dur="500"/>
                                        <p:tgtEl>
                                          <p:spTgt spid="10245"/>
                                        </p:tgtEl>
                                      </p:cBhvr>
                                    </p:animEffect>
                                  </p:childTnLst>
                                </p:cTn>
                              </p:par>
                            </p:childTnLst>
                          </p:cTn>
                        </p:par>
                        <p:par>
                          <p:cTn id="24" fill="hold" nodeType="afterGroup">
                            <p:stCondLst>
                              <p:cond delay="3900"/>
                            </p:stCondLst>
                            <p:childTnLst>
                              <p:par>
                                <p:cTn id="25" presetID="10" presetClass="entr" presetSubtype="0" fill="hold" nodeType="after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fade">
                                      <p:cBhvr>
                                        <p:cTn id="2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258</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.VnTime</vt:lpstr>
      <vt:lpstr>Arial</vt:lpstr>
      <vt:lpstr>Calibri</vt:lpstr>
      <vt:lpstr>Times New Roman</vt:lpstr>
      <vt:lpstr>Office Theme</vt:lpstr>
      <vt:lpstr>PowerPoint Presentation</vt:lpstr>
      <vt:lpstr>        Ăn Rửa tay sạch Mặc yếm vào Bé đứng trước Lớn đứng sau Dắt tay nhau Ngồi vào ghế Nhai thật kỹ Nuốt cho ngon Ăn hết cơm Không rơi vãi.               Xuân Tửu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Trß ch¬i: “Nói nhanh, đọc đúng”</vt:lpstr>
      <vt:lpstr>PowerPoint Presentation</vt:lpstr>
      <vt:lpstr>PowerPoint Presentation</vt:lpstr>
      <vt:lpstr>PowerPoint Presentation</vt:lpstr>
      <vt:lpstr>PowerPoint Presentation</vt:lpstr>
      <vt:lpstr>Trß ch¬i: “Thi xem đội nào nhanh”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Ăn Rửa tay sạch Mặc yếm vào Bé đứng trước Lớn đứng sau Dắt tay nhau Ngồi vào ghế Nhai thật kỹ Nuốt cho ngon Ăn hết cơm Không rơi vãi.               Xuân Tửu</dc:title>
  <dc:creator>A</dc:creator>
  <cp:lastModifiedBy>Trang Nguyen</cp:lastModifiedBy>
  <cp:revision>48</cp:revision>
  <dcterms:created xsi:type="dcterms:W3CDTF">2022-09-21T02:14:19Z</dcterms:created>
  <dcterms:modified xsi:type="dcterms:W3CDTF">2023-10-30T13:27:23Z</dcterms:modified>
</cp:coreProperties>
</file>