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F512-9F7B-42A6-ABEA-A972696491E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7670B-3611-42A1-8FB3-3B5724798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13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F512-9F7B-42A6-ABEA-A972696491E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7670B-3611-42A1-8FB3-3B5724798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879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F512-9F7B-42A6-ABEA-A972696491E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7670B-3611-42A1-8FB3-3B5724798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84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F512-9F7B-42A6-ABEA-A972696491E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7670B-3611-42A1-8FB3-3B5724798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356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F512-9F7B-42A6-ABEA-A972696491E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7670B-3611-42A1-8FB3-3B5724798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4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F512-9F7B-42A6-ABEA-A972696491E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7670B-3611-42A1-8FB3-3B5724798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550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F512-9F7B-42A6-ABEA-A972696491E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7670B-3611-42A1-8FB3-3B5724798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747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F512-9F7B-42A6-ABEA-A972696491E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7670B-3611-42A1-8FB3-3B5724798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7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F512-9F7B-42A6-ABEA-A972696491E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7670B-3611-42A1-8FB3-3B5724798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29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F512-9F7B-42A6-ABEA-A972696491E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7670B-3611-42A1-8FB3-3B5724798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757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F512-9F7B-42A6-ABEA-A972696491E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7670B-3611-42A1-8FB3-3B5724798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30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BF512-9F7B-42A6-ABEA-A972696491E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7670B-3611-42A1-8FB3-3B5724798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02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295399"/>
          </a:xfrm>
        </p:spPr>
        <p:txBody>
          <a:bodyPr>
            <a:noAutofit/>
          </a:bodyPr>
          <a:lstStyle/>
          <a:p>
            <a:r>
              <a:rPr lang="en-US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PHÒNG GD&amp;ĐT QUẬN LONG BIÊN</a:t>
            </a:r>
            <a:br>
              <a:rPr lang="en-US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1800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HOA MỘC LAN</a:t>
            </a:r>
            <a:r>
              <a:rPr lang="en-US" sz="1800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1800" b="1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3124200"/>
            <a:ext cx="7239000" cy="2438400"/>
          </a:xfrm>
        </p:spPr>
        <p:txBody>
          <a:bodyPr>
            <a:normAutofit fontScale="92500" lnSpcReduction="20000"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 NHẠC</a:t>
            </a:r>
          </a:p>
          <a:p>
            <a:r>
              <a:rPr lang="en-US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Xòe</a:t>
            </a:r>
            <a: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endParaRPr lang="en-US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endParaRPr lang="en-US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endParaRPr lang="en-US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Chào - bắt đầu (online-audio-conver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36896" y="57912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484586"/>
            <a:ext cx="1983242" cy="163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4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êu hà nội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533400"/>
            <a:ext cx="8045450" cy="5592763"/>
          </a:xfrm>
        </p:spPr>
      </p:pic>
    </p:spTree>
    <p:extLst>
      <p:ext uri="{BB962C8B-B14F-4D97-AF65-F5344CB8AC3E}">
        <p14:creationId xmlns:p14="http://schemas.microsoft.com/office/powerpoint/2010/main" val="36329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13716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NỘI DUNG BÀI HÁT:</a:t>
            </a:r>
            <a:endParaRPr lang="en-US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3999"/>
            <a:ext cx="8229600" cy="510540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>
              <a:buNone/>
            </a:pP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ta, ở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Gươm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cha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Qua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Yêu hà nội (online-audio-conver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20747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6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295400"/>
          </a:xfrm>
        </p:spPr>
        <p:txBody>
          <a:bodyPr>
            <a:normAutofit/>
          </a:bodyPr>
          <a:lstStyle/>
          <a:p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Xòe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3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3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3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endParaRPr lang="en-US" sz="33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Xoè hoa (online-audio-conver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66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xòe ho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533400"/>
            <a:ext cx="8045450" cy="5592763"/>
          </a:xfrm>
        </p:spPr>
      </p:pic>
    </p:spTree>
    <p:extLst>
      <p:ext uri="{BB962C8B-B14F-4D97-AF65-F5344CB8AC3E}">
        <p14:creationId xmlns:p14="http://schemas.microsoft.com/office/powerpoint/2010/main" val="150478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ết thúc (online-audio-conver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0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141</Words>
  <Application>Microsoft Office PowerPoint</Application>
  <PresentationFormat>On-screen Show (4:3)</PresentationFormat>
  <Paragraphs>13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Times New Roman</vt:lpstr>
      <vt:lpstr>Office Theme</vt:lpstr>
      <vt:lpstr>PHÒNG GD&amp;ĐT QUẬN LONG BIÊN TRƯỜNG MẦM NON HOA MỘC LAN </vt:lpstr>
      <vt:lpstr>PowerPoint Presentation</vt:lpstr>
      <vt:lpstr>NỘI DUNG BÀI HÁT:</vt:lpstr>
      <vt:lpstr>Xòe Hoa - Dân ca Thái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GD&amp;ĐT QUẬN LONG BIÊN TRƯỜNG MẦM NON SƠN CA </dc:title>
  <dc:creator>Admin</dc:creator>
  <cp:lastModifiedBy>Techsi.vn</cp:lastModifiedBy>
  <cp:revision>29</cp:revision>
  <dcterms:created xsi:type="dcterms:W3CDTF">2020-05-03T09:53:02Z</dcterms:created>
  <dcterms:modified xsi:type="dcterms:W3CDTF">2023-06-12T16:51:35Z</dcterms:modified>
</cp:coreProperties>
</file>