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2"/>
  </p:notesMasterIdLst>
  <p:sldIdLst>
    <p:sldId id="326" r:id="rId3"/>
    <p:sldId id="343" r:id="rId4"/>
    <p:sldId id="349" r:id="rId5"/>
    <p:sldId id="317" r:id="rId6"/>
    <p:sldId id="350" r:id="rId7"/>
    <p:sldId id="355" r:id="rId8"/>
    <p:sldId id="356" r:id="rId9"/>
    <p:sldId id="358" r:id="rId10"/>
    <p:sldId id="34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CC6600"/>
    <a:srgbClr val="FF7C80"/>
    <a:srgbClr val="FF9900"/>
    <a:srgbClr val="1050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>
      <p:cViewPr varScale="1">
        <p:scale>
          <a:sx n="91" d="100"/>
          <a:sy n="91" d="100"/>
        </p:scale>
        <p:origin x="438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063850-A73D-4627-89C3-E8534A919B83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AF1BE1-ED68-4E16-9139-066CC77D95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00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C14D9F-3492-4872-BE85-3E2DA683457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80728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AF1BE1-ED68-4E16-9139-066CC77D956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6041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3E219D3-ED1D-4162-A741-7CC1184FD6B5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45714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EB7DDC1-6657-4901-B2DC-880F611EA06D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3827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9BF58EF-2324-4212-8D16-43623C820960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97264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B1C361-BEDC-4FB5-BBB0-F65034C7B1C4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68164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8036D3-0380-4109-BDC0-2766196F07F6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15389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74CF15-0CE8-4C83-B3DD-ECBBCB2425D5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929346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C4BBDAC-F3F4-4F96-AC24-643B7016B03D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28930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F4085B-000B-41CA-B8EE-199128682D23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035330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695C12-ED20-4303-905C-7D3F9F649399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4798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3E4E06-3927-4051-AD75-6D98204CB203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23135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6DEF66D-927F-40AD-AD95-8FE2608E0855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98923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F62EA9-7387-438C-8896-011991762139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46813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FD0EEF8-46DB-4A63-B15F-56F363F13A72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50324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A442EAE-368E-48E6-BAE7-115BAF988438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198192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C63C9F-D53E-4F8E-A247-F3A7A391FEAA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38184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16B34C-22B6-4912-BDD1-4FD9BC25BB58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35975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D538481-0B7C-45C9-A2B5-835A5C4FFEDF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60316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8617A-6E22-41C2-808B-B52E4712C4A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 advTm="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78617A-6E22-41C2-808B-B52E4712C4A9}" type="datetimeFigureOut">
              <a:rPr lang="en-US" smtClean="0"/>
              <a:pPr/>
              <a:t>7/10/2023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EAF5D-BC79-43EA-8336-8E60E41B259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0">
    <p:wipe dir="r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34BE4DC-5F03-487B-B16E-2E88771BA3AC}" type="slidenum">
              <a:rPr kumimoji="0" lang="en-US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rgbClr val="146194">
                    <a:lumMod val="5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3200" b="0" i="0" u="none" strike="noStrike" kern="1200" cap="none" spc="0" normalizeH="0" baseline="0" noProof="0">
              <a:ln>
                <a:noFill/>
              </a:ln>
              <a:solidFill>
                <a:srgbClr val="146194">
                  <a:lumMod val="50000"/>
                </a:srgb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58605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slow">
    <p:wipe dir="r"/>
  </p:transition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jp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jpg"/><Relationship Id="rId11" Type="http://schemas.openxmlformats.org/officeDocument/2006/relationships/image" Target="../media/image11.png"/><Relationship Id="rId5" Type="http://schemas.openxmlformats.org/officeDocument/2006/relationships/image" Target="../media/image6.jpeg"/><Relationship Id="rId10" Type="http://schemas.openxmlformats.org/officeDocument/2006/relationships/image" Target="../media/image10.jpe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4495800"/>
            <a:ext cx="6554788" cy="1524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4339" name="Content Placeholder 7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9" name="Rectangle 6"/>
          <p:cNvSpPr>
            <a:spLocks/>
          </p:cNvSpPr>
          <p:nvPr/>
        </p:nvSpPr>
        <p:spPr bwMode="auto">
          <a:xfrm>
            <a:off x="2215787" y="305314"/>
            <a:ext cx="84582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PHÒNG GIÁO DỤC VÀ ĐÀO TẠO QUẬN LONG BIÊN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/>
            </a:r>
            <a:b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Trường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Mầm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Non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Hoa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Mộc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Lan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1" name="Rectangle 7"/>
          <p:cNvSpPr>
            <a:spLocks/>
          </p:cNvSpPr>
          <p:nvPr/>
        </p:nvSpPr>
        <p:spPr bwMode="auto">
          <a:xfrm>
            <a:off x="1508216" y="2438400"/>
            <a:ext cx="9144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Lĩnh vực phát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triển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thẩm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mĩ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</a:rPr>
              <a:t>Hoạt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</a:rPr>
              <a:t>động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</a:rPr>
              <a:t>tạo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</a:rPr>
              <a:t>hình</a:t>
            </a:r>
            <a:r>
              <a:rPr lang="en-US" sz="3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: </a:t>
            </a:r>
            <a:endParaRPr lang="vi-VN" sz="36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noProof="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Cắt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,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dán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trang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phục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bé</a:t>
            </a:r>
            <a:r>
              <a:rPr lang="en-US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thích</a:t>
            </a:r>
            <a:endParaRPr kumimoji="0" lang="vi-VN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Times New Roman" pitchFamily="18" charset="0"/>
            </a:endParaRP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Độ tuổi: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4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-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5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vi-VN" sz="3200" b="0" i="0" u="none" strike="noStrike" kern="1200" cap="none" spc="0" normalizeH="0" baseline="0" noProof="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tuổi</a:t>
            </a:r>
            <a:endParaRPr lang="vi-VN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marL="342900" marR="0" lvl="0" indent="-342900" algn="ctr" defTabSz="914400" rtl="0" eaLnBrk="0" fontAlgn="auto" latinLnBrk="0" hangingPunct="0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Giáo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viên</a:t>
            </a: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Đặng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Phương</a:t>
            </a:r>
            <a:r>
              <a:rPr kumimoji="0" lang="en-US" sz="36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Nhung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6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4508" y="65532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1329"/>
      </p:ext>
    </p:extLst>
  </p:cSld>
  <p:clrMapOvr>
    <a:masterClrMapping/>
  </p:clrMapOvr>
  <p:transition spd="slow" advClick="0" advTm="2234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0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5067300" y="228600"/>
            <a:ext cx="2057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đố</a:t>
            </a:r>
            <a:endParaRPr lang="en-US" sz="4400" dirty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Vertical Scroll 6"/>
          <p:cNvSpPr/>
          <p:nvPr/>
        </p:nvSpPr>
        <p:spPr>
          <a:xfrm>
            <a:off x="2286000" y="1032420"/>
            <a:ext cx="8001000" cy="4793159"/>
          </a:xfrm>
          <a:prstGeom prst="vertic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vi-VN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</a:p>
          <a:p>
            <a:r>
              <a:rPr lang="en-US" sz="3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endParaRPr lang="en-US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</a:t>
            </a:r>
            <a:endParaRPr lang="en-US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endParaRPr lang="en-US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vi-VN" sz="3600" dirty="0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</a:t>
            </a:r>
            <a:r>
              <a:rPr lang="en-US" sz="3600" dirty="0" err="1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dirty="0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600" dirty="0" smtClean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600" dirty="0">
                <a:solidFill>
                  <a:srgbClr val="FF7C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vi-VN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 smtClean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3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606876"/>
      </p:ext>
    </p:extLst>
  </p:cSld>
  <p:clrMapOvr>
    <a:masterClrMapping/>
  </p:clrMapOvr>
  <p:transition spd="slow" advClick="0" advTm="0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  <p:pic>
        <p:nvPicPr>
          <p:cNvPr id="1026" name="Picture 2" descr="Happy Kids and Ball on Meadow, Funny Vector Illustration Stock Vector -  Illustration of crowd, cute: 14078789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80497002"/>
      </p:ext>
    </p:extLst>
  </p:cSld>
  <p:clrMapOvr>
    <a:masterClrMapping/>
  </p:clrMapOvr>
  <p:transition spd="slow" advClick="0" advTm="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505200" y="125416"/>
            <a:ext cx="4038600" cy="78898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46084" y="1326210"/>
            <a:ext cx="1792604" cy="2669840"/>
            <a:chOff x="646084" y="1326210"/>
            <a:chExt cx="1792604" cy="2669840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6084" y="1326210"/>
              <a:ext cx="1792604" cy="1968602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6">
                  <a:lumMod val="20000"/>
                  <a:lumOff val="8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17" name="TextBox 16"/>
            <p:cNvSpPr txBox="1"/>
            <p:nvPr/>
          </p:nvSpPr>
          <p:spPr>
            <a:xfrm>
              <a:off x="734312" y="3411275"/>
              <a:ext cx="16161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Hồ nước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5257800" y="3429204"/>
            <a:ext cx="33467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8822672" y="1350665"/>
            <a:ext cx="2638697" cy="2660140"/>
            <a:chOff x="8822672" y="1350665"/>
            <a:chExt cx="2638697" cy="2660140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22672" y="1350665"/>
              <a:ext cx="2638697" cy="200502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chemeClr val="accent6">
                  <a:lumMod val="20000"/>
                  <a:lumOff val="80000"/>
                </a:schemeClr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7" name="TextBox 26"/>
            <p:cNvSpPr txBox="1"/>
            <p:nvPr/>
          </p:nvSpPr>
          <p:spPr>
            <a:xfrm>
              <a:off x="9015193" y="3426030"/>
              <a:ext cx="243839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32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Khăn lau tay</a:t>
              </a:r>
              <a:endPara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712" y="6622528"/>
            <a:ext cx="304800" cy="304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9869" y="1458820"/>
            <a:ext cx="2982592" cy="19502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42" y="4302035"/>
            <a:ext cx="3251736" cy="23270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6477000" y="4773049"/>
            <a:ext cx="30911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82109" y="1275498"/>
            <a:ext cx="1918491" cy="21336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696759" y="3477808"/>
            <a:ext cx="23968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 thủ công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93628"/>
      </p:ext>
    </p:extLst>
  </p:cSld>
  <p:clrMapOvr>
    <a:masterClrMapping/>
  </p:clrMapOvr>
  <p:transition spd="slow" advClick="0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214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1828800" y="2438400"/>
            <a:ext cx="563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400" dirty="0" smtClean="0">
                <a:solidFill>
                  <a:srgbClr val="FF0000"/>
                </a:solidFill>
                <a:latin typeface="+mj-lt"/>
              </a:rPr>
              <a:t>HĐ1:</a:t>
            </a:r>
          </a:p>
          <a:p>
            <a:pPr algn="ctr"/>
            <a:r>
              <a:rPr lang="vi-VN" sz="4400" dirty="0" smtClean="0">
                <a:solidFill>
                  <a:srgbClr val="FF0000"/>
                </a:solidFill>
                <a:latin typeface="+mj-lt"/>
              </a:rPr>
              <a:t>Quan sát tranh </a:t>
            </a:r>
            <a:endParaRPr lang="en-US" sz="4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7293987"/>
      </p:ext>
    </p:extLst>
  </p:cSld>
  <p:clrMapOvr>
    <a:masterClrMapping/>
  </p:clrMapOvr>
  <p:transition spd="slow" advClick="0" advTm="0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4597" cy="6858000"/>
          </a:xfrm>
        </p:spPr>
      </p:pic>
      <p:sp>
        <p:nvSpPr>
          <p:cNvPr id="5" name="TextBox 4"/>
          <p:cNvSpPr txBox="1"/>
          <p:nvPr/>
        </p:nvSpPr>
        <p:spPr>
          <a:xfrm>
            <a:off x="3810000" y="3505200"/>
            <a:ext cx="47371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2: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6824398"/>
      </p:ext>
    </p:extLst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0" y="-19594"/>
            <a:ext cx="12185469" cy="6953794"/>
          </a:xfrm>
          <a:prstGeom prst="rect">
            <a:avLst/>
          </a:prstGeom>
        </p:spPr>
      </p:pic>
      <p:sp>
        <p:nvSpPr>
          <p:cNvPr id="6" name="Horizontal Scroll 5"/>
          <p:cNvSpPr/>
          <p:nvPr/>
        </p:nvSpPr>
        <p:spPr>
          <a:xfrm>
            <a:off x="3086100" y="1687921"/>
            <a:ext cx="6019800" cy="2895600"/>
          </a:xfrm>
          <a:prstGeom prst="horizontalScroll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HĐ 3: </a:t>
            </a:r>
            <a:r>
              <a:rPr lang="en-US" sz="4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4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sz="4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177972"/>
      </p:ext>
    </p:extLst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4597" cy="6858000"/>
          </a:xfrm>
        </p:spPr>
      </p:pic>
      <p:sp>
        <p:nvSpPr>
          <p:cNvPr id="5" name="TextBox 4"/>
          <p:cNvSpPr txBox="1"/>
          <p:nvPr/>
        </p:nvSpPr>
        <p:spPr>
          <a:xfrm>
            <a:off x="3248558" y="3657600"/>
            <a:ext cx="577747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HĐ 4: </a:t>
            </a:r>
            <a:r>
              <a:rPr kumimoji="0" lang="en-US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</a:t>
            </a:r>
            <a:r>
              <a:rPr lang="vi-VN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ưng bày sản phẩm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730244"/>
      </p:ext>
    </p:extLst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152400"/>
            <a:ext cx="1682642" cy="198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131793"/>
      </p:ext>
    </p:extLst>
  </p:cSld>
  <p:clrMapOvr>
    <a:masterClrMapping/>
  </p:clrMapOvr>
  <p:transition advClick="0" advTm="0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3318</TotalTime>
  <Words>126</Words>
  <Application>Microsoft Office PowerPoint</Application>
  <PresentationFormat>Widescreen</PresentationFormat>
  <Paragraphs>36</Paragraphs>
  <Slides>9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Century Gothic</vt:lpstr>
      <vt:lpstr>Times New Roman</vt:lpstr>
      <vt:lpstr>Wingdings 3</vt:lpstr>
      <vt:lpstr>Office Theme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UBND HUYỆN GIA BÌNH TRƯỜNG MN HOÀNG ĐĂNG MIỆN</dc:title>
  <dc:creator>IDEAPAD</dc:creator>
  <cp:lastModifiedBy>Techsi.vn</cp:lastModifiedBy>
  <cp:revision>303</cp:revision>
  <dcterms:created xsi:type="dcterms:W3CDTF">2020-10-24T12:49:29Z</dcterms:created>
  <dcterms:modified xsi:type="dcterms:W3CDTF">2023-07-10T20:32:36Z</dcterms:modified>
</cp:coreProperties>
</file>