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57" r:id="rId4"/>
    <p:sldId id="258" r:id="rId5"/>
    <p:sldId id="259" r:id="rId6"/>
    <p:sldId id="261" r:id="rId7"/>
    <p:sldId id="267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81102-CB0E-46AF-950E-0F17762BB9EA}"/>
              </a:ext>
            </a:extLst>
          </p:cNvPr>
          <p:cNvSpPr txBox="1"/>
          <p:nvPr/>
        </p:nvSpPr>
        <p:spPr>
          <a:xfrm>
            <a:off x="3363695" y="141236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40DB-5C6A-4E3E-A072-922C0709CF60}"/>
              </a:ext>
            </a:extLst>
          </p:cNvPr>
          <p:cNvSpPr txBox="1"/>
          <p:nvPr/>
        </p:nvSpPr>
        <p:spPr>
          <a:xfrm>
            <a:off x="3363695" y="1976683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04B7EAB-C944-4E58-9D74-F9B5E2915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07" y="818947"/>
            <a:ext cx="1308136" cy="1176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955587-7256-466A-B7EF-4E174F17FA45}"/>
              </a:ext>
            </a:extLst>
          </p:cNvPr>
          <p:cNvSpPr txBox="1"/>
          <p:nvPr/>
        </p:nvSpPr>
        <p:spPr>
          <a:xfrm>
            <a:off x="3399790" y="2405772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90C1F-0338-4B69-B61B-DDF07E355D17}"/>
              </a:ext>
            </a:extLst>
          </p:cNvPr>
          <p:cNvSpPr txBox="1"/>
          <p:nvPr/>
        </p:nvSpPr>
        <p:spPr>
          <a:xfrm>
            <a:off x="2942087" y="2903844"/>
            <a:ext cx="6933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2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“Anh phi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2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0F82E-01AD-4894-8690-993BACB5E344}"/>
              </a:ext>
            </a:extLst>
          </p:cNvPr>
          <p:cNvSpPr txBox="1"/>
          <p:nvPr/>
        </p:nvSpPr>
        <p:spPr>
          <a:xfrm>
            <a:off x="2837156" y="4125190"/>
            <a:ext cx="391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8D2B1-505A-4BB8-87EB-86708172BE62}"/>
              </a:ext>
            </a:extLst>
          </p:cNvPr>
          <p:cNvSpPr txBox="1"/>
          <p:nvPr/>
        </p:nvSpPr>
        <p:spPr>
          <a:xfrm>
            <a:off x="2591849" y="4649521"/>
            <a:ext cx="301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25-30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16045-BE36-4382-9F06-FBC23AC21DE5}"/>
              </a:ext>
            </a:extLst>
          </p:cNvPr>
          <p:cNvSpPr txBox="1"/>
          <p:nvPr/>
        </p:nvSpPr>
        <p:spPr>
          <a:xfrm>
            <a:off x="1567806" y="5248574"/>
            <a:ext cx="616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B14AC-3BA7-4D8E-AF7F-E0CF86FAA4F9}"/>
              </a:ext>
            </a:extLst>
          </p:cNvPr>
          <p:cNvSpPr txBox="1"/>
          <p:nvPr/>
        </p:nvSpPr>
        <p:spPr>
          <a:xfrm>
            <a:off x="4650145" y="6290825"/>
            <a:ext cx="286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</p:spTree>
    <p:extLst>
      <p:ext uri="{BB962C8B-B14F-4D97-AF65-F5344CB8AC3E}">
        <p14:creationId xmlns:p14="http://schemas.microsoft.com/office/powerpoint/2010/main" val="391388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433830" y="2032635"/>
            <a:ext cx="857758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Trò chơi: Nghe hát đoán tên bạn hát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2065" y="-118745"/>
            <a:ext cx="121799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81480" y="997585"/>
            <a:ext cx="907542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CHÚC CÁC CÔ LUÔN XINH ĐẸP, MẠNH KHỎE VÀ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A2ED3-66EA-4719-84F5-7568419808B2}"/>
              </a:ext>
            </a:extLst>
          </p:cNvPr>
          <p:cNvSpPr txBox="1"/>
          <p:nvPr/>
        </p:nvSpPr>
        <p:spPr>
          <a:xfrm>
            <a:off x="107431" y="1004341"/>
            <a:ext cx="121895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b="1" i="0" dirty="0">
                <a:solidFill>
                  <a:srgbClr val="3C3C3C"/>
                </a:solidFill>
                <a:effectLst/>
                <a:latin typeface="+mj-lt"/>
              </a:rPr>
              <a:t>I. Mục </a:t>
            </a:r>
            <a:r>
              <a:rPr lang="en-US" sz="2000" b="1" dirty="0" err="1">
                <a:solidFill>
                  <a:srgbClr val="3C3C3C"/>
                </a:solidFill>
                <a:latin typeface="+mj-lt"/>
              </a:rPr>
              <a:t>đích</a:t>
            </a:r>
            <a:r>
              <a:rPr lang="en-US" sz="2000" b="1" dirty="0">
                <a:solidFill>
                  <a:srgbClr val="3C3C3C"/>
                </a:solidFill>
                <a:latin typeface="+mj-lt"/>
              </a:rPr>
              <a:t> – </a:t>
            </a:r>
            <a:r>
              <a:rPr lang="en-US" sz="2000" b="1" dirty="0" err="1">
                <a:solidFill>
                  <a:srgbClr val="3C3C3C"/>
                </a:solidFill>
                <a:latin typeface="+mj-lt"/>
              </a:rPr>
              <a:t>yêu</a:t>
            </a:r>
            <a:r>
              <a:rPr lang="en-US" sz="2000" b="1" dirty="0">
                <a:solidFill>
                  <a:srgbClr val="3C3C3C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C3C3C"/>
                </a:solidFill>
                <a:latin typeface="+mj-lt"/>
              </a:rPr>
              <a:t>cầu</a:t>
            </a:r>
            <a:r>
              <a:rPr lang="en-US" sz="2000" b="1" dirty="0">
                <a:solidFill>
                  <a:srgbClr val="3C3C3C"/>
                </a:solidFill>
                <a:latin typeface="+mj-lt"/>
              </a:rPr>
              <a:t>: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000" b="1" i="1" dirty="0">
                <a:solidFill>
                  <a:srgbClr val="3C3C3C"/>
                </a:solidFill>
                <a:effectLst/>
                <a:latin typeface="+mj-lt"/>
              </a:rPr>
              <a:t>1. Kiến thức                              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Trẻ biết tên bài hát và tên tác giả các bài hát: " Bạn ơi có biết", nhạc và lời : Hoàng Văn Yến ;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“Anh phi </a:t>
            </a:r>
            <a:r>
              <a:rPr lang="en-US" sz="2000" b="0" i="0" dirty="0" err="1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Thông qua bài hát, trẻ biết được nơi hoạt động của một số phương tiện giao thông.</a:t>
            </a:r>
            <a:endParaRPr lang="en-US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 i="1" dirty="0">
                <a:solidFill>
                  <a:srgbClr val="3C3C3C"/>
                </a:solidFill>
                <a:effectLst/>
                <a:latin typeface="+mj-lt"/>
              </a:rPr>
              <a:t>2. Kỹ năng: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Trẻ thuộc lời bài hát, hát đúng giai điệu của bài hát: " Bạn ơi có biết".</a:t>
            </a:r>
          </a:p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Trẻ chơi thành thạo trò chơi, qua đó phát triển thính giác cho trẻ.</a:t>
            </a:r>
          </a:p>
          <a:p>
            <a:pPr algn="l"/>
            <a:r>
              <a:rPr lang="vi-VN" sz="2000" b="1" i="1" dirty="0">
                <a:solidFill>
                  <a:srgbClr val="3C3C3C"/>
                </a:solidFill>
                <a:effectLst/>
                <a:latin typeface="+mj-lt"/>
              </a:rPr>
              <a:t>3. Thái độ: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 Trẻ biết ích lợi của các phương tiện giao thông.</a:t>
            </a:r>
          </a:p>
          <a:p>
            <a:pPr algn="l"/>
            <a:endParaRPr lang="en-US" sz="2000" b="1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000" b="1" i="0" dirty="0">
                <a:solidFill>
                  <a:srgbClr val="3C3C3C"/>
                </a:solidFill>
                <a:effectLst/>
                <a:latin typeface="+mj-lt"/>
              </a:rPr>
              <a:t>II. </a:t>
            </a:r>
            <a:r>
              <a:rPr lang="en-US" sz="2000" b="1" i="0" dirty="0" err="1">
                <a:solidFill>
                  <a:srgbClr val="3C3C3C"/>
                </a:solidFill>
                <a:effectLst/>
                <a:latin typeface="+mj-lt"/>
              </a:rPr>
              <a:t>Chuẩn</a:t>
            </a:r>
            <a:r>
              <a:rPr lang="en-US" sz="2000" b="1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000" b="1" i="0" dirty="0" err="1">
                <a:solidFill>
                  <a:srgbClr val="3C3C3C"/>
                </a:solidFill>
                <a:effectLst/>
                <a:latin typeface="+mj-lt"/>
              </a:rPr>
              <a:t>bị</a:t>
            </a:r>
            <a:r>
              <a:rPr lang="vi-VN" sz="2000" b="1" i="0" dirty="0">
                <a:solidFill>
                  <a:srgbClr val="3C3C3C"/>
                </a:solidFill>
                <a:effectLst/>
                <a:latin typeface="+mj-lt"/>
              </a:rPr>
              <a:t>: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 Hình ảnh có các PTGT như: ô tô, xe máy, tàu, thuyền, máy bay và nơi hoạt động của chúng.</a:t>
            </a:r>
          </a:p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 Máy tính, bài giảng điện tử.</a:t>
            </a:r>
          </a:p>
        </p:txBody>
      </p:sp>
    </p:spTree>
    <p:extLst>
      <p:ext uri="{BB962C8B-B14F-4D97-AF65-F5344CB8AC3E}">
        <p14:creationId xmlns:p14="http://schemas.microsoft.com/office/powerpoint/2010/main" val="424292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ũ điệu hóa đá cô Mai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92120" y="660400"/>
            <a:ext cx="7315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Trò chơi: Vũ điệu hóa đá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7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ạn ơi có biết -0.95x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ạn ơi có biết -0.95x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h phi công ơi - Ninh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4170" y="6355080"/>
            <a:ext cx="528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4135" y="6409690"/>
            <a:ext cx="948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PCL</a:t>
            </a:r>
          </a:p>
        </p:txBody>
      </p:sp>
      <p:pic>
        <p:nvPicPr>
          <p:cNvPr id="5" name="11 ANH PHI CÔNG ƠI- Có lời- ninh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304</Words>
  <Application>Microsoft Office PowerPoint</Application>
  <PresentationFormat>Widescreen</PresentationFormat>
  <Paragraphs>32</Paragraphs>
  <Slides>11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11</cp:revision>
  <dcterms:created xsi:type="dcterms:W3CDTF">2023-03-19T15:25:00Z</dcterms:created>
  <dcterms:modified xsi:type="dcterms:W3CDTF">2023-06-11T09:42:39Z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66BED0E0167644EBBCACFF61C887B739</vt:lpwstr>
  </property>
  <property fmtid="{D5CDD505-2E9C-101B-9397-08002B2CF9AE}" pid="3" name="KSOProductBuildVer">
    <vt:lpwstr>1033-11.2.0.11537</vt:lpwstr>
  </property>
</Properties>
</file>