
<file path=[Content_Types].xml><?xml version="1.0" encoding="utf-8"?>
<Types xmlns="http://schemas.openxmlformats.org/package/2006/content-types">
  <Default Extension="png" ContentType="image/png"/>
  <Default Extension="m4a" ContentType="audio/mp4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70" r:id="rId3"/>
    <p:sldId id="276" r:id="rId4"/>
    <p:sldId id="295" r:id="rId5"/>
    <p:sldId id="279" r:id="rId6"/>
    <p:sldId id="281" r:id="rId7"/>
    <p:sldId id="300" r:id="rId8"/>
    <p:sldId id="256" r:id="rId9"/>
    <p:sldId id="302" r:id="rId10"/>
    <p:sldId id="304" r:id="rId11"/>
    <p:sldId id="306" r:id="rId12"/>
  </p:sldIdLst>
  <p:sldSz cx="12192000" cy="6858000"/>
  <p:notesSz cx="6858000" cy="9144000"/>
  <p:defaultTextStyle>
    <a:defPPr>
      <a:defRPr lang="vi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773" autoAdjust="0"/>
    <p:restoredTop sz="94660"/>
  </p:normalViewPr>
  <p:slideViewPr>
    <p:cSldViewPr snapToGrid="0">
      <p:cViewPr varScale="1">
        <p:scale>
          <a:sx n="91" d="100"/>
          <a:sy n="91" d="100"/>
        </p:scale>
        <p:origin x="35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94AD3-E3EC-47F4-8931-06CFDFCEFDA8}" type="datetimeFigureOut">
              <a:rPr lang="vi-VN" smtClean="0"/>
              <a:t>14/12/2023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24FC3-7ECE-411C-B9A9-D046E84ADAB6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0122431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94AD3-E3EC-47F4-8931-06CFDFCEFDA8}" type="datetimeFigureOut">
              <a:rPr lang="vi-VN" smtClean="0"/>
              <a:t>14/12/2023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24FC3-7ECE-411C-B9A9-D046E84ADAB6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6076274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94AD3-E3EC-47F4-8931-06CFDFCEFDA8}" type="datetimeFigureOut">
              <a:rPr lang="vi-VN" smtClean="0"/>
              <a:t>14/12/2023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24FC3-7ECE-411C-B9A9-D046E84ADAB6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6785552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3B99C5-FB81-44CB-AA9B-4FC3A5B857B0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12/14/2023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53D41F-3D35-4473-8876-7EE069C4F26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945441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3B99C5-FB81-44CB-AA9B-4FC3A5B857B0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12/14/2023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53D41F-3D35-4473-8876-7EE069C4F26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655599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3B99C5-FB81-44CB-AA9B-4FC3A5B857B0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12/14/2023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53D41F-3D35-4473-8876-7EE069C4F26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548992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3B99C5-FB81-44CB-AA9B-4FC3A5B857B0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12/14/2023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53D41F-3D35-4473-8876-7EE069C4F26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196577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3B99C5-FB81-44CB-AA9B-4FC3A5B857B0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12/14/2023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53D41F-3D35-4473-8876-7EE069C4F26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63983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3B99C5-FB81-44CB-AA9B-4FC3A5B857B0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12/14/2023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53D41F-3D35-4473-8876-7EE069C4F26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4014360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3B99C5-FB81-44CB-AA9B-4FC3A5B857B0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12/14/2023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53D41F-3D35-4473-8876-7EE069C4F26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5920870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3B99C5-FB81-44CB-AA9B-4FC3A5B857B0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12/14/2023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53D41F-3D35-4473-8876-7EE069C4F26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539027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94AD3-E3EC-47F4-8931-06CFDFCEFDA8}" type="datetimeFigureOut">
              <a:rPr lang="vi-VN" smtClean="0"/>
              <a:t>14/12/2023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24FC3-7ECE-411C-B9A9-D046E84ADAB6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98016169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3B99C5-FB81-44CB-AA9B-4FC3A5B857B0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12/14/2023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53D41F-3D35-4473-8876-7EE069C4F26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1179384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3B99C5-FB81-44CB-AA9B-4FC3A5B857B0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12/14/2023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53D41F-3D35-4473-8876-7EE069C4F26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254373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3B99C5-FB81-44CB-AA9B-4FC3A5B857B0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12/14/2023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53D41F-3D35-4473-8876-7EE069C4F26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87817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94AD3-E3EC-47F4-8931-06CFDFCEFDA8}" type="datetimeFigureOut">
              <a:rPr lang="vi-VN" smtClean="0"/>
              <a:t>14/12/2023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24FC3-7ECE-411C-B9A9-D046E84ADAB6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6969898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94AD3-E3EC-47F4-8931-06CFDFCEFDA8}" type="datetimeFigureOut">
              <a:rPr lang="vi-VN" smtClean="0"/>
              <a:t>14/12/2023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24FC3-7ECE-411C-B9A9-D046E84ADAB6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8399049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94AD3-E3EC-47F4-8931-06CFDFCEFDA8}" type="datetimeFigureOut">
              <a:rPr lang="vi-VN" smtClean="0"/>
              <a:t>14/12/2023</a:t>
            </a:fld>
            <a:endParaRPr lang="vi-V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24FC3-7ECE-411C-B9A9-D046E84ADAB6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9207904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94AD3-E3EC-47F4-8931-06CFDFCEFDA8}" type="datetimeFigureOut">
              <a:rPr lang="vi-VN" smtClean="0"/>
              <a:t>14/12/2023</a:t>
            </a:fld>
            <a:endParaRPr lang="vi-V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24FC3-7ECE-411C-B9A9-D046E84ADAB6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4305038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94AD3-E3EC-47F4-8931-06CFDFCEFDA8}" type="datetimeFigureOut">
              <a:rPr lang="vi-VN" smtClean="0"/>
              <a:t>14/12/2023</a:t>
            </a:fld>
            <a:endParaRPr lang="vi-V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24FC3-7ECE-411C-B9A9-D046E84ADAB6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4570170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94AD3-E3EC-47F4-8931-06CFDFCEFDA8}" type="datetimeFigureOut">
              <a:rPr lang="vi-VN" smtClean="0"/>
              <a:t>14/12/2023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24FC3-7ECE-411C-B9A9-D046E84ADAB6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3206339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94AD3-E3EC-47F4-8931-06CFDFCEFDA8}" type="datetimeFigureOut">
              <a:rPr lang="vi-VN" smtClean="0"/>
              <a:t>14/12/2023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224FC3-7ECE-411C-B9A9-D046E84ADAB6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3413787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A94AD3-E3EC-47F4-8931-06CFDFCEFDA8}" type="datetimeFigureOut">
              <a:rPr lang="vi-VN" smtClean="0"/>
              <a:t>14/12/2023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224FC3-7ECE-411C-B9A9-D046E84ADAB6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949439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E3B99C5-FB81-44CB-AA9B-4FC3A5B857B0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12/14/2023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D53D41F-3D35-4473-8876-7EE069C4F26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92361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1.xml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audio" Target="../media/media2.m4a"/><Relationship Id="rId7" Type="http://schemas.openxmlformats.org/officeDocument/2006/relationships/image" Target="../media/image9.png"/><Relationship Id="rId2" Type="http://schemas.microsoft.com/office/2007/relationships/media" Target="../media/media2.m4a"/><Relationship Id="rId1" Type="http://schemas.openxmlformats.org/officeDocument/2006/relationships/tags" Target="../tags/tag4.xml"/><Relationship Id="rId6" Type="http://schemas.openxmlformats.org/officeDocument/2006/relationships/image" Target="../media/image8.png"/><Relationship Id="rId5" Type="http://schemas.openxmlformats.org/officeDocument/2006/relationships/image" Target="../media/image3.jp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video" Target="../media/media3.mp4"/><Relationship Id="rId7" Type="http://schemas.openxmlformats.org/officeDocument/2006/relationships/image" Target="../media/image13.png"/><Relationship Id="rId2" Type="http://schemas.microsoft.com/office/2007/relationships/media" Target="../media/media3.mp4"/><Relationship Id="rId1" Type="http://schemas.openxmlformats.org/officeDocument/2006/relationships/tags" Target="../tags/tag5.xml"/><Relationship Id="rId6" Type="http://schemas.openxmlformats.org/officeDocument/2006/relationships/image" Target="../media/image4.png"/><Relationship Id="rId5" Type="http://schemas.openxmlformats.org/officeDocument/2006/relationships/image" Target="../media/image12.jp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6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2060119" y="2950348"/>
            <a:ext cx="82595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#9Slide03 Cousine Bold" panose="02070709020205020404" pitchFamily="49" charset="0"/>
                <a:cs typeface="#9Slide03 Cousine Bold" panose="02070709020205020404" pitchFamily="49" charset="0"/>
              </a:rPr>
              <a:t>LĨNH VỰC PHÁT </a:t>
            </a:r>
            <a:r>
              <a:rPr kumimoji="0" 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#9Slide03 Cousine Bold" panose="02070709020205020404" pitchFamily="49" charset="0"/>
                <a:cs typeface="#9Slide03 Cousine Bold" panose="02070709020205020404" pitchFamily="49" charset="0"/>
              </a:rPr>
              <a:t>TRIỂN</a:t>
            </a:r>
            <a:r>
              <a:rPr kumimoji="0" lang="vi-VN" sz="2800" b="1" i="0" u="none" strike="noStrike" kern="1200" cap="none" spc="0" normalizeH="0" noProof="0" dirty="0" smtClean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uLnTx/>
                <a:uFillTx/>
                <a:latin typeface="#9Slide03 Cousine Bold" panose="02070709020205020404" pitchFamily="49" charset="0"/>
                <a:cs typeface="#9Slide03 Cousine Bold" panose="02070709020205020404" pitchFamily="49" charset="0"/>
              </a:rPr>
              <a:t> THẨM MỸ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50000"/>
                </a:schemeClr>
              </a:solidFill>
              <a:effectLst/>
              <a:uLnTx/>
              <a:uFillTx/>
              <a:latin typeface="#9Slide03 Cousine Bold" panose="02070709020205020404" pitchFamily="49" charset="0"/>
              <a:cs typeface="#9Slide03 Cousine Bold" panose="02070709020205020404" pitchFamily="49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4349" y="1371185"/>
            <a:ext cx="1571066" cy="141396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4932648" y="6315969"/>
            <a:ext cx="4389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#9Slide03 AllRoundGothic" panose="020B0703020202020104" pitchFamily="34" charset="0"/>
                <a:cs typeface="#9Slide03 Arima Madurai ExtraLi" panose="00000300000000000000" pitchFamily="2" charset="0"/>
              </a:rPr>
              <a:t>Lứa tuổi</a:t>
            </a:r>
            <a:r>
              <a:rPr kumimoji="0" lang="vi-VN" sz="2400" b="1" i="0" u="none" strike="noStrike" kern="1200" cap="none" spc="0" normalizeH="0" baseline="0" noProof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#9Slide03 AllRoundGothic" panose="020B0703020202020104" pitchFamily="34" charset="0"/>
                <a:cs typeface="#9Slide03 Arima Madurai ExtraLi" panose="00000300000000000000" pitchFamily="2" charset="0"/>
              </a:rPr>
              <a:t>: </a:t>
            </a:r>
            <a:r>
              <a:rPr kumimoji="0" lang="vi-VN" sz="2400" b="1" i="0" u="none" strike="noStrike" kern="1200" cap="none" spc="0" normalizeH="0" baseline="0" noProof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#9Slide03 AllRoundGothic" panose="020B0703020202020104" pitchFamily="34" charset="0"/>
                <a:cs typeface="#9Slide03 Arima Madurai ExtraLi" panose="00000300000000000000" pitchFamily="2" charset="0"/>
              </a:rPr>
              <a:t>5</a:t>
            </a:r>
            <a:r>
              <a:rPr kumimoji="0" 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#9Slide03 AllRoundGothic" panose="020B0703020202020104" pitchFamily="34" charset="0"/>
                <a:cs typeface="#9Slide03 Arima Madurai ExtraLi" panose="00000300000000000000" pitchFamily="2" charset="0"/>
              </a:rPr>
              <a:t> </a:t>
            </a:r>
            <a:r>
              <a:rPr kumimoji="0" lang="vi-VN" sz="2400" b="1" i="0" u="none" strike="noStrike" kern="1200" cap="none" spc="0" normalizeH="0" baseline="0" noProof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#9Slide03 AllRoundGothic" panose="020B0703020202020104" pitchFamily="34" charset="0"/>
                <a:cs typeface="#9Slide03 Arima Madurai ExtraLi" panose="00000300000000000000" pitchFamily="2" charset="0"/>
              </a:rPr>
              <a:t>-</a:t>
            </a:r>
            <a:r>
              <a:rPr kumimoji="0" lang="en-US" sz="2400" b="1" i="0" u="none" strike="noStrike" kern="1200" cap="none" spc="0" normalizeH="0" baseline="0" noProof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#9Slide03 AllRoundGothic" panose="020B0703020202020104" pitchFamily="34" charset="0"/>
                <a:cs typeface="#9Slide03 Arima Madurai ExtraLi" panose="00000300000000000000" pitchFamily="2" charset="0"/>
              </a:rPr>
              <a:t> </a:t>
            </a:r>
            <a:r>
              <a:rPr kumimoji="0" lang="vi-VN" sz="2400" b="1" i="0" u="none" strike="noStrike" kern="1200" cap="none" spc="0" normalizeH="0" baseline="0" noProof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#9Slide03 AllRoundGothic" panose="020B0703020202020104" pitchFamily="34" charset="0"/>
                <a:cs typeface="#9Slide03 Arima Madurai ExtraLi" panose="00000300000000000000" pitchFamily="2" charset="0"/>
              </a:rPr>
              <a:t>6 </a:t>
            </a:r>
            <a:r>
              <a:rPr kumimoji="0" lang="vi-V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#9Slide03 AllRoundGothic" panose="020B0703020202020104" pitchFamily="34" charset="0"/>
                <a:cs typeface="#9Slide03 Arima Madurai ExtraLi" panose="00000300000000000000" pitchFamily="2" charset="0"/>
              </a:rPr>
              <a:t>tuổi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818794" y="559651"/>
            <a:ext cx="6742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i="0" u="none" strike="noStrike" kern="1200" cap="none" spc="0" normalizeH="0" baseline="0" noProof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UBND QUẬN LONG BIÊN</a:t>
            </a:r>
            <a:endParaRPr kumimoji="0" lang="en-US" sz="180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TRƯỜNG MẦM </a:t>
            </a:r>
            <a:r>
              <a:rPr kumimoji="0" 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NON </a:t>
            </a:r>
            <a:r>
              <a:rPr kumimoji="0" lang="en-US" sz="1800" b="1" i="0" u="none" strike="noStrike" kern="1200" cap="none" spc="0" normalizeH="0" baseline="0" noProof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HOA MỘC</a:t>
            </a:r>
            <a:r>
              <a:rPr kumimoji="0" lang="en-US" sz="1800" b="1" i="0" u="none" strike="noStrike" kern="1200" cap="none" spc="0" normalizeH="0" noProof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LAN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14400" y="3350530"/>
            <a:ext cx="966082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vi-VN" sz="5400" b="1" smtClean="0">
                <a:solidFill>
                  <a:srgbClr val="FF0000"/>
                </a:solidFill>
                <a:latin typeface="#9Slide05 DreamScriptPro" panose="02000000000000000000" pitchFamily="2" charset="0"/>
              </a:rPr>
              <a:t>    </a:t>
            </a:r>
            <a:r>
              <a:rPr lang="vi-VN" sz="4400" b="1" smtClean="0">
                <a:solidFill>
                  <a:srgbClr val="FF0000"/>
                </a:solidFill>
                <a:latin typeface="#9Slide05 DreamScriptPro" panose="02000000000000000000" pitchFamily="2" charset="0"/>
              </a:rPr>
              <a:t>Đề </a:t>
            </a:r>
            <a:r>
              <a:rPr lang="vi-VN" sz="4400" b="1" dirty="0" smtClean="0">
                <a:solidFill>
                  <a:srgbClr val="FF0000"/>
                </a:solidFill>
                <a:latin typeface="#9Slide05 DreamScriptPro" panose="02000000000000000000" pitchFamily="2" charset="0"/>
              </a:rPr>
              <a:t>tài: Dạy hát “ Con chuồn chuồn”</a:t>
            </a:r>
          </a:p>
          <a:p>
            <a:pPr algn="ctr">
              <a:lnSpc>
                <a:spcPct val="120000"/>
              </a:lnSpc>
            </a:pPr>
            <a:r>
              <a:rPr lang="vi-VN" b="1" i="1" dirty="0">
                <a:solidFill>
                  <a:prstClr val="black">
                    <a:lumMod val="75000"/>
                    <a:lumOff val="25000"/>
                  </a:prstClr>
                </a:solidFill>
              </a:rPr>
              <a:t> </a:t>
            </a:r>
            <a:r>
              <a:rPr lang="vi-VN" sz="2400" b="1" i="1" dirty="0">
                <a:solidFill>
                  <a:srgbClr val="FF0000"/>
                </a:solidFill>
              </a:rPr>
              <a:t>Sáng tác :Vũ Đình Lê</a:t>
            </a:r>
            <a:r>
              <a:rPr lang="vi-VN" sz="2400" b="1" dirty="0">
                <a:solidFill>
                  <a:srgbClr val="FF0000"/>
                </a:solidFill>
                <a:latin typeface="#9Slide04 SVNWallington" panose="00000500000000000000" pitchFamily="2" charset="0"/>
              </a:rPr>
              <a:t> </a:t>
            </a:r>
            <a:endParaRPr lang="vi-VN" sz="6000" b="1" dirty="0" smtClean="0">
              <a:solidFill>
                <a:srgbClr val="FF0000"/>
              </a:solidFill>
              <a:latin typeface="#9Slide05 DreamScriptPro" panose="02000000000000000000" pitchFamily="2" charset="0"/>
            </a:endParaRPr>
          </a:p>
          <a:p>
            <a:pPr algn="ctr">
              <a:lnSpc>
                <a:spcPct val="120000"/>
              </a:lnSpc>
            </a:pPr>
            <a:r>
              <a:rPr lang="vi-VN" b="1" i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   </a:t>
            </a:r>
            <a:r>
              <a:rPr lang="en-US" b="1" i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                </a:t>
            </a:r>
            <a:r>
              <a:rPr lang="vi-VN" b="1" i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 </a:t>
            </a:r>
            <a:r>
              <a:rPr lang="vi-VN" sz="2800" b="1" dirty="0">
                <a:solidFill>
                  <a:schemeClr val="accent2">
                    <a:lumMod val="75000"/>
                  </a:schemeClr>
                </a:solidFill>
                <a:latin typeface="#9Slide05 SVNKitten" pitchFamily="2" charset="0"/>
              </a:rPr>
              <a:t>Nghe hát: Chị ong nâu và em </a:t>
            </a:r>
            <a:r>
              <a:rPr lang="vi-VN" sz="2800" b="1">
                <a:solidFill>
                  <a:schemeClr val="accent2">
                    <a:lumMod val="75000"/>
                  </a:schemeClr>
                </a:solidFill>
                <a:latin typeface="#9Slide05 SVNKitten" pitchFamily="2" charset="0"/>
              </a:rPr>
              <a:t>bé </a:t>
            </a:r>
            <a:r>
              <a:rPr lang="vi-VN" sz="2800" b="1" smtClean="0">
                <a:solidFill>
                  <a:schemeClr val="accent2">
                    <a:lumMod val="75000"/>
                  </a:schemeClr>
                </a:solidFill>
                <a:latin typeface="#9Slide05 SVNKitten" pitchFamily="2" charset="0"/>
              </a:rPr>
              <a:t>–</a:t>
            </a:r>
            <a:r>
              <a:rPr lang="en-US" sz="2800" b="1" smtClean="0">
                <a:solidFill>
                  <a:schemeClr val="accent2">
                    <a:lumMod val="75000"/>
                  </a:schemeClr>
                </a:solidFill>
                <a:latin typeface="#9Slide05 SVNKitten" pitchFamily="2" charset="0"/>
              </a:rPr>
              <a:t> </a:t>
            </a:r>
            <a:r>
              <a:rPr lang="vi-VN" sz="2800" b="1" smtClean="0">
                <a:solidFill>
                  <a:schemeClr val="accent2">
                    <a:lumMod val="75000"/>
                  </a:schemeClr>
                </a:solidFill>
                <a:latin typeface="#9Slide05 SVNKitten" pitchFamily="2" charset="0"/>
              </a:rPr>
              <a:t>Sáng </a:t>
            </a:r>
            <a:r>
              <a:rPr lang="vi-VN" sz="2800" b="1" dirty="0">
                <a:solidFill>
                  <a:schemeClr val="accent2">
                    <a:lumMod val="75000"/>
                  </a:schemeClr>
                </a:solidFill>
                <a:latin typeface="#9Slide05 SVNKitten" pitchFamily="2" charset="0"/>
              </a:rPr>
              <a:t>tác: </a:t>
            </a:r>
            <a:r>
              <a:rPr lang="vi-VN" sz="2800" b="1">
                <a:solidFill>
                  <a:schemeClr val="accent2">
                    <a:lumMod val="75000"/>
                  </a:schemeClr>
                </a:solidFill>
                <a:latin typeface="#9Slide05 SVNKitten" pitchFamily="2" charset="0"/>
              </a:rPr>
              <a:t>Tân </a:t>
            </a:r>
            <a:r>
              <a:rPr lang="vi-VN" sz="2800" b="1" smtClean="0">
                <a:solidFill>
                  <a:schemeClr val="accent2">
                    <a:lumMod val="75000"/>
                  </a:schemeClr>
                </a:solidFill>
                <a:latin typeface="#9Slide05 SVNKitten" pitchFamily="2" charset="0"/>
              </a:rPr>
              <a:t>Huyền</a:t>
            </a:r>
            <a:r>
              <a:rPr lang="vi-VN" sz="2800" b="1" smtClean="0">
                <a:latin typeface="#9Slide05 Awesome Display" pitchFamily="2" charset="0"/>
              </a:rPr>
              <a:t>   </a:t>
            </a:r>
            <a:endParaRPr lang="vi-VN" sz="2800" b="1" dirty="0">
              <a:latin typeface="#9Slide05 Awesome Display" pitchFamily="2" charset="0"/>
            </a:endParaRPr>
          </a:p>
          <a:p>
            <a:pPr algn="ctr">
              <a:lnSpc>
                <a:spcPct val="120000"/>
              </a:lnSpc>
            </a:pPr>
            <a:r>
              <a:rPr lang="vi-V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#9Slide03 Arima Madurai" panose="00000500000000000000" pitchFamily="2" charset="0"/>
              </a:rPr>
              <a:t>TCÂN</a:t>
            </a:r>
            <a:r>
              <a:rPr lang="vi-VN" sz="24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#9Slide03 Arima Madurai" panose="00000500000000000000" pitchFamily="2" charset="0"/>
              </a:rPr>
              <a:t>:  </a:t>
            </a:r>
            <a:r>
              <a:rPr lang="en-US" sz="2400" b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#9Slide03 Arima Madurai" panose="00000500000000000000" pitchFamily="2" charset="0"/>
              </a:rPr>
              <a:t>Bắt chước tạo dáng</a:t>
            </a:r>
            <a:endParaRPr lang="vi-VN" sz="2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+mj-lt"/>
              <a:cs typeface="#9Slide03 Arima Madurai" panose="00000500000000000000" pitchFamily="2" charset="0"/>
            </a:endParaRPr>
          </a:p>
          <a:p>
            <a:pPr algn="ctr"/>
            <a:r>
              <a:rPr lang="vi-VN" dirty="0" smtClean="0"/>
              <a:t>                                    </a:t>
            </a:r>
          </a:p>
          <a:p>
            <a:r>
              <a:rPr lang="vi-VN" dirty="0" smtClean="0"/>
              <a:t> </a:t>
            </a:r>
            <a:endParaRPr lang="vi-VN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17231567"/>
      </p:ext>
    </p:extLst>
  </p:cSld>
  <p:clrMapOvr>
    <a:masterClrMapping/>
  </p:clrMapOvr>
  <p:transition spd="slow" advTm="33729">
    <p:randomBar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9142" y="25016"/>
            <a:ext cx="10515600" cy="1325563"/>
          </a:xfrm>
        </p:spPr>
        <p:txBody>
          <a:bodyPr/>
          <a:lstStyle/>
          <a:p>
            <a:endParaRPr lang="vi-VN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2" y="687797"/>
            <a:ext cx="8495069" cy="5632602"/>
          </a:xfrm>
        </p:spPr>
      </p:pic>
    </p:spTree>
    <p:extLst>
      <p:ext uri="{BB962C8B-B14F-4D97-AF65-F5344CB8AC3E}">
        <p14:creationId xmlns:p14="http://schemas.microsoft.com/office/powerpoint/2010/main" val="38875965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455707" y="436205"/>
            <a:ext cx="7991576" cy="32246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750"/>
              </a:spcAft>
            </a:pPr>
            <a:r>
              <a:rPr lang="vi-VN" sz="4000" b="1" dirty="0">
                <a:solidFill>
                  <a:srgbClr val="FF0000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Câu đố</a:t>
            </a:r>
            <a:endParaRPr lang="vi-VN" sz="4000" b="1" dirty="0">
              <a:solidFill>
                <a:srgbClr val="FF0000"/>
              </a:solidFill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750"/>
              </a:spcAft>
            </a:pPr>
            <a:r>
              <a:rPr lang="vi-VN" sz="4800" b="1" dirty="0">
                <a:solidFill>
                  <a:srgbClr val="C00000"/>
                </a:solidFill>
                <a:latin typeface="#9Slide03 Ample" panose="02000000000000000000" pitchFamily="2" charset="0"/>
              </a:rPr>
              <a:t>Con gì bay thấp thì mưa,</a:t>
            </a:r>
            <a:br>
              <a:rPr lang="vi-VN" sz="4800" b="1" dirty="0">
                <a:solidFill>
                  <a:srgbClr val="C00000"/>
                </a:solidFill>
                <a:latin typeface="#9Slide03 Ample" panose="02000000000000000000" pitchFamily="2" charset="0"/>
              </a:rPr>
            </a:br>
            <a:r>
              <a:rPr lang="vi-VN" sz="4800" b="1" dirty="0">
                <a:solidFill>
                  <a:srgbClr val="C00000"/>
                </a:solidFill>
                <a:latin typeface="#9Slide03 Ample" panose="02000000000000000000" pitchFamily="2" charset="0"/>
              </a:rPr>
              <a:t>Bay cao thì nắng bay vừa thì râm</a:t>
            </a:r>
            <a:br>
              <a:rPr lang="vi-VN" sz="4800" b="1" dirty="0">
                <a:solidFill>
                  <a:srgbClr val="C00000"/>
                </a:solidFill>
                <a:latin typeface="#9Slide03 Ample" panose="02000000000000000000" pitchFamily="2" charset="0"/>
              </a:rPr>
            </a:br>
            <a:r>
              <a:rPr lang="vi-VN" sz="4800" b="1" dirty="0">
                <a:solidFill>
                  <a:srgbClr val="C00000"/>
                </a:solidFill>
                <a:latin typeface="#9Slide03 Ample" panose="02000000000000000000" pitchFamily="2" charset="0"/>
              </a:rPr>
              <a:t>Là con gì?</a:t>
            </a:r>
            <a:r>
              <a:rPr lang="vi-VN" sz="4800" b="1" dirty="0" smtClean="0">
                <a:solidFill>
                  <a:srgbClr val="C00000"/>
                </a:solidFill>
                <a:latin typeface="#9Slide03 Ample" panose="02000000000000000000" pitchFamily="2" charset="0"/>
                <a:ea typeface="Times New Roman" panose="02020603050405020304" pitchFamily="18" charset="0"/>
                <a:cs typeface="Arial" panose="020B0604020202020204" pitchFamily="34" charset="0"/>
              </a:rPr>
              <a:t>                   </a:t>
            </a:r>
            <a:endParaRPr lang="vi-VN" sz="4800" b="1" dirty="0">
              <a:solidFill>
                <a:srgbClr val="C00000"/>
              </a:solidFill>
              <a:latin typeface="#9Slide03 Ample" panose="02000000000000000000" pitchFamily="2" charset="0"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795290" y="4005296"/>
            <a:ext cx="4939510" cy="5533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07000"/>
              </a:lnSpc>
              <a:spcAft>
                <a:spcPts val="750"/>
              </a:spcAft>
            </a:pPr>
            <a:r>
              <a:rPr lang="vi-VN" sz="2800" b="1" dirty="0">
                <a:solidFill>
                  <a:srgbClr val="FF0000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Đáp án: Con </a:t>
            </a:r>
            <a:r>
              <a:rPr lang="vi-VN" sz="2800" b="1" dirty="0" smtClean="0">
                <a:solidFill>
                  <a:srgbClr val="FF0000"/>
                </a:solidFill>
                <a:ea typeface="Times New Roman" panose="02020603050405020304" pitchFamily="18" charset="0"/>
                <a:cs typeface="Arial" panose="020B0604020202020204" pitchFamily="34" charset="0"/>
              </a:rPr>
              <a:t>chuồn chuồn</a:t>
            </a:r>
            <a:endParaRPr lang="vi-VN" sz="2800" b="1" dirty="0">
              <a:solidFill>
                <a:srgbClr val="FF0000"/>
              </a:solidFill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5290" y="4491421"/>
            <a:ext cx="3200400" cy="236657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451437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3536">
        <p15:prstTrans prst="peelOff"/>
      </p:transition>
    </mc:Choice>
    <mc:Fallback xmlns="">
      <p:transition spd="slow" advTm="353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2.70833E-6 2.22222E-6 L 2.70833E-6 -0.07222 " pathEditMode="relative" rAng="0" ptsTypes="AA">
                                      <p:cBhvr>
                                        <p:cTn id="6" dur="100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5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5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5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4" dur="3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5" dur="3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6" dur="3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vi-VN"/>
          </a:p>
        </p:txBody>
      </p:sp>
      <p:pic>
        <p:nvPicPr>
          <p:cNvPr id="6" name="con chuồn chuồn 1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r:embed="rId2">
                  <p14:trim st="2172" end="16174.8888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" y="0"/>
            <a:ext cx="12057286" cy="6858000"/>
          </a:xfr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69874" y="4603216"/>
            <a:ext cx="786452" cy="58526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59574" y="5327116"/>
            <a:ext cx="786452" cy="58526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65180" y="5034482"/>
            <a:ext cx="786452" cy="58526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48298" y="3981710"/>
            <a:ext cx="786452" cy="585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7464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s 10"/>
          <p:cNvSpPr/>
          <p:nvPr/>
        </p:nvSpPr>
        <p:spPr>
          <a:xfrm>
            <a:off x="6701050" y="2126465"/>
            <a:ext cx="5490949" cy="1501254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 rtlCol="0" anchor="ctr"/>
          <a:lstStyle/>
          <a:p>
            <a:pPr lvl="0" algn="just">
              <a:lnSpc>
                <a:spcPct val="150000"/>
              </a:lnSpc>
            </a:pPr>
            <a:r>
              <a:rPr lang="en-US" sz="2400" b="1" dirty="0" err="1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nstantia" panose="02030602050306030303" pitchFamily="18" charset="0"/>
                <a:cs typeface="Roboto Medium" panose="02000000000000000000" charset="0"/>
              </a:rPr>
              <a:t>Bài</a:t>
            </a:r>
            <a:r>
              <a:rPr lang="en-US" sz="2400" b="1" dirty="0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nstantia" panose="02030602050306030303" pitchFamily="18" charset="0"/>
                <a:cs typeface="Roboto Medium" panose="02000000000000000000" charset="0"/>
              </a:rPr>
              <a:t> </a:t>
            </a:r>
            <a:r>
              <a:rPr lang="en-US" sz="2400" b="1" dirty="0" err="1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nstantia" panose="02030602050306030303" pitchFamily="18" charset="0"/>
                <a:cs typeface="Roboto Medium" panose="02000000000000000000" charset="0"/>
              </a:rPr>
              <a:t>hát</a:t>
            </a:r>
            <a:r>
              <a:rPr lang="en-US" sz="2400" b="1" dirty="0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nstantia" panose="02030602050306030303" pitchFamily="18" charset="0"/>
                <a:cs typeface="Roboto Medium" panose="02000000000000000000" charset="0"/>
              </a:rPr>
              <a:t> </a:t>
            </a:r>
            <a:r>
              <a:rPr lang="en-US" sz="2400" b="1" dirty="0" err="1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nstantia" panose="02030602050306030303" pitchFamily="18" charset="0"/>
                <a:cs typeface="Roboto Medium" panose="02000000000000000000" charset="0"/>
              </a:rPr>
              <a:t>các</a:t>
            </a:r>
            <a:r>
              <a:rPr lang="en-US" sz="2400" b="1" dirty="0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nstantia" panose="02030602050306030303" pitchFamily="18" charset="0"/>
                <a:cs typeface="Roboto Medium" panose="02000000000000000000" charset="0"/>
              </a:rPr>
              <a:t> con </a:t>
            </a:r>
            <a:r>
              <a:rPr lang="en-US" sz="2400" b="1" dirty="0" err="1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nstantia" panose="02030602050306030303" pitchFamily="18" charset="0"/>
                <a:cs typeface="Roboto Medium" panose="02000000000000000000" charset="0"/>
              </a:rPr>
              <a:t>vừa</a:t>
            </a:r>
            <a:r>
              <a:rPr lang="en-US" sz="2400" b="1" dirty="0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nstantia" panose="02030602050306030303" pitchFamily="18" charset="0"/>
                <a:cs typeface="Roboto Medium" panose="02000000000000000000" charset="0"/>
              </a:rPr>
              <a:t> </a:t>
            </a:r>
            <a:r>
              <a:rPr lang="en-US" sz="2400" b="1" dirty="0" err="1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nstantia" panose="02030602050306030303" pitchFamily="18" charset="0"/>
                <a:cs typeface="Roboto Medium" panose="02000000000000000000" charset="0"/>
              </a:rPr>
              <a:t>nghe</a:t>
            </a:r>
            <a:r>
              <a:rPr lang="en-US" sz="2400" b="1" dirty="0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nstantia" panose="02030602050306030303" pitchFamily="18" charset="0"/>
                <a:cs typeface="Roboto Medium" panose="02000000000000000000" charset="0"/>
              </a:rPr>
              <a:t> </a:t>
            </a:r>
            <a:r>
              <a:rPr lang="en-US" sz="2400" b="1" dirty="0" err="1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nstantia" panose="02030602050306030303" pitchFamily="18" charset="0"/>
                <a:cs typeface="Roboto Medium" panose="02000000000000000000" charset="0"/>
              </a:rPr>
              <a:t>có</a:t>
            </a:r>
            <a:r>
              <a:rPr lang="en-US" sz="2400" b="1" dirty="0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nstantia" panose="02030602050306030303" pitchFamily="18" charset="0"/>
                <a:cs typeface="Roboto Medium" panose="02000000000000000000" charset="0"/>
              </a:rPr>
              <a:t> </a:t>
            </a:r>
            <a:r>
              <a:rPr lang="en-US" sz="2400" b="1" dirty="0" err="1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nstantia" panose="02030602050306030303" pitchFamily="18" charset="0"/>
                <a:cs typeface="Roboto Medium" panose="02000000000000000000" charset="0"/>
              </a:rPr>
              <a:t>tên</a:t>
            </a:r>
            <a:r>
              <a:rPr lang="en-US" sz="2400" b="1" dirty="0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nstantia" panose="02030602050306030303" pitchFamily="18" charset="0"/>
                <a:cs typeface="Roboto Medium" panose="02000000000000000000" charset="0"/>
              </a:rPr>
              <a:t> </a:t>
            </a:r>
            <a:r>
              <a:rPr lang="en-US" sz="2400" b="1" dirty="0" err="1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nstantia" panose="02030602050306030303" pitchFamily="18" charset="0"/>
                <a:cs typeface="Roboto Medium" panose="02000000000000000000" charset="0"/>
              </a:rPr>
              <a:t>là</a:t>
            </a:r>
            <a:r>
              <a:rPr lang="en-US" sz="2400" b="1" dirty="0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nstantia" panose="02030602050306030303" pitchFamily="18" charset="0"/>
                <a:cs typeface="Roboto Medium" panose="02000000000000000000" charset="0"/>
              </a:rPr>
              <a:t> </a:t>
            </a:r>
            <a:r>
              <a:rPr lang="en-US" sz="2400" b="1" dirty="0" err="1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nstantia" panose="02030602050306030303" pitchFamily="18" charset="0"/>
                <a:cs typeface="Roboto Medium" panose="02000000000000000000" charset="0"/>
              </a:rPr>
              <a:t>gì</a:t>
            </a:r>
            <a:r>
              <a:rPr lang="en-US" sz="2400" b="1" dirty="0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nstantia" panose="02030602050306030303" pitchFamily="18" charset="0"/>
                <a:cs typeface="Roboto Medium" panose="02000000000000000000" charset="0"/>
              </a:rPr>
              <a:t>?</a:t>
            </a:r>
          </a:p>
          <a:p>
            <a:pPr lvl="0" algn="just">
              <a:lnSpc>
                <a:spcPct val="150000"/>
              </a:lnSpc>
            </a:pPr>
            <a:r>
              <a:rPr lang="en-US" sz="2400" b="1" dirty="0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nstantia" panose="02030602050306030303" pitchFamily="18" charset="0"/>
                <a:cs typeface="Roboto Medium" panose="02000000000000000000" charset="0"/>
              </a:rPr>
              <a:t>Do </a:t>
            </a:r>
            <a:r>
              <a:rPr lang="en-US" sz="2400" b="1" dirty="0" err="1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nstantia" panose="02030602050306030303" pitchFamily="18" charset="0"/>
                <a:cs typeface="Roboto Medium" panose="02000000000000000000" charset="0"/>
              </a:rPr>
              <a:t>ai</a:t>
            </a:r>
            <a:r>
              <a:rPr lang="en-US" sz="2400" b="1" dirty="0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nstantia" panose="02030602050306030303" pitchFamily="18" charset="0"/>
                <a:cs typeface="Roboto Medium" panose="02000000000000000000" charset="0"/>
              </a:rPr>
              <a:t> </a:t>
            </a:r>
            <a:r>
              <a:rPr lang="en-US" sz="2400" b="1" dirty="0" err="1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nstantia" panose="02030602050306030303" pitchFamily="18" charset="0"/>
                <a:cs typeface="Roboto Medium" panose="02000000000000000000" charset="0"/>
              </a:rPr>
              <a:t>sáng</a:t>
            </a:r>
            <a:r>
              <a:rPr lang="en-US" sz="2400" b="1" dirty="0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nstantia" panose="02030602050306030303" pitchFamily="18" charset="0"/>
                <a:cs typeface="Roboto Medium" panose="02000000000000000000" charset="0"/>
              </a:rPr>
              <a:t> </a:t>
            </a:r>
            <a:r>
              <a:rPr lang="en-US" sz="2400" b="1" dirty="0" err="1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nstantia" panose="02030602050306030303" pitchFamily="18" charset="0"/>
                <a:cs typeface="Roboto Medium" panose="02000000000000000000" charset="0"/>
              </a:rPr>
              <a:t>tác</a:t>
            </a:r>
            <a:r>
              <a:rPr lang="en-US" sz="2400" b="1" dirty="0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nstantia" panose="02030602050306030303" pitchFamily="18" charset="0"/>
                <a:cs typeface="Roboto Medium" panose="02000000000000000000" charset="0"/>
              </a:rPr>
              <a:t>?</a:t>
            </a:r>
          </a:p>
        </p:txBody>
      </p:sp>
      <p:sp>
        <p:nvSpPr>
          <p:cNvPr id="8" name="!!2"/>
          <p:cNvSpPr/>
          <p:nvPr/>
        </p:nvSpPr>
        <p:spPr>
          <a:xfrm>
            <a:off x="6701051" y="3833828"/>
            <a:ext cx="5490949" cy="1542197"/>
          </a:xfrm>
          <a:prstGeom prst="rect">
            <a:avLst/>
          </a:prstGeom>
          <a:solidFill>
            <a:schemeClr val="bg1"/>
          </a:solidFill>
          <a:ln w="76200" cap="flat" cmpd="sng" algn="ctr">
            <a:noFill/>
            <a:prstDash val="solid"/>
            <a:miter lim="800000"/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rtlCol="0" anchor="ctr"/>
          <a:lstStyle/>
          <a:p>
            <a:pPr lvl="0">
              <a:defRPr/>
            </a:pPr>
            <a:r>
              <a:rPr lang="vi-VN" sz="2400" dirty="0">
                <a:solidFill>
                  <a:prstClr val="black"/>
                </a:solidFill>
                <a:latin typeface="#9Slide03 AmpleSoft Bold" panose="02000000000000000000" pitchFamily="2" charset="0"/>
              </a:rPr>
              <a:t>Bài hát: </a:t>
            </a:r>
            <a:r>
              <a:rPr lang="vi-VN" sz="2400" dirty="0" smtClean="0">
                <a:solidFill>
                  <a:prstClr val="black"/>
                </a:solidFill>
                <a:latin typeface="#9Slide03 AmpleSoft Bold" panose="02000000000000000000" pitchFamily="2" charset="0"/>
              </a:rPr>
              <a:t>Con chuồn chuồn</a:t>
            </a:r>
            <a:endParaRPr lang="vi-VN" sz="2400" dirty="0">
              <a:solidFill>
                <a:prstClr val="black"/>
              </a:solidFill>
              <a:latin typeface="#9Slide03 AmpleSoft Bold" panose="02000000000000000000" pitchFamily="2" charset="0"/>
            </a:endParaRPr>
          </a:p>
          <a:p>
            <a:pPr lvl="0">
              <a:defRPr/>
            </a:pPr>
            <a:r>
              <a:rPr lang="vi-VN" sz="2400" i="1" dirty="0">
                <a:solidFill>
                  <a:prstClr val="black"/>
                </a:solidFill>
                <a:latin typeface="#9Slide03 AmpleSoft Bold" panose="02000000000000000000" pitchFamily="2" charset="0"/>
              </a:rPr>
              <a:t>Sáng tác: </a:t>
            </a:r>
            <a:r>
              <a:rPr lang="vi-VN" sz="2400" i="1" dirty="0" smtClean="0">
                <a:solidFill>
                  <a:prstClr val="black"/>
                </a:solidFill>
                <a:latin typeface="#9Slide03 AmpleSoft Bold" panose="02000000000000000000" pitchFamily="2" charset="0"/>
              </a:rPr>
              <a:t>Vũ Đình lê</a:t>
            </a:r>
            <a:endParaRPr lang="vi-VN" sz="2400" i="1" dirty="0">
              <a:solidFill>
                <a:prstClr val="black"/>
              </a:solidFill>
              <a:latin typeface="#9Slide03 AmpleSoft Bold" panose="02000000000000000000" pitchFamily="2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713542" y="723435"/>
            <a:ext cx="7414592" cy="613456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57481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3391"/>
    </mc:Choice>
    <mc:Fallback xmlns="">
      <p:transition spd="slow" advTm="3339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-Point Star 6"/>
          <p:cNvSpPr/>
          <p:nvPr/>
        </p:nvSpPr>
        <p:spPr>
          <a:xfrm rot="20085307">
            <a:off x="6284705" y="920072"/>
            <a:ext cx="5905388" cy="5538480"/>
          </a:xfrm>
          <a:prstGeom prst="star6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6" name="7-Point Star 5"/>
          <p:cNvSpPr/>
          <p:nvPr/>
        </p:nvSpPr>
        <p:spPr>
          <a:xfrm>
            <a:off x="6286612" y="1069190"/>
            <a:ext cx="5905388" cy="4717328"/>
          </a:xfrm>
          <a:prstGeom prst="star7">
            <a:avLst/>
          </a:prstGeom>
          <a:solidFill>
            <a:schemeClr val="bg1"/>
          </a:solidFill>
          <a:ln w="57150">
            <a:solidFill>
              <a:srgbClr val="92D050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17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#9Slide03 AmpleSoft Thin" panose="02000000000000000000" pitchFamily="2" charset="0"/>
              <a:ea typeface="Arial" panose="020B0604020202020204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#9Slide03 AmpleSoft Bold" panose="02000000000000000000" pitchFamily="2" charset="0"/>
                <a:ea typeface="Arial" panose="020B0604020202020204" pitchFamily="34" charset="0"/>
              </a:rPr>
              <a:t>Bài </a:t>
            </a:r>
            <a:r>
              <a:rPr kumimoji="0" lang="vi-VN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#9Slide03 AmpleSoft Bold" panose="02000000000000000000" pitchFamily="2" charset="0"/>
                <a:ea typeface="Arial" panose="020B0604020202020204" pitchFamily="34" charset="0"/>
              </a:rPr>
              <a:t>hát kể </a:t>
            </a:r>
            <a:r>
              <a:rPr kumimoji="0" lang="vi-VN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#9Slide03 AmpleSoft Bold" panose="02000000000000000000" pitchFamily="2" charset="0"/>
                <a:ea typeface="Arial" panose="020B0604020202020204" pitchFamily="34" charset="0"/>
              </a:rPr>
              <a:t>về: Con chuồn chuồn bay trong nắng sớm</a:t>
            </a:r>
            <a:r>
              <a:rPr kumimoji="0" lang="vi-VN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#9Slide03 AmpleSoft Bold" panose="02000000000000000000" pitchFamily="2" charset="0"/>
                <a:ea typeface="Arial" panose="020B0604020202020204" pitchFamily="34" charset="0"/>
              </a:rPr>
              <a:t> rồi </a:t>
            </a:r>
            <a:r>
              <a:rPr kumimoji="0" lang="vi-VN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#9Slide03 AmpleSoft Bold" panose="02000000000000000000" pitchFamily="2" charset="0"/>
                <a:ea typeface="Arial" panose="020B0604020202020204" pitchFamily="34" charset="0"/>
              </a:rPr>
              <a:t>bay khắp sân trường .</a:t>
            </a:r>
            <a:r>
              <a:rPr kumimoji="0" lang="vi-VN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#9Slide03 AmpleSoft Bold" panose="02000000000000000000" pitchFamily="2" charset="0"/>
                <a:ea typeface="Arial" panose="020B0604020202020204" pitchFamily="34" charset="0"/>
              </a:rPr>
              <a:t> </a:t>
            </a:r>
            <a:r>
              <a:rPr lang="vi-VN" b="1" dirty="0" smtClean="0">
                <a:solidFill>
                  <a:schemeClr val="tx1"/>
                </a:solidFill>
                <a:latin typeface="#9Slide03 AmpleSoft Bold" panose="02000000000000000000" pitchFamily="2" charset="0"/>
                <a:ea typeface="Arial" panose="020B0604020202020204" pitchFamily="34" charset="0"/>
              </a:rPr>
              <a:t>V</a:t>
            </a:r>
            <a:r>
              <a:rPr kumimoji="0" lang="vi-VN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#9Slide03 AmpleSoft Bold" panose="02000000000000000000" pitchFamily="2" charset="0"/>
                <a:ea typeface="Arial" panose="020B0604020202020204" pitchFamily="34" charset="0"/>
              </a:rPr>
              <a:t>ì </a:t>
            </a:r>
            <a:r>
              <a:rPr kumimoji="0" lang="vi-VN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#9Slide03 AmpleSoft Bold" panose="02000000000000000000" pitchFamily="2" charset="0"/>
                <a:ea typeface="Arial" panose="020B0604020202020204" pitchFamily="34" charset="0"/>
              </a:rPr>
              <a:t>vậy các con phải biết </a:t>
            </a:r>
            <a:r>
              <a:rPr kumimoji="0" lang="vi-VN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#9Slide03 AmpleSoft Bold" panose="02000000000000000000" pitchFamily="2" charset="0"/>
                <a:ea typeface="Arial" panose="020B0604020202020204" pitchFamily="34" charset="0"/>
              </a:rPr>
              <a:t>yêu </a:t>
            </a:r>
            <a:r>
              <a:rPr kumimoji="0" lang="vi-VN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#9Slide03 AmpleSoft Bold" panose="02000000000000000000" pitchFamily="2" charset="0"/>
                <a:ea typeface="Arial" panose="020B0604020202020204" pitchFamily="34" charset="0"/>
              </a:rPr>
              <a:t>quý và bảo vệ các con </a:t>
            </a:r>
            <a:r>
              <a:rPr kumimoji="0" lang="vi-VN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#9Slide03 AmpleSoft Bold" panose="02000000000000000000" pitchFamily="2" charset="0"/>
                <a:ea typeface="Arial" panose="020B0604020202020204" pitchFamily="34" charset="0"/>
              </a:rPr>
              <a:t>loài côn trùng</a:t>
            </a:r>
            <a:endParaRPr kumimoji="0" lang="vi-VN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#9Slide03 AmpleSoft Bold" panose="02000000000000000000" pitchFamily="2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953773"/>
            <a:ext cx="5843267" cy="4832745"/>
          </a:xfrm>
          <a:prstGeom prst="rect">
            <a:avLst/>
          </a:prstGeom>
          <a:ln>
            <a:solidFill>
              <a:srgbClr val="92D050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2" name="TextBox 1"/>
          <p:cNvSpPr txBox="1"/>
          <p:nvPr/>
        </p:nvSpPr>
        <p:spPr>
          <a:xfrm>
            <a:off x="6513919" y="183163"/>
            <a:ext cx="48705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400" b="1" dirty="0" smtClean="0">
                <a:latin typeface="#9Slide05 Aphrodite Pro" panose="02000000000000000000" pitchFamily="2" charset="0"/>
              </a:rPr>
              <a:t>Bài hát nói về con vật gì ?</a:t>
            </a:r>
            <a:endParaRPr lang="vi-VN" sz="2400" b="1" dirty="0">
              <a:latin typeface="#9Slide05 Aphrodite Pro" panose="02000000000000000000" pitchFamily="2" charset="0"/>
            </a:endParaRPr>
          </a:p>
        </p:txBody>
      </p:sp>
      <p:pic>
        <p:nvPicPr>
          <p:cNvPr id="10" name="Audio 9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  <p:pic>
        <p:nvPicPr>
          <p:cNvPr id="11" name="Content Placeholder 10"/>
          <p:cNvPicPr>
            <a:picLocks noGrp="1" noChangeAspect="1"/>
          </p:cNvPicPr>
          <p:nvPr>
            <p:ph idx="1"/>
          </p:nvPr>
        </p:nvPicPr>
        <p:blipFill>
          <a:blip r:embed="rId8"/>
          <a:stretch>
            <a:fillRect/>
          </a:stretch>
        </p:blipFill>
        <p:spPr>
          <a:xfrm>
            <a:off x="-247650" y="760077"/>
            <a:ext cx="6075697" cy="502644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609774" y="414815"/>
            <a:ext cx="5371042" cy="84741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22831072"/>
      </p:ext>
    </p:extLst>
  </p:cSld>
  <p:clrMapOvr>
    <a:masterClrMapping/>
  </p:clrMapOvr>
  <p:transition spd="med" advTm="52645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7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565" y="5100877"/>
            <a:ext cx="2274286" cy="168175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036006" y="5385438"/>
            <a:ext cx="1984544" cy="147256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627256" y="3382329"/>
            <a:ext cx="1050144" cy="77922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118032" y="4724892"/>
            <a:ext cx="1159068" cy="86581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780846" y="3515392"/>
            <a:ext cx="1076904" cy="804434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99082" y="2507432"/>
            <a:ext cx="1082868" cy="80888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36982" y="2507432"/>
            <a:ext cx="781050" cy="58343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209800" y="41354"/>
            <a:ext cx="98107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3600" dirty="0" smtClean="0">
                <a:latin typeface="#9Slide03 IcielNovecento sans E" panose="00000900000000000000" pitchFamily="2" charset="0"/>
              </a:rPr>
              <a:t>Mời các tổ, nhóm, cá nhân lên biểu diễn</a:t>
            </a:r>
            <a:endParaRPr lang="vi-VN" sz="3600" dirty="0">
              <a:latin typeface="#9Slide03 IcielNovecento sans E" panose="00000900000000000000" pitchFamily="2" charset="0"/>
            </a:endParaRPr>
          </a:p>
        </p:txBody>
      </p:sp>
      <p:pic>
        <p:nvPicPr>
          <p:cNvPr id="3" name="Con Chuồn Chuồn bay trong nắng sớm- Karaoke thiếu nhi (online-video-cutter.com) (1)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733922" y="815051"/>
            <a:ext cx="10768219" cy="544912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528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45185">
        <p14:reveal/>
      </p:transition>
    </mc:Choice>
    <mc:Fallback xmlns="">
      <p:transition spd="slow" advTm="4518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714625" y="1071563"/>
            <a:ext cx="7443788" cy="274320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nUp">
              <a:avLst/>
            </a:prstTxWarp>
            <a:spAutoFit/>
          </a:bodyPr>
          <a:lstStyle/>
          <a:p>
            <a:pPr algn="ctr"/>
            <a:r>
              <a:rPr lang="vi-VN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Trò chơi</a:t>
            </a:r>
          </a:p>
          <a:p>
            <a:pPr algn="ctr"/>
            <a:r>
              <a:rPr lang="vi-VN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Bắt chước tạo dáng</a:t>
            </a:r>
            <a:endParaRPr lang="en-US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0070C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261602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 advTm="13289">
        <p15:prstTrans prst="origami"/>
      </p:transition>
    </mc:Choice>
    <mc:Fallback xmlns="">
      <p:transition spd="slow" advTm="1328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vi-VN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2570" y="630597"/>
            <a:ext cx="6526860" cy="5540130"/>
          </a:xfrm>
        </p:spPr>
      </p:pic>
    </p:spTree>
    <p:extLst>
      <p:ext uri="{BB962C8B-B14F-4D97-AF65-F5344CB8AC3E}">
        <p14:creationId xmlns:p14="http://schemas.microsoft.com/office/powerpoint/2010/main" val="4282755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vi-VN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0413" y="365125"/>
            <a:ext cx="7551174" cy="5927456"/>
          </a:xfrm>
        </p:spPr>
      </p:pic>
    </p:spTree>
    <p:extLst>
      <p:ext uri="{BB962C8B-B14F-4D97-AF65-F5344CB8AC3E}">
        <p14:creationId xmlns:p14="http://schemas.microsoft.com/office/powerpoint/2010/main" val="34288305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8|4|3.7|2.3|4.8|2.5|3.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4|1.7|2.5|3.2|2|2.8|9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6|6.7|4.9|7.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3|9.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7.8|2.7|2.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4|2.6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1344</TotalTime>
  <Words>167</Words>
  <Application>Microsoft Office PowerPoint</Application>
  <PresentationFormat>Widescreen</PresentationFormat>
  <Paragraphs>23</Paragraphs>
  <Slides>10</Slides>
  <Notes>0</Notes>
  <HiddenSlides>0</HiddenSlides>
  <MMClips>3</MMClips>
  <ScaleCrop>false</ScaleCrop>
  <HeadingPairs>
    <vt:vector size="6" baseType="variant">
      <vt:variant>
        <vt:lpstr>Fonts Used</vt:lpstr>
      </vt:variant>
      <vt:variant>
        <vt:i4>19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31" baseType="lpstr">
      <vt:lpstr>#9Slide03 AllRoundGothic</vt:lpstr>
      <vt:lpstr>#9Slide03 Ample</vt:lpstr>
      <vt:lpstr>#9Slide03 AmpleSoft Bold</vt:lpstr>
      <vt:lpstr>#9Slide03 AmpleSoft Thin</vt:lpstr>
      <vt:lpstr>#9Slide03 Arima Madurai</vt:lpstr>
      <vt:lpstr>#9Slide03 Arima Madurai ExtraLi</vt:lpstr>
      <vt:lpstr>#9Slide03 Cousine Bold</vt:lpstr>
      <vt:lpstr>#9Slide03 IcielNovecento sans E</vt:lpstr>
      <vt:lpstr>#9Slide04 SVNWallington</vt:lpstr>
      <vt:lpstr>#9Slide05 Aphrodite Pro</vt:lpstr>
      <vt:lpstr>#9Slide05 Awesome Display</vt:lpstr>
      <vt:lpstr>#9Slide05 DreamScriptPro</vt:lpstr>
      <vt:lpstr>#9Slide05 SVNKitten</vt:lpstr>
      <vt:lpstr>Arial</vt:lpstr>
      <vt:lpstr>Calibri</vt:lpstr>
      <vt:lpstr>Calibri Light</vt:lpstr>
      <vt:lpstr>Constantia</vt:lpstr>
      <vt:lpstr>Roboto Medium</vt:lpstr>
      <vt:lpstr>Times New Roman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acer</dc:creator>
  <cp:lastModifiedBy>Techsi.vn</cp:lastModifiedBy>
  <cp:revision>96</cp:revision>
  <dcterms:created xsi:type="dcterms:W3CDTF">2021-11-13T12:42:20Z</dcterms:created>
  <dcterms:modified xsi:type="dcterms:W3CDTF">2023-12-14T02:56:25Z</dcterms:modified>
</cp:coreProperties>
</file>