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mov" ContentType="video/quicktime"/>
  <Default Extension="rels" ContentType="application/vnd.openxmlformats-package.relationships+xml"/>
  <Default Extension="xml" ContentType="application/xml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6" r:id="rId2"/>
    <p:sldId id="268" r:id="rId3"/>
    <p:sldId id="269" r:id="rId4"/>
    <p:sldId id="274" r:id="rId5"/>
    <p:sldId id="273" r:id="rId6"/>
    <p:sldId id="275" r:id="rId7"/>
    <p:sldId id="270" r:id="rId8"/>
    <p:sldId id="271" r:id="rId9"/>
    <p:sldId id="263" r:id="rId10"/>
    <p:sldId id="259" r:id="rId11"/>
    <p:sldId id="260" r:id="rId12"/>
    <p:sldId id="261" r:id="rId13"/>
    <p:sldId id="262" r:id="rId14"/>
    <p:sldId id="272" r:id="rId1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1536" y="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BBEFE1-B0F3-43F7-9D0D-CE166CBC7140}" type="datetimeFigureOut">
              <a:rPr lang="en-US" smtClean="0"/>
              <a:t>1/16/2024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E6F7A-6D50-43A5-BAE9-88AAAE48084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BBEFE1-B0F3-43F7-9D0D-CE166CBC7140}" type="datetimeFigureOut">
              <a:rPr lang="en-US" smtClean="0"/>
              <a:t>1/16/2024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E6F7A-6D50-43A5-BAE9-88AAAE48084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BBEFE1-B0F3-43F7-9D0D-CE166CBC7140}" type="datetimeFigureOut">
              <a:rPr lang="en-US" smtClean="0"/>
              <a:t>1/16/2024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E6F7A-6D50-43A5-BAE9-88AAAE48084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BBEFE1-B0F3-43F7-9D0D-CE166CBC7140}" type="datetimeFigureOut">
              <a:rPr lang="en-US" smtClean="0"/>
              <a:t>1/16/2024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E6F7A-6D50-43A5-BAE9-88AAAE48084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BBEFE1-B0F3-43F7-9D0D-CE166CBC7140}" type="datetimeFigureOut">
              <a:rPr lang="en-US" smtClean="0"/>
              <a:t>1/16/2024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E6F7A-6D50-43A5-BAE9-88AAAE48084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BBEFE1-B0F3-43F7-9D0D-CE166CBC7140}" type="datetimeFigureOut">
              <a:rPr lang="en-US" smtClean="0"/>
              <a:t>1/16/2024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E6F7A-6D50-43A5-BAE9-88AAAE48084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BBEFE1-B0F3-43F7-9D0D-CE166CBC7140}" type="datetimeFigureOut">
              <a:rPr lang="en-US" smtClean="0"/>
              <a:t>1/16/2024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E6F7A-6D50-43A5-BAE9-88AAAE48084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BBEFE1-B0F3-43F7-9D0D-CE166CBC7140}" type="datetimeFigureOut">
              <a:rPr lang="en-US" smtClean="0"/>
              <a:t>1/16/2024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E6F7A-6D50-43A5-BAE9-88AAAE48084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BBEFE1-B0F3-43F7-9D0D-CE166CBC7140}" type="datetimeFigureOut">
              <a:rPr lang="en-US" smtClean="0"/>
              <a:t>1/16/2024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E6F7A-6D50-43A5-BAE9-88AAAE48084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BBEFE1-B0F3-43F7-9D0D-CE166CBC7140}" type="datetimeFigureOut">
              <a:rPr lang="en-US" smtClean="0"/>
              <a:t>1/16/2024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E6F7A-6D50-43A5-BAE9-88AAAE48084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BBEFE1-B0F3-43F7-9D0D-CE166CBC7140}" type="datetimeFigureOut">
              <a:rPr lang="en-US" smtClean="0"/>
              <a:t>1/16/2024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E6F7A-6D50-43A5-BAE9-88AAAE48084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BBEFE1-B0F3-43F7-9D0D-CE166CBC7140}" type="datetimeFigureOut">
              <a:rPr lang="en-US" smtClean="0"/>
              <a:t>1/16/2024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68E6F7A-6D50-43A5-BAE9-88AAAE480848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jpeg"/><Relationship Id="rId3" Type="http://schemas.openxmlformats.org/officeDocument/2006/relationships/image" Target="../media/image18.jpeg"/><Relationship Id="rId7" Type="http://schemas.openxmlformats.org/officeDocument/2006/relationships/image" Target="../media/image22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jpeg"/><Relationship Id="rId9" Type="http://schemas.openxmlformats.org/officeDocument/2006/relationships/image" Target="../media/image24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5.jpg"/><Relationship Id="rId4" Type="http://schemas.openxmlformats.org/officeDocument/2006/relationships/image" Target="../media/image20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jpeg"/><Relationship Id="rId4" Type="http://schemas.openxmlformats.org/officeDocument/2006/relationships/image" Target="../media/image24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0.jpg"/><Relationship Id="rId4" Type="http://schemas.openxmlformats.org/officeDocument/2006/relationships/image" Target="../media/image29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5" Type="http://schemas.openxmlformats.org/officeDocument/2006/relationships/image" Target="../media/image31.png"/><Relationship Id="rId4" Type="http://schemas.openxmlformats.org/officeDocument/2006/relationships/image" Target="../media/image16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ov"/><Relationship Id="rId1" Type="http://schemas.microsoft.com/office/2007/relationships/media" Target="../media/media1.mov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3.mov"/><Relationship Id="rId1" Type="http://schemas.microsoft.com/office/2007/relationships/media" Target="../media/media3.mov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endParaRPr lang="en-US"/>
          </a:p>
        </p:txBody>
      </p:sp>
      <p:pic>
        <p:nvPicPr>
          <p:cNvPr id="12291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-26988"/>
            <a:ext cx="9144000" cy="6850063"/>
          </a:xfrm>
        </p:spPr>
      </p:pic>
      <p:sp>
        <p:nvSpPr>
          <p:cNvPr id="12292" name="Rectangle 5"/>
          <p:cNvSpPr>
            <a:spLocks noChangeArrowheads="1"/>
          </p:cNvSpPr>
          <p:nvPr/>
        </p:nvSpPr>
        <p:spPr bwMode="auto">
          <a:xfrm>
            <a:off x="1543050" y="1752600"/>
            <a:ext cx="342265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endParaRPr lang="en-US" b="1">
              <a:solidFill>
                <a:srgbClr val="6600CC"/>
              </a:solidFill>
              <a:latin typeface="Tahoma" pitchFamily="34" charset="0"/>
            </a:endParaRPr>
          </a:p>
        </p:txBody>
      </p:sp>
      <p:sp>
        <p:nvSpPr>
          <p:cNvPr id="12293" name="Rectangle 6"/>
          <p:cNvSpPr>
            <a:spLocks noChangeArrowheads="1"/>
          </p:cNvSpPr>
          <p:nvPr/>
        </p:nvSpPr>
        <p:spPr bwMode="auto">
          <a:xfrm>
            <a:off x="2860675" y="3108325"/>
            <a:ext cx="342265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endParaRPr lang="en-US" b="1">
              <a:solidFill>
                <a:srgbClr val="CC3399"/>
              </a:solidFill>
              <a:latin typeface="Tahoma" pitchFamily="34" charset="0"/>
            </a:endParaRPr>
          </a:p>
        </p:txBody>
      </p:sp>
      <p:sp>
        <p:nvSpPr>
          <p:cNvPr id="12294" name="WordArt 10"/>
          <p:cNvSpPr>
            <a:spLocks noChangeArrowheads="1" noChangeShapeType="1" noTextEdit="1"/>
          </p:cNvSpPr>
          <p:nvPr/>
        </p:nvSpPr>
        <p:spPr bwMode="auto">
          <a:xfrm>
            <a:off x="1771650" y="1295400"/>
            <a:ext cx="5429250" cy="685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endParaRPr lang="en-US" sz="4000" b="1" kern="10">
              <a:ln w="9525">
                <a:solidFill>
                  <a:schemeClr val="tx1"/>
                </a:solidFill>
                <a:round/>
                <a:headEnd/>
                <a:tailEnd/>
              </a:ln>
              <a:solidFill>
                <a:srgbClr val="CC00CC"/>
              </a:solidFill>
              <a:effectLst>
                <a:outerShdw dist="35921" dir="2700000" algn="ctr" rotWithShape="0">
                  <a:srgbClr val="C0C0C0">
                    <a:alpha val="79999"/>
                  </a:srgbClr>
                </a:outerShdw>
              </a:effectLst>
              <a:latin typeface=".VnAvant"/>
            </a:endParaRPr>
          </a:p>
        </p:txBody>
      </p:sp>
      <p:sp>
        <p:nvSpPr>
          <p:cNvPr id="12295" name="WordArt 11"/>
          <p:cNvSpPr>
            <a:spLocks noChangeArrowheads="1" noChangeShapeType="1" noTextEdit="1"/>
          </p:cNvSpPr>
          <p:nvPr/>
        </p:nvSpPr>
        <p:spPr bwMode="auto">
          <a:xfrm>
            <a:off x="2971800" y="2209800"/>
            <a:ext cx="2571750" cy="685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endParaRPr lang="en-US" sz="4000" b="1" kern="10">
              <a:ln w="9525">
                <a:solidFill>
                  <a:srgbClr val="000066"/>
                </a:solidFill>
                <a:round/>
                <a:headEnd/>
                <a:tailEnd/>
              </a:ln>
              <a:solidFill>
                <a:srgbClr val="0000CC"/>
              </a:solidFill>
              <a:effectLst>
                <a:outerShdw dist="35921" dir="2700000" algn="ctr" rotWithShape="0">
                  <a:srgbClr val="C0C0C0">
                    <a:alpha val="79999"/>
                  </a:srgbClr>
                </a:outerShdw>
              </a:effectLst>
              <a:latin typeface=".VnAvant"/>
            </a:endParaRPr>
          </a:p>
        </p:txBody>
      </p:sp>
      <p:sp>
        <p:nvSpPr>
          <p:cNvPr id="12296" name="Rectangle 10"/>
          <p:cNvSpPr>
            <a:spLocks noChangeArrowheads="1"/>
          </p:cNvSpPr>
          <p:nvPr/>
        </p:nvSpPr>
        <p:spPr bwMode="auto">
          <a:xfrm>
            <a:off x="1343025" y="2093913"/>
            <a:ext cx="6515100" cy="11339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LĨNH VỰC PHÁT TRIỂN NHẬN THỨC</a:t>
            </a:r>
            <a:endParaRPr lang="vi-VN" sz="2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</a:pPr>
            <a:r>
              <a:rPr lang="fr-FR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HOẠT ĐỘNG </a:t>
            </a:r>
            <a:r>
              <a:rPr lang="fr-FR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KHÁM PHÁ</a:t>
            </a:r>
            <a:endParaRPr lang="vi-VN" sz="2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943100" y="3200400"/>
            <a:ext cx="5257800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endParaRPr lang="en-US" sz="28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0070C0"/>
              </a:solidFill>
              <a:latin typeface=".VnTime" pitchFamily="34" charset="0"/>
            </a:endParaRPr>
          </a:p>
        </p:txBody>
      </p:sp>
      <p:sp>
        <p:nvSpPr>
          <p:cNvPr id="12298" name="TextBox 12"/>
          <p:cNvSpPr txBox="1">
            <a:spLocks noChangeArrowheads="1"/>
          </p:cNvSpPr>
          <p:nvPr/>
        </p:nvSpPr>
        <p:spPr bwMode="auto">
          <a:xfrm>
            <a:off x="723900" y="3559665"/>
            <a:ext cx="7696200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ill Sans MT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ill Sans MT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ill Sans MT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ill Sans MT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ill Sans MT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ill Sans MT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ill Sans MT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ill Sans MT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ill Sans MT" pitchFamily="34" charset="0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en-US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vi-VN" sz="280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Đề </a:t>
            </a:r>
            <a:r>
              <a:rPr lang="vi-VN" sz="280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tài: </a:t>
            </a:r>
            <a:r>
              <a:rPr lang="en-US" sz="2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Con </a:t>
            </a:r>
            <a:r>
              <a:rPr lang="en-US" sz="28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vật</a:t>
            </a:r>
            <a:r>
              <a:rPr lang="en-US" sz="2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sống</a:t>
            </a:r>
            <a:r>
              <a:rPr lang="en-US" sz="2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2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gia</a:t>
            </a:r>
            <a:r>
              <a:rPr lang="en-US" sz="2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đình</a:t>
            </a:r>
            <a:endParaRPr lang="en-US" sz="28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</a:pPr>
            <a:r>
              <a:rPr lang="en-US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vi-VN" sz="280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Lứa </a:t>
            </a:r>
            <a:r>
              <a:rPr lang="vi-VN" sz="280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tuổi: </a:t>
            </a:r>
            <a:r>
              <a:rPr lang="vi-VN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Mẫu </a:t>
            </a:r>
            <a:r>
              <a:rPr lang="vi-VN" sz="280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giáo </a:t>
            </a:r>
            <a:r>
              <a:rPr lang="en-US" sz="280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lớn (5-6 </a:t>
            </a:r>
            <a:r>
              <a:rPr lang="en-US" sz="280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tuổi)</a:t>
            </a:r>
            <a:endParaRPr lang="en-US" sz="280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299" name="Rectangle 13"/>
          <p:cNvSpPr>
            <a:spLocks noChangeArrowheads="1"/>
          </p:cNvSpPr>
          <p:nvPr/>
        </p:nvSpPr>
        <p:spPr bwMode="auto">
          <a:xfrm>
            <a:off x="1143000" y="152400"/>
            <a:ext cx="685800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sz="160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UBND QUẬN </a:t>
            </a:r>
            <a:r>
              <a:rPr lang="en-US" sz="160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LONG BIÊN</a:t>
            </a:r>
            <a:endParaRPr lang="vi-VN" sz="160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fr-FR" sz="1600" b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TRƯỜNG </a:t>
            </a:r>
            <a:r>
              <a:rPr lang="fr-FR" sz="1600" b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MẦM </a:t>
            </a:r>
            <a:r>
              <a:rPr lang="fr-FR" sz="1600" b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NON </a:t>
            </a:r>
            <a:r>
              <a:rPr lang="fr-FR" sz="1600" b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HOA MỘC LAN</a:t>
            </a:r>
            <a:endParaRPr lang="vi-VN" sz="160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2300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154982" y="1014414"/>
            <a:ext cx="1039318" cy="9977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" name="Straight Connector 2"/>
          <p:cNvCxnSpPr/>
          <p:nvPr/>
        </p:nvCxnSpPr>
        <p:spPr>
          <a:xfrm>
            <a:off x="3657600" y="737175"/>
            <a:ext cx="1828800" cy="0"/>
          </a:xfrm>
          <a:prstGeom prst="line">
            <a:avLst/>
          </a:prstGeom>
          <a:ln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41502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14400"/>
          </a:xfrm>
          <a:solidFill>
            <a:schemeClr val="accent2">
              <a:lumMod val="40000"/>
              <a:lumOff val="60000"/>
            </a:schemeClr>
          </a:solidFill>
        </p:spPr>
        <p:txBody>
          <a:bodyPr/>
          <a:lstStyle/>
          <a:p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vật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nuôi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nhà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Content Placeholder 8" descr="nha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276600" y="838200"/>
            <a:ext cx="2686050" cy="3305175"/>
          </a:xfrm>
          <a:prstGeom prst="ellipse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 prst="coolSlant"/>
          </a:sp3d>
        </p:spPr>
      </p:pic>
      <p:grpSp>
        <p:nvGrpSpPr>
          <p:cNvPr id="31" name="Group 30"/>
          <p:cNvGrpSpPr/>
          <p:nvPr/>
        </p:nvGrpSpPr>
        <p:grpSpPr>
          <a:xfrm>
            <a:off x="152400" y="914400"/>
            <a:ext cx="3517563" cy="1847850"/>
            <a:chOff x="152400" y="914400"/>
            <a:chExt cx="3517563" cy="1847850"/>
          </a:xfrm>
        </p:grpSpPr>
        <p:pic>
          <p:nvPicPr>
            <p:cNvPr id="16" name="Picture 15" descr="ngan.jp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52400" y="914400"/>
              <a:ext cx="2466975" cy="1847850"/>
            </a:xfrm>
            <a:prstGeom prst="rect">
              <a:avLst/>
            </a:prstGeom>
          </p:spPr>
        </p:pic>
        <p:cxnSp>
          <p:nvCxnSpPr>
            <p:cNvPr id="18" name="Straight Arrow Connector 17"/>
            <p:cNvCxnSpPr>
              <a:stCxn id="9" idx="1"/>
              <a:endCxn id="16" idx="3"/>
            </p:cNvCxnSpPr>
            <p:nvPr/>
          </p:nvCxnSpPr>
          <p:spPr>
            <a:xfrm flipH="1">
              <a:off x="2619375" y="1322232"/>
              <a:ext cx="1050588" cy="516093"/>
            </a:xfrm>
            <a:prstGeom prst="straightConnector1">
              <a:avLst/>
            </a:prstGeom>
            <a:ln>
              <a:tailEnd type="arrow"/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3" name="Group 32"/>
          <p:cNvGrpSpPr/>
          <p:nvPr/>
        </p:nvGrpSpPr>
        <p:grpSpPr>
          <a:xfrm>
            <a:off x="0" y="2490788"/>
            <a:ext cx="3276600" cy="2157412"/>
            <a:chOff x="0" y="2490788"/>
            <a:chExt cx="3276600" cy="2157412"/>
          </a:xfrm>
        </p:grpSpPr>
        <p:pic>
          <p:nvPicPr>
            <p:cNvPr id="13" name="Picture 12" descr="ga xinh.jpg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0" y="2971800"/>
              <a:ext cx="2819400" cy="1676400"/>
            </a:xfrm>
            <a:prstGeom prst="hexagon">
              <a:avLst/>
            </a:prstGeom>
          </p:spPr>
        </p:pic>
        <p:cxnSp>
          <p:nvCxnSpPr>
            <p:cNvPr id="20" name="Straight Arrow Connector 19"/>
            <p:cNvCxnSpPr>
              <a:stCxn id="9" idx="2"/>
            </p:cNvCxnSpPr>
            <p:nvPr/>
          </p:nvCxnSpPr>
          <p:spPr>
            <a:xfrm flipH="1">
              <a:off x="2667001" y="2490788"/>
              <a:ext cx="609599" cy="1346352"/>
            </a:xfrm>
            <a:prstGeom prst="straightConnector1">
              <a:avLst/>
            </a:prstGeom>
            <a:ln>
              <a:tailEnd type="arrow"/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5" name="Group 34"/>
          <p:cNvGrpSpPr/>
          <p:nvPr/>
        </p:nvGrpSpPr>
        <p:grpSpPr>
          <a:xfrm>
            <a:off x="189978" y="3659343"/>
            <a:ext cx="3479985" cy="3103407"/>
            <a:chOff x="189978" y="3659343"/>
            <a:chExt cx="3479985" cy="3103407"/>
          </a:xfrm>
        </p:grpSpPr>
        <p:pic>
          <p:nvPicPr>
            <p:cNvPr id="10" name="Picture 9" descr="vit.jpg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89978" y="4857750"/>
              <a:ext cx="2105025" cy="1905000"/>
            </a:xfrm>
            <a:prstGeom prst="rect">
              <a:avLst/>
            </a:prstGeom>
          </p:spPr>
        </p:pic>
        <p:cxnSp>
          <p:nvCxnSpPr>
            <p:cNvPr id="24" name="Straight Arrow Connector 23"/>
            <p:cNvCxnSpPr>
              <a:stCxn id="9" idx="3"/>
              <a:endCxn id="10" idx="3"/>
            </p:cNvCxnSpPr>
            <p:nvPr/>
          </p:nvCxnSpPr>
          <p:spPr>
            <a:xfrm flipH="1">
              <a:off x="2295003" y="3659343"/>
              <a:ext cx="1374960" cy="2150907"/>
            </a:xfrm>
            <a:prstGeom prst="straightConnector1">
              <a:avLst/>
            </a:prstGeom>
            <a:ln>
              <a:tailEnd type="arrow"/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6" name="Group 35"/>
          <p:cNvGrpSpPr/>
          <p:nvPr/>
        </p:nvGrpSpPr>
        <p:grpSpPr>
          <a:xfrm>
            <a:off x="5962650" y="2490788"/>
            <a:ext cx="3153998" cy="2305236"/>
            <a:chOff x="2475277" y="4552764"/>
            <a:chExt cx="3153998" cy="2305236"/>
          </a:xfrm>
        </p:grpSpPr>
        <p:pic>
          <p:nvPicPr>
            <p:cNvPr id="12" name="Picture 11" descr="meo.jpg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3048000" y="5086350"/>
              <a:ext cx="2581275" cy="1771650"/>
            </a:xfrm>
            <a:prstGeom prst="rect">
              <a:avLst/>
            </a:prstGeom>
          </p:spPr>
        </p:pic>
        <p:cxnSp>
          <p:nvCxnSpPr>
            <p:cNvPr id="28" name="Straight Arrow Connector 27"/>
            <p:cNvCxnSpPr>
              <a:stCxn id="9" idx="6"/>
              <a:endCxn id="12" idx="1"/>
            </p:cNvCxnSpPr>
            <p:nvPr/>
          </p:nvCxnSpPr>
          <p:spPr>
            <a:xfrm>
              <a:off x="2475277" y="4552764"/>
              <a:ext cx="572723" cy="1419411"/>
            </a:xfrm>
            <a:prstGeom prst="straightConnector1">
              <a:avLst/>
            </a:prstGeom>
            <a:ln>
              <a:tailEnd type="arrow"/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7" name="Group 36"/>
          <p:cNvGrpSpPr/>
          <p:nvPr/>
        </p:nvGrpSpPr>
        <p:grpSpPr>
          <a:xfrm>
            <a:off x="5569287" y="3659343"/>
            <a:ext cx="3574713" cy="3198657"/>
            <a:chOff x="5569287" y="3659343"/>
            <a:chExt cx="3574713" cy="3198657"/>
          </a:xfrm>
        </p:grpSpPr>
        <p:pic>
          <p:nvPicPr>
            <p:cNvPr id="11" name="Picture 10" descr="bo.jpg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6524625" y="5114925"/>
              <a:ext cx="2619375" cy="1743075"/>
            </a:xfrm>
            <a:prstGeom prst="rect">
              <a:avLst/>
            </a:prstGeom>
          </p:spPr>
        </p:pic>
        <p:cxnSp>
          <p:nvCxnSpPr>
            <p:cNvPr id="30" name="Straight Arrow Connector 29"/>
            <p:cNvCxnSpPr>
              <a:stCxn id="9" idx="5"/>
              <a:endCxn id="11" idx="1"/>
            </p:cNvCxnSpPr>
            <p:nvPr/>
          </p:nvCxnSpPr>
          <p:spPr>
            <a:xfrm>
              <a:off x="5569287" y="3659343"/>
              <a:ext cx="955338" cy="2327120"/>
            </a:xfrm>
            <a:prstGeom prst="straightConnector1">
              <a:avLst/>
            </a:prstGeom>
            <a:ln>
              <a:tailEnd type="arrow"/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8" name="Group 37"/>
          <p:cNvGrpSpPr/>
          <p:nvPr/>
        </p:nvGrpSpPr>
        <p:grpSpPr>
          <a:xfrm>
            <a:off x="3410830" y="4143375"/>
            <a:ext cx="2333625" cy="2701055"/>
            <a:chOff x="6629399" y="2238375"/>
            <a:chExt cx="2333625" cy="2701055"/>
          </a:xfrm>
        </p:grpSpPr>
        <p:pic>
          <p:nvPicPr>
            <p:cNvPr id="14" name="Picture 13" descr="trâu.jpg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6629399" y="2977280"/>
              <a:ext cx="2333625" cy="1962150"/>
            </a:xfrm>
            <a:prstGeom prst="flowChartAlternateProcess">
              <a:avLst/>
            </a:prstGeom>
          </p:spPr>
        </p:pic>
        <p:cxnSp>
          <p:nvCxnSpPr>
            <p:cNvPr id="32" name="Straight Arrow Connector 31"/>
            <p:cNvCxnSpPr>
              <a:stCxn id="9" idx="4"/>
              <a:endCxn id="14" idx="0"/>
            </p:cNvCxnSpPr>
            <p:nvPr/>
          </p:nvCxnSpPr>
          <p:spPr>
            <a:xfrm flipH="1">
              <a:off x="7796212" y="2238375"/>
              <a:ext cx="41982" cy="738905"/>
            </a:xfrm>
            <a:prstGeom prst="straightConnector1">
              <a:avLst/>
            </a:prstGeom>
            <a:ln>
              <a:tailEnd type="arrow"/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9" name="Group 38"/>
          <p:cNvGrpSpPr/>
          <p:nvPr/>
        </p:nvGrpSpPr>
        <p:grpSpPr>
          <a:xfrm>
            <a:off x="5569287" y="914400"/>
            <a:ext cx="3574713" cy="1847850"/>
            <a:chOff x="5569287" y="914400"/>
            <a:chExt cx="3574713" cy="1847850"/>
          </a:xfrm>
        </p:grpSpPr>
        <p:pic>
          <p:nvPicPr>
            <p:cNvPr id="15" name="Picture 14" descr="dog.jpg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6677025" y="914400"/>
              <a:ext cx="2466975" cy="1847850"/>
            </a:xfrm>
            <a:prstGeom prst="rect">
              <a:avLst/>
            </a:prstGeom>
          </p:spPr>
        </p:pic>
        <p:cxnSp>
          <p:nvCxnSpPr>
            <p:cNvPr id="34" name="Straight Arrow Connector 33"/>
            <p:cNvCxnSpPr>
              <a:endCxn id="15" idx="1"/>
            </p:cNvCxnSpPr>
            <p:nvPr/>
          </p:nvCxnSpPr>
          <p:spPr>
            <a:xfrm>
              <a:off x="5569287" y="1322232"/>
              <a:ext cx="1107738" cy="516093"/>
            </a:xfrm>
            <a:prstGeom prst="straightConnector1">
              <a:avLst/>
            </a:prstGeom>
            <a:ln>
              <a:tailEnd type="arrow"/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5400" dirty="0" err="1" smtClean="0">
                <a:latin typeface="Times New Roman" pitchFamily="18" charset="0"/>
                <a:cs typeface="Times New Roman" pitchFamily="18" charset="0"/>
              </a:rPr>
              <a:t>Gia</a:t>
            </a:r>
            <a:r>
              <a:rPr lang="en-US" sz="5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dirty="0" err="1" smtClean="0">
                <a:latin typeface="Times New Roman" pitchFamily="18" charset="0"/>
                <a:cs typeface="Times New Roman" pitchFamily="18" charset="0"/>
              </a:rPr>
              <a:t>cầm</a:t>
            </a:r>
            <a:r>
              <a:rPr lang="en-US" sz="54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en-US" sz="5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Content Placeholder 3" descr="trâu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23900" y="4084220"/>
            <a:ext cx="3276600" cy="2392780"/>
          </a:xfrm>
        </p:spPr>
      </p:pic>
      <p:pic>
        <p:nvPicPr>
          <p:cNvPr id="5" name="Picture 4" descr="ngan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09528" y="1304571"/>
            <a:ext cx="3253448" cy="2372079"/>
          </a:xfrm>
          <a:prstGeom prst="rect">
            <a:avLst/>
          </a:prstGeom>
        </p:spPr>
      </p:pic>
      <p:pic>
        <p:nvPicPr>
          <p:cNvPr id="6" name="Picture 5" descr="vit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8200" y="1304571"/>
            <a:ext cx="3048000" cy="2481943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02702" y="3886200"/>
            <a:ext cx="3467100" cy="2648682"/>
          </a:xfrm>
          <a:prstGeom prst="rect">
            <a:avLst/>
          </a:prstGeom>
        </p:spPr>
      </p:pic>
      <p:sp>
        <p:nvSpPr>
          <p:cNvPr id="8" name="Multiply 7"/>
          <p:cNvSpPr/>
          <p:nvPr/>
        </p:nvSpPr>
        <p:spPr>
          <a:xfrm>
            <a:off x="838200" y="3886200"/>
            <a:ext cx="2743200" cy="2743200"/>
          </a:xfrm>
          <a:prstGeom prst="mathMultiply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>
            <a:normAutofit/>
          </a:bodyPr>
          <a:lstStyle/>
          <a:p>
            <a:r>
              <a:rPr lang="en-US" sz="5400" dirty="0" err="1" smtClean="0">
                <a:latin typeface="Times New Roman" pitchFamily="18" charset="0"/>
                <a:cs typeface="Times New Roman" pitchFamily="18" charset="0"/>
              </a:rPr>
              <a:t>Gia</a:t>
            </a:r>
            <a:r>
              <a:rPr lang="en-US" sz="5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dirty="0" err="1" smtClean="0">
                <a:latin typeface="Times New Roman" pitchFamily="18" charset="0"/>
                <a:cs typeface="Times New Roman" pitchFamily="18" charset="0"/>
              </a:rPr>
              <a:t>súc</a:t>
            </a:r>
            <a:endParaRPr lang="en-US" sz="5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Content Placeholder 3" descr="bo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414685" y="4114800"/>
            <a:ext cx="3320737" cy="2209800"/>
          </a:xfrm>
        </p:spPr>
      </p:pic>
      <p:pic>
        <p:nvPicPr>
          <p:cNvPr id="5" name="Picture 4" descr="meo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9363" y="3962400"/>
            <a:ext cx="3441700" cy="2362200"/>
          </a:xfrm>
          <a:prstGeom prst="rect">
            <a:avLst/>
          </a:prstGeom>
        </p:spPr>
      </p:pic>
      <p:pic>
        <p:nvPicPr>
          <p:cNvPr id="6" name="Picture 5" descr="dog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8200" y="1219200"/>
            <a:ext cx="3335251" cy="2459625"/>
          </a:xfrm>
          <a:prstGeom prst="rect">
            <a:avLst/>
          </a:prstGeom>
        </p:spPr>
      </p:pic>
      <p:pic>
        <p:nvPicPr>
          <p:cNvPr id="7" name="Picture 6" descr="con v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698821" y="1209805"/>
            <a:ext cx="2743200" cy="2571750"/>
          </a:xfrm>
          <a:prstGeom prst="rect">
            <a:avLst/>
          </a:prstGeom>
        </p:spPr>
      </p:pic>
      <p:sp>
        <p:nvSpPr>
          <p:cNvPr id="3" name="Multiply 2"/>
          <p:cNvSpPr/>
          <p:nvPr/>
        </p:nvSpPr>
        <p:spPr>
          <a:xfrm>
            <a:off x="5851221" y="1076325"/>
            <a:ext cx="2590800" cy="2667000"/>
          </a:xfrm>
          <a:prstGeom prst="mathMultiply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/>
          <a:lstStyle/>
          <a:p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Vật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nuôi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nhà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5" descr="hổ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91501" y="3904989"/>
            <a:ext cx="3105856" cy="23622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6881" y="4033381"/>
            <a:ext cx="3683000" cy="220980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6476" y="1282352"/>
            <a:ext cx="3475907" cy="2337148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9307" y="1219200"/>
            <a:ext cx="3638319" cy="2432659"/>
          </a:xfrm>
          <a:prstGeom prst="rect">
            <a:avLst/>
          </a:prstGeom>
        </p:spPr>
      </p:pic>
      <p:sp>
        <p:nvSpPr>
          <p:cNvPr id="11" name="Multiply 10"/>
          <p:cNvSpPr/>
          <p:nvPr/>
        </p:nvSpPr>
        <p:spPr>
          <a:xfrm>
            <a:off x="5715000" y="3816263"/>
            <a:ext cx="2438400" cy="2539652"/>
          </a:xfrm>
          <a:prstGeom prst="mathMultiply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1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447800"/>
            <a:ext cx="8229600" cy="1600200"/>
          </a:xfrm>
        </p:spPr>
        <p:txBody>
          <a:bodyPr>
            <a:noAutofit/>
          </a:bodyPr>
          <a:lstStyle/>
          <a:p>
            <a:r>
              <a:rPr lang="en-US" sz="4800" b="1" dirty="0" err="1" smtClean="0">
                <a:latin typeface="Times New Roman" pitchFamily="18" charset="0"/>
                <a:cs typeface="Times New Roman" pitchFamily="18" charset="0"/>
              </a:rPr>
              <a:t>Trò</a:t>
            </a:r>
            <a:r>
              <a:rPr lang="en-US" sz="4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b="1" dirty="0" err="1" smtClean="0">
                <a:latin typeface="Times New Roman" pitchFamily="18" charset="0"/>
                <a:cs typeface="Times New Roman" pitchFamily="18" charset="0"/>
              </a:rPr>
              <a:t>chơi</a:t>
            </a:r>
            <a:r>
              <a:rPr lang="en-US" sz="48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4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4800" b="1" dirty="0" err="1" smtClean="0">
                <a:latin typeface="Times New Roman" pitchFamily="18" charset="0"/>
                <a:cs typeface="Times New Roman" pitchFamily="18" charset="0"/>
              </a:rPr>
              <a:t>Về</a:t>
            </a:r>
            <a:r>
              <a:rPr lang="en-US" sz="4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b="1" dirty="0" err="1" smtClean="0">
                <a:latin typeface="Times New Roman" pitchFamily="18" charset="0"/>
                <a:cs typeface="Times New Roman" pitchFamily="18" charset="0"/>
              </a:rPr>
              <a:t>đúng</a:t>
            </a:r>
            <a:r>
              <a:rPr lang="en-US" sz="4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b="1" dirty="0" err="1" smtClean="0">
                <a:latin typeface="Times New Roman" pitchFamily="18" charset="0"/>
                <a:cs typeface="Times New Roman" pitchFamily="18" charset="0"/>
              </a:rPr>
              <a:t>chuồng</a:t>
            </a:r>
            <a:endParaRPr lang="en-US" sz="4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Gummy-Bear-V-A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2766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0221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3027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editedVideo_04-14-2017_83325_PM.mov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381000"/>
            <a:ext cx="9144000" cy="6248400"/>
          </a:xfrm>
        </p:spPr>
      </p:pic>
    </p:spTree>
    <p:extLst>
      <p:ext uri="{BB962C8B-B14F-4D97-AF65-F5344CB8AC3E}">
        <p14:creationId xmlns:p14="http://schemas.microsoft.com/office/powerpoint/2010/main" val="22067028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à mái 1.mp4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42910" y="685800"/>
            <a:ext cx="8772489" cy="5440363"/>
          </a:xfrm>
        </p:spPr>
      </p:pic>
    </p:spTree>
    <p:extLst>
      <p:ext uri="{BB962C8B-B14F-4D97-AF65-F5344CB8AC3E}">
        <p14:creationId xmlns:p14="http://schemas.microsoft.com/office/powerpoint/2010/main" val="23312116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03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526" y="0"/>
            <a:ext cx="9156526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8842559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0466245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2025"/>
            <a:ext cx="4419600" cy="344593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00810" y="1"/>
            <a:ext cx="4743189" cy="351795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8350" y="3517958"/>
            <a:ext cx="4762500" cy="334004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2388165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editedVideo_04-14-2017_83107_PM.mov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228600"/>
            <a:ext cx="9144000" cy="6400800"/>
          </a:xfrm>
        </p:spPr>
      </p:pic>
    </p:spTree>
    <p:extLst>
      <p:ext uri="{BB962C8B-B14F-4D97-AF65-F5344CB8AC3E}">
        <p14:creationId xmlns:p14="http://schemas.microsoft.com/office/powerpoint/2010/main" val="23061561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4495800" cy="35052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4101" name="Picture 5" descr="Kết quả hình ảnh cho con lợn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14850" y="1"/>
            <a:ext cx="4629150" cy="3505199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524250"/>
            <a:ext cx="4514850" cy="333375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4103" name="Picture 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14850" y="3524250"/>
            <a:ext cx="4629150" cy="333375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507957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0" y="1905000"/>
            <a:ext cx="6324600" cy="2743200"/>
          </a:xfrm>
          <a:ln>
            <a:solidFill>
              <a:schemeClr val="accent2">
                <a:lumMod val="75000"/>
              </a:schemeClr>
            </a:solidFill>
          </a:ln>
        </p:spPr>
        <p:txBody>
          <a:bodyPr>
            <a:noAutofit/>
          </a:bodyPr>
          <a:lstStyle/>
          <a:p>
            <a:r>
              <a:rPr lang="en-US" sz="5400" dirty="0" err="1" smtClean="0">
                <a:latin typeface="Times New Roman" pitchFamily="18" charset="0"/>
                <a:cs typeface="Times New Roman" pitchFamily="18" charset="0"/>
              </a:rPr>
              <a:t>Trò</a:t>
            </a:r>
            <a:r>
              <a:rPr lang="en-US" sz="5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dirty="0" err="1" smtClean="0">
                <a:latin typeface="Times New Roman" pitchFamily="18" charset="0"/>
                <a:cs typeface="Times New Roman" pitchFamily="18" charset="0"/>
              </a:rPr>
              <a:t>Chơi</a:t>
            </a:r>
            <a:r>
              <a:rPr lang="en-US" sz="5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5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5400" dirty="0" smtClean="0">
                <a:latin typeface="Times New Roman" pitchFamily="18" charset="0"/>
                <a:cs typeface="Times New Roman" pitchFamily="18" charset="0"/>
              </a:rPr>
              <a:t>Con </a:t>
            </a:r>
            <a:r>
              <a:rPr lang="en-US" sz="5400" dirty="0" err="1" smtClean="0">
                <a:latin typeface="Times New Roman" pitchFamily="18" charset="0"/>
                <a:cs typeface="Times New Roman" pitchFamily="18" charset="0"/>
              </a:rPr>
              <a:t>nào</a:t>
            </a:r>
            <a:r>
              <a:rPr lang="en-US" sz="5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dirty="0" err="1" smtClean="0">
                <a:latin typeface="Times New Roman" pitchFamily="18" charset="0"/>
                <a:cs typeface="Times New Roman" pitchFamily="18" charset="0"/>
              </a:rPr>
              <a:t>biến</a:t>
            </a:r>
            <a:r>
              <a:rPr lang="en-US" sz="5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dirty="0" err="1" smtClean="0">
                <a:latin typeface="Times New Roman" pitchFamily="18" charset="0"/>
                <a:cs typeface="Times New Roman" pitchFamily="18" charset="0"/>
              </a:rPr>
              <a:t>mất</a:t>
            </a:r>
            <a:endParaRPr lang="en-US" sz="5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235</TotalTime>
  <Words>59</Words>
  <Application>Microsoft Office PowerPoint</Application>
  <PresentationFormat>On-screen Show (4:3)</PresentationFormat>
  <Paragraphs>12</Paragraphs>
  <Slides>14</Slides>
  <Notes>0</Notes>
  <HiddenSlides>0</HiddenSlides>
  <MMClips>4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21" baseType="lpstr">
      <vt:lpstr>.VnAvant</vt:lpstr>
      <vt:lpstr>.VnTime</vt:lpstr>
      <vt:lpstr>Arial</vt:lpstr>
      <vt:lpstr>Calibri</vt:lpstr>
      <vt:lpstr>Tahoma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Trò Chơi Con nào biến mất</vt:lpstr>
      <vt:lpstr>Các động vật nuôi trong nhà</vt:lpstr>
      <vt:lpstr>Gia cầm </vt:lpstr>
      <vt:lpstr>Gia súc</vt:lpstr>
      <vt:lpstr>Vật nuôi trong nhà</vt:lpstr>
      <vt:lpstr>Trò chơi Về đúng chuồng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hoalinh</dc:creator>
  <cp:lastModifiedBy>Techsi.vn</cp:lastModifiedBy>
  <cp:revision>22</cp:revision>
  <dcterms:created xsi:type="dcterms:W3CDTF">2017-02-27T14:35:37Z</dcterms:created>
  <dcterms:modified xsi:type="dcterms:W3CDTF">2024-01-16T04:41:00Z</dcterms:modified>
</cp:coreProperties>
</file>