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1"/>
  </p:sldMasterIdLst>
  <p:sldIdLst>
    <p:sldId id="281" r:id="rId2"/>
    <p:sldId id="298" r:id="rId3"/>
    <p:sldId id="258" r:id="rId4"/>
    <p:sldId id="347" r:id="rId5"/>
    <p:sldId id="285" r:id="rId6"/>
    <p:sldId id="275" r:id="rId7"/>
    <p:sldId id="291" r:id="rId8"/>
    <p:sldId id="280" r:id="rId9"/>
    <p:sldId id="348" r:id="rId10"/>
    <p:sldId id="337" r:id="rId11"/>
    <p:sldId id="339" r:id="rId12"/>
    <p:sldId id="343" r:id="rId13"/>
    <p:sldId id="344" r:id="rId14"/>
    <p:sldId id="342" r:id="rId15"/>
    <p:sldId id="303" r:id="rId16"/>
    <p:sldId id="295" r:id="rId17"/>
    <p:sldId id="272" r:id="rId18"/>
  </p:sldIdLst>
  <p:sldSz cx="12192000" cy="6858000"/>
  <p:notesSz cx="6858000" cy="9144000"/>
  <p:embeddedFontLst>
    <p:embeddedFont>
      <p:font typeface="UTM Flamenco" panose="02040603050506020204" pitchFamily="18" charset="0"/>
      <p:regular r:id="rId19"/>
    </p:embeddedFont>
    <p:embeddedFont>
      <p:font typeface="UTM Davida" panose="02040603050506020204" pitchFamily="18" charset="0"/>
      <p:regular r:id="rId20"/>
    </p:embeddedFont>
    <p:embeddedFont>
      <p:font typeface="UTM Windsor BT" panose="02040603050506020204" pitchFamily="18" charset="0"/>
      <p:regular r:id="rId21"/>
    </p:embeddedFont>
    <p:embeddedFont>
      <p:font typeface=".VnTime" panose="020B7200000000000000" pitchFamily="34" charset="0"/>
      <p:regular r:id="rId22"/>
      <p:bold r:id="rId23"/>
      <p:italic r:id="rId24"/>
      <p:boldItalic r:id="rId25"/>
    </p:embeddedFont>
    <p:embeddedFont>
      <p:font typeface=".VnAvantH" panose="020B7200000000000000" pitchFamily="34" charset="0"/>
      <p:regular r:id="rId26"/>
      <p:bold r:id="rId27"/>
      <p:italic r:id="rId28"/>
      <p:boldItalic r:id="rId29"/>
    </p:embeddedFont>
    <p:embeddedFont>
      <p:font typeface=".VnAvant" panose="020B7200000000000000" pitchFamily="34" charset="0"/>
      <p:regular r:id="rId30"/>
      <p:bold r:id="rId31"/>
      <p:italic r:id="rId32"/>
      <p:boldItalic r:id="rId33"/>
    </p:embeddedFont>
    <p:embeddedFont>
      <p:font typeface="Century Gothic" panose="020B0502020202020204" pitchFamily="34" charset="0"/>
      <p:regular r:id="rId34"/>
      <p:bold r:id="rId35"/>
      <p:italic r:id="rId36"/>
      <p:boldItalic r:id="rId37"/>
    </p:embeddedFont>
    <p:embeddedFont>
      <p:font typeface="Algerian" panose="04020705040A02060702" pitchFamily="82" charset="0"/>
      <p:regular r:id="rId38"/>
    </p:embeddedFont>
    <p:embeddedFont>
      <p:font typeface=".VnAvant" panose="020B7200000000000000" pitchFamily="34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HP001 5 hàng" panose="020B0604020202020204" charset="0"/>
      <p:regular r:id="rId43"/>
      <p:bold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956E48"/>
    <a:srgbClr val="F79646"/>
    <a:srgbClr val="F83A99"/>
    <a:srgbClr val="00B050"/>
    <a:srgbClr val="687086"/>
    <a:srgbClr val="29C4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606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583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345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618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881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87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95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74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793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281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63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62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1FEE5-1CC8-4645-917E-D2A135C30E09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DFD0B-39D3-4D8A-9B9E-526DF736D85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34479B-F12D-4797-B8E2-F35D82D840C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165" y="-1224163"/>
            <a:ext cx="387927" cy="3636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E77F12-F106-45A5-B0DB-5F6B41800B8E}"/>
              </a:ext>
            </a:extLst>
          </p:cNvPr>
          <p:cNvSpPr txBox="1"/>
          <p:nvPr userDrawn="1"/>
        </p:nvSpPr>
        <p:spPr>
          <a:xfrm rot="19204618">
            <a:off x="12031288" y="3244334"/>
            <a:ext cx="487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E6E6E6"/>
                </a:solidFill>
                <a:latin typeface="VNI-Whimsy" panose="00000400000000000000" pitchFamily="2" charset="0"/>
              </a:rPr>
              <a:t>TrangxNguyen</a:t>
            </a:r>
            <a:r>
              <a:rPr lang="en-US" b="1" dirty="0">
                <a:solidFill>
                  <a:srgbClr val="E6E6E6"/>
                </a:solidFill>
                <a:latin typeface="VNI-Whimsy" panose="00000400000000000000" pitchFamily="2" charset="0"/>
              </a:rPr>
              <a:t> 92 Production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2176DD-90B3-3BB1-267A-60AF31F41620}"/>
              </a:ext>
            </a:extLst>
          </p:cNvPr>
          <p:cNvSpPr txBox="1"/>
          <p:nvPr userDrawn="1"/>
        </p:nvSpPr>
        <p:spPr>
          <a:xfrm rot="19204618">
            <a:off x="12031290" y="89971"/>
            <a:ext cx="487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E6E6E6"/>
                </a:solidFill>
                <a:latin typeface="VNI-Whimsy" panose="00000400000000000000" pitchFamily="2" charset="0"/>
              </a:rPr>
              <a:t>TrangxNguyen</a:t>
            </a:r>
            <a:r>
              <a:rPr lang="en-US" b="1" dirty="0">
                <a:solidFill>
                  <a:srgbClr val="E6E6E6"/>
                </a:solidFill>
                <a:latin typeface="VNI-Whimsy" panose="00000400000000000000" pitchFamily="2" charset="0"/>
              </a:rPr>
              <a:t> 92 Production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8DD914-B7E4-2367-7897-A1607FB19725}"/>
              </a:ext>
            </a:extLst>
          </p:cNvPr>
          <p:cNvSpPr txBox="1"/>
          <p:nvPr userDrawn="1"/>
        </p:nvSpPr>
        <p:spPr>
          <a:xfrm rot="19204618">
            <a:off x="-1937905" y="-404932"/>
            <a:ext cx="487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E6E6E6"/>
                </a:solidFill>
                <a:latin typeface="VNI-Whimsy" panose="00000400000000000000" pitchFamily="2" charset="0"/>
              </a:rPr>
              <a:t>TrangxNguyen</a:t>
            </a:r>
            <a:r>
              <a:rPr lang="en-US" b="1" dirty="0">
                <a:solidFill>
                  <a:srgbClr val="E6E6E6"/>
                </a:solidFill>
                <a:latin typeface="VNI-Whimsy" panose="00000400000000000000" pitchFamily="2" charset="0"/>
              </a:rPr>
              <a:t> 92 Production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F4DA08-2793-B4B6-0059-E52E1DF3007D}"/>
              </a:ext>
            </a:extLst>
          </p:cNvPr>
          <p:cNvSpPr txBox="1"/>
          <p:nvPr userDrawn="1"/>
        </p:nvSpPr>
        <p:spPr>
          <a:xfrm rot="19204618">
            <a:off x="10553671" y="7278017"/>
            <a:ext cx="487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E6E6E6"/>
                </a:solidFill>
                <a:latin typeface="VNI-Whimsy" panose="00000400000000000000" pitchFamily="2" charset="0"/>
              </a:rPr>
              <a:t>TrangxNguyen</a:t>
            </a:r>
            <a:r>
              <a:rPr lang="en-US" b="1" dirty="0">
                <a:solidFill>
                  <a:srgbClr val="E6E6E6"/>
                </a:solidFill>
                <a:latin typeface="VNI-Whimsy" panose="00000400000000000000" pitchFamily="2" charset="0"/>
              </a:rPr>
              <a:t> 92 Production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7D038-3471-D234-95E3-8C91095DC75B}"/>
              </a:ext>
            </a:extLst>
          </p:cNvPr>
          <p:cNvSpPr txBox="1"/>
          <p:nvPr userDrawn="1"/>
        </p:nvSpPr>
        <p:spPr>
          <a:xfrm rot="19204618">
            <a:off x="-2959832" y="7877058"/>
            <a:ext cx="487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E6E6E6"/>
                </a:solidFill>
                <a:latin typeface="VNI-Whimsy" panose="00000400000000000000" pitchFamily="2" charset="0"/>
              </a:rPr>
              <a:t>TrangxNguyen</a:t>
            </a:r>
            <a:r>
              <a:rPr lang="en-US" b="1" dirty="0">
                <a:solidFill>
                  <a:srgbClr val="E6E6E6"/>
                </a:solidFill>
                <a:latin typeface="VNI-Whimsy" panose="00000400000000000000" pitchFamily="2" charset="0"/>
              </a:rPr>
              <a:t> 92 Production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4B6241-9AC8-7058-DC67-44D5E7551BFA}"/>
              </a:ext>
            </a:extLst>
          </p:cNvPr>
          <p:cNvSpPr txBox="1"/>
          <p:nvPr userDrawn="1"/>
        </p:nvSpPr>
        <p:spPr>
          <a:xfrm rot="19204618">
            <a:off x="-4423876" y="971586"/>
            <a:ext cx="487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E6E6E6"/>
                </a:solidFill>
                <a:latin typeface="VNI-Whimsy" panose="00000400000000000000" pitchFamily="2" charset="0"/>
              </a:rPr>
              <a:t>TrangxNguyen</a:t>
            </a:r>
            <a:r>
              <a:rPr lang="en-US" b="1" dirty="0">
                <a:solidFill>
                  <a:srgbClr val="E6E6E6"/>
                </a:solidFill>
                <a:latin typeface="VNI-Whimsy" panose="00000400000000000000" pitchFamily="2" charset="0"/>
              </a:rPr>
              <a:t> 92 Production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9864BAC-E866-1117-B884-CB7ADBB8298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58333" y="11594419"/>
            <a:ext cx="692727" cy="64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5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4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4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4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4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4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microsoft.com/office/2007/relationships/hdphoto" Target="../media/hdphoto3.wdp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2.mp4"/><Relationship Id="rId1" Type="http://schemas.microsoft.com/office/2007/relationships/media" Target="../media/media22.mp4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microsoft.com/office/2007/relationships/hdphoto" Target="../media/hdphoto4.wdp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4.pn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4a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8.png"/><Relationship Id="rId3" Type="http://schemas.microsoft.com/office/2007/relationships/media" Target="../media/media4.m4a"/><Relationship Id="rId7" Type="http://schemas.microsoft.com/office/2007/relationships/media" Target="../media/media6.m4a"/><Relationship Id="rId12" Type="http://schemas.openxmlformats.org/officeDocument/2006/relationships/audio" Target="../media/media8.m4a"/><Relationship Id="rId17" Type="http://schemas.openxmlformats.org/officeDocument/2006/relationships/image" Target="../media/image14.png"/><Relationship Id="rId2" Type="http://schemas.openxmlformats.org/officeDocument/2006/relationships/audio" Target="file:///F:\07.04\LQCC%20v,r%20-%20MGL\LQCC%20v,r%20-%20MGL\7_vr.mp3" TargetMode="External"/><Relationship Id="rId16" Type="http://schemas.microsoft.com/office/2007/relationships/hdphoto" Target="../media/hdphoto2.wdp"/><Relationship Id="rId1" Type="http://schemas.microsoft.com/office/2007/relationships/media" Target="file:///F:\07.04\LQCC%20v,r%20-%20MGL\LQCC%20v,r%20-%20MGL\7_vr.mp3" TargetMode="External"/><Relationship Id="rId6" Type="http://schemas.openxmlformats.org/officeDocument/2006/relationships/audio" Target="../media/media5.m4a"/><Relationship Id="rId11" Type="http://schemas.microsoft.com/office/2007/relationships/media" Target="../media/media8.m4a"/><Relationship Id="rId5" Type="http://schemas.microsoft.com/office/2007/relationships/media" Target="../media/media5.m4a"/><Relationship Id="rId15" Type="http://schemas.openxmlformats.org/officeDocument/2006/relationships/image" Target="../media/image17.png"/><Relationship Id="rId10" Type="http://schemas.openxmlformats.org/officeDocument/2006/relationships/audio" Target="../media/media7.m4a"/><Relationship Id="rId4" Type="http://schemas.openxmlformats.org/officeDocument/2006/relationships/audio" Target="../media/media4.m4a"/><Relationship Id="rId9" Type="http://schemas.microsoft.com/office/2007/relationships/media" Target="../media/media7.m4a"/><Relationship Id="rId1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4.pn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4a"/><Relationship Id="rId13" Type="http://schemas.openxmlformats.org/officeDocument/2006/relationships/image" Target="../media/image17.png"/><Relationship Id="rId3" Type="http://schemas.microsoft.com/office/2007/relationships/media" Target="../media/media11.m4a"/><Relationship Id="rId7" Type="http://schemas.microsoft.com/office/2007/relationships/media" Target="../media/media13.m4a"/><Relationship Id="rId12" Type="http://schemas.openxmlformats.org/officeDocument/2006/relationships/image" Target="../media/image20.jpg"/><Relationship Id="rId2" Type="http://schemas.openxmlformats.org/officeDocument/2006/relationships/audio" Target="../media/media10.m4a"/><Relationship Id="rId16" Type="http://schemas.openxmlformats.org/officeDocument/2006/relationships/image" Target="../media/image14.png"/><Relationship Id="rId1" Type="http://schemas.microsoft.com/office/2007/relationships/media" Target="../media/media10.m4a"/><Relationship Id="rId6" Type="http://schemas.openxmlformats.org/officeDocument/2006/relationships/audio" Target="../media/media12.m4a"/><Relationship Id="rId11" Type="http://schemas.openxmlformats.org/officeDocument/2006/relationships/slideLayout" Target="../slideLayouts/slideLayout7.xml"/><Relationship Id="rId5" Type="http://schemas.microsoft.com/office/2007/relationships/media" Target="../media/media12.m4a"/><Relationship Id="rId15" Type="http://schemas.openxmlformats.org/officeDocument/2006/relationships/image" Target="../media/image21.png"/><Relationship Id="rId10" Type="http://schemas.openxmlformats.org/officeDocument/2006/relationships/audio" Target="../media/media14.m4a"/><Relationship Id="rId4" Type="http://schemas.openxmlformats.org/officeDocument/2006/relationships/audio" Target="../media/media11.m4a"/><Relationship Id="rId9" Type="http://schemas.microsoft.com/office/2007/relationships/media" Target="../media/media14.m4a"/><Relationship Id="rId1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654B74D-87D4-4326-BE53-87834D2DFBDE}"/>
              </a:ext>
            </a:extLst>
          </p:cNvPr>
          <p:cNvSpPr/>
          <p:nvPr/>
        </p:nvSpPr>
        <p:spPr>
          <a:xfrm>
            <a:off x="685800" y="190500"/>
            <a:ext cx="10820400" cy="6477000"/>
          </a:xfrm>
          <a:prstGeom prst="roundRect">
            <a:avLst>
              <a:gd name="adj" fmla="val 7843"/>
            </a:avLst>
          </a:prstGeom>
          <a:solidFill>
            <a:schemeClr val="accent3">
              <a:lumMod val="40000"/>
              <a:lumOff val="60000"/>
              <a:alpha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156668" y="501312"/>
            <a:ext cx="6115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Windsor BT" panose="02040603050506020204" pitchFamily="18" charset="0"/>
                <a:cs typeface="Times New Roman" panose="02020603050405020304" pitchFamily="18" charset="0"/>
              </a:rPr>
              <a:t>TRƯỜNG MẦM </a:t>
            </a:r>
            <a:r>
              <a:rPr lang="en-US" sz="24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Windsor BT" panose="02040603050506020204" pitchFamily="18" charset="0"/>
                <a:cs typeface="Times New Roman" panose="02020603050405020304" pitchFamily="18" charset="0"/>
              </a:rPr>
              <a:t>NON </a:t>
            </a:r>
            <a:r>
              <a:rPr lang="en-US" sz="2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Windsor BT" panose="02040603050506020204" pitchFamily="18" charset="0"/>
                <a:cs typeface="Times New Roman" panose="02020603050405020304" pitchFamily="18" charset="0"/>
              </a:rPr>
              <a:t>HOA MỘC LAN</a:t>
            </a:r>
            <a:endParaRPr lang="en-US" sz="2400" dirty="0">
              <a:solidFill>
                <a:srgbClr val="002060"/>
              </a:solidFill>
              <a:latin typeface="UTM Windsor BT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73752" y="3037297"/>
            <a:ext cx="56444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Davida" panose="02040603050506020204" pitchFamily="18" charset="0"/>
                <a:cs typeface="Times New Roman" panose="02020603050405020304" pitchFamily="18" charset="0"/>
              </a:rPr>
              <a:t>TẬP TÔ CHỮ CÁI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6FDB1B-2CA1-466E-873D-91E02B7B9918}"/>
              </a:ext>
            </a:extLst>
          </p:cNvPr>
          <p:cNvSpPr/>
          <p:nvPr/>
        </p:nvSpPr>
        <p:spPr>
          <a:xfrm>
            <a:off x="4453253" y="3731343"/>
            <a:ext cx="32854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s x</a:t>
            </a:r>
            <a:r>
              <a:rPr lang="en-US" sz="8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H" panose="020B7200000000000000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730410-57D8-45B5-B766-DBDBDB8E4CD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925" y="1195358"/>
            <a:ext cx="1517042" cy="14563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4122E7-8D43-48FC-B078-10A8867C1C97}"/>
              </a:ext>
            </a:extLst>
          </p:cNvPr>
          <p:cNvSpPr txBox="1"/>
          <p:nvPr/>
        </p:nvSpPr>
        <p:spPr>
          <a:xfrm>
            <a:off x="4064000" y="268931"/>
            <a:ext cx="48598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UBND QUẬN </a:t>
            </a:r>
            <a:r>
              <a:rPr lang="en-US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</a:p>
        </p:txBody>
      </p:sp>
    </p:spTree>
    <p:extLst>
      <p:ext uri="{BB962C8B-B14F-4D97-AF65-F5344CB8AC3E}">
        <p14:creationId xmlns:p14="http://schemas.microsoft.com/office/powerpoint/2010/main" val="56458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13F2106-60C9-42E1-AF54-A5940B487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8195" name="Content Placeholder 3">
            <a:extLst>
              <a:ext uri="{FF2B5EF4-FFF2-40B4-BE49-F238E27FC236}">
                <a16:creationId xmlns:a16="http://schemas.microsoft.com/office/drawing/2014/main" id="{3BFA30D9-7F01-4358-9C8E-1A6703C17A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9">
            <a:hlinkClick r:id="" action="ppaction://media"/>
            <a:extLst>
              <a:ext uri="{FF2B5EF4-FFF2-40B4-BE49-F238E27FC236}">
                <a16:creationId xmlns:a16="http://schemas.microsoft.com/office/drawing/2014/main" id="{A335079F-1A0E-4D8C-AB31-5BD5E8FDA7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347561" y="1479324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77CE1E63-2DA0-4BDE-9161-4F8085583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9219" name="Content Placeholder 3">
            <a:extLst>
              <a:ext uri="{FF2B5EF4-FFF2-40B4-BE49-F238E27FC236}">
                <a16:creationId xmlns:a16="http://schemas.microsoft.com/office/drawing/2014/main" id="{E506A11A-F8F1-4812-90ED-23983E889E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2" name="10">
            <a:hlinkClick r:id="" action="ppaction://media"/>
            <a:extLst>
              <a:ext uri="{FF2B5EF4-FFF2-40B4-BE49-F238E27FC236}">
                <a16:creationId xmlns:a16="http://schemas.microsoft.com/office/drawing/2014/main" id="{DC973A8F-5066-4707-8E72-46F22ACAC8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189389" y="174761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0CEF76-5172-4BB0-87AC-8FAC1A052B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552" y="130627"/>
            <a:ext cx="7373639" cy="7053943"/>
          </a:xfrm>
          <a:prstGeom prst="rect">
            <a:avLst/>
          </a:prstGeom>
        </p:spPr>
      </p:pic>
      <p:pic>
        <p:nvPicPr>
          <p:cNvPr id="2" name="11">
            <a:hlinkClick r:id="" action="ppaction://media"/>
            <a:extLst>
              <a:ext uri="{FF2B5EF4-FFF2-40B4-BE49-F238E27FC236}">
                <a16:creationId xmlns:a16="http://schemas.microsoft.com/office/drawing/2014/main" id="{B07EDD68-399F-41B1-A3C1-0C40D9354E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280228" y="1936297"/>
            <a:ext cx="620259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62CBFED-7B29-4D8B-B899-9237B8F91E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11220"/>
            <a:ext cx="8382000" cy="695346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7AF7FCF-2E3E-4D46-B613-68CFF0654101}"/>
              </a:ext>
            </a:extLst>
          </p:cNvPr>
          <p:cNvCxnSpPr/>
          <p:nvPr/>
        </p:nvCxnSpPr>
        <p:spPr>
          <a:xfrm>
            <a:off x="4446262" y="2197168"/>
            <a:ext cx="2194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43A26B5-91A5-4DCF-A88F-AC5AC0B96C2C}"/>
              </a:ext>
            </a:extLst>
          </p:cNvPr>
          <p:cNvCxnSpPr/>
          <p:nvPr/>
        </p:nvCxnSpPr>
        <p:spPr>
          <a:xfrm>
            <a:off x="4492998" y="3018492"/>
            <a:ext cx="2194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1531421-D24E-49F1-A50D-1731231DD545}"/>
              </a:ext>
            </a:extLst>
          </p:cNvPr>
          <p:cNvCxnSpPr/>
          <p:nvPr/>
        </p:nvCxnSpPr>
        <p:spPr>
          <a:xfrm>
            <a:off x="5233082" y="4649172"/>
            <a:ext cx="2194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220463F-E077-4B7A-AACC-201236710348}"/>
              </a:ext>
            </a:extLst>
          </p:cNvPr>
          <p:cNvCxnSpPr/>
          <p:nvPr/>
        </p:nvCxnSpPr>
        <p:spPr>
          <a:xfrm>
            <a:off x="3688326" y="5072554"/>
            <a:ext cx="2194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7344AB-A1E4-4C7B-8046-CE68961C977E}"/>
              </a:ext>
            </a:extLst>
          </p:cNvPr>
          <p:cNvCxnSpPr/>
          <p:nvPr/>
        </p:nvCxnSpPr>
        <p:spPr>
          <a:xfrm>
            <a:off x="6965362" y="3014384"/>
            <a:ext cx="2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36BDD07-47E3-47E5-AD06-7E477AED7F37}"/>
              </a:ext>
            </a:extLst>
          </p:cNvPr>
          <p:cNvCxnSpPr/>
          <p:nvPr/>
        </p:nvCxnSpPr>
        <p:spPr>
          <a:xfrm>
            <a:off x="5452538" y="3426489"/>
            <a:ext cx="2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6B31AD-0A7C-4190-8667-B30AA19DAC2A}"/>
              </a:ext>
            </a:extLst>
          </p:cNvPr>
          <p:cNvCxnSpPr/>
          <p:nvPr/>
        </p:nvCxnSpPr>
        <p:spPr>
          <a:xfrm>
            <a:off x="4712454" y="4649172"/>
            <a:ext cx="2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0F552A7-E1F6-498E-8296-5D9E2BF96888}"/>
              </a:ext>
            </a:extLst>
          </p:cNvPr>
          <p:cNvCxnSpPr/>
          <p:nvPr/>
        </p:nvCxnSpPr>
        <p:spPr>
          <a:xfrm>
            <a:off x="6514258" y="4631421"/>
            <a:ext cx="2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22E13B7-0233-4A67-B4FF-49E1B278C2B5}"/>
              </a:ext>
            </a:extLst>
          </p:cNvPr>
          <p:cNvCxnSpPr/>
          <p:nvPr/>
        </p:nvCxnSpPr>
        <p:spPr>
          <a:xfrm>
            <a:off x="5013626" y="5059883"/>
            <a:ext cx="2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9A872E9B-EFEF-4EA0-955C-E7D377630B7E}"/>
              </a:ext>
            </a:extLst>
          </p:cNvPr>
          <p:cNvSpPr/>
          <p:nvPr/>
        </p:nvSpPr>
        <p:spPr>
          <a:xfrm>
            <a:off x="3713972" y="5415894"/>
            <a:ext cx="8420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7FEBC6-177F-4604-B83D-15581423CD1D}"/>
              </a:ext>
            </a:extLst>
          </p:cNvPr>
          <p:cNvSpPr/>
          <p:nvPr/>
        </p:nvSpPr>
        <p:spPr>
          <a:xfrm>
            <a:off x="7464167" y="5375253"/>
            <a:ext cx="8420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</a:t>
            </a:r>
          </a:p>
        </p:txBody>
      </p:sp>
      <p:pic>
        <p:nvPicPr>
          <p:cNvPr id="2" name="12">
            <a:hlinkClick r:id="" action="ppaction://media"/>
            <a:extLst>
              <a:ext uri="{FF2B5EF4-FFF2-40B4-BE49-F238E27FC236}">
                <a16:creationId xmlns:a16="http://schemas.microsoft.com/office/drawing/2014/main" id="{260A02CA-30E6-4FE2-9E85-D4E6D7FE9A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36623" y="-180311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491A40-EA55-449D-BF7F-3AAD9DFA70F6}"/>
              </a:ext>
            </a:extLst>
          </p:cNvPr>
          <p:cNvSpPr/>
          <p:nvPr/>
        </p:nvSpPr>
        <p:spPr>
          <a:xfrm>
            <a:off x="1943100" y="1797050"/>
            <a:ext cx="2057400" cy="457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63158A-770A-472C-88DE-0CA11D427D47}"/>
              </a:ext>
            </a:extLst>
          </p:cNvPr>
          <p:cNvSpPr/>
          <p:nvPr/>
        </p:nvSpPr>
        <p:spPr>
          <a:xfrm>
            <a:off x="2517010" y="-1279981"/>
            <a:ext cx="2492990" cy="47089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vant" pitchFamily="34" charset="0"/>
              </a:rPr>
              <a:t>s</a:t>
            </a:r>
            <a:r>
              <a:rPr lang="en-US" sz="30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vant" pitchFamily="34" charset="0"/>
              </a:rPr>
              <a:t>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8D2D8F-D85D-44CD-BFCC-4532F2707C3B}"/>
              </a:ext>
            </a:extLst>
          </p:cNvPr>
          <p:cNvSpPr/>
          <p:nvPr/>
        </p:nvSpPr>
        <p:spPr>
          <a:xfrm>
            <a:off x="2529461" y="-1279981"/>
            <a:ext cx="2492990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vant" pitchFamily="34" charset="0"/>
              </a:rPr>
              <a:t>s</a:t>
            </a:r>
            <a:r>
              <a:rPr lang="en-US" sz="30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vant" pitchFamily="34" charset="0"/>
              </a:rPr>
              <a:t>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0626D1-20E9-418E-B1C7-E07A2B43810F}"/>
              </a:ext>
            </a:extLst>
          </p:cNvPr>
          <p:cNvSpPr/>
          <p:nvPr/>
        </p:nvSpPr>
        <p:spPr>
          <a:xfrm>
            <a:off x="8083845" y="-627112"/>
            <a:ext cx="2611612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vant" pitchFamily="34" charset="0"/>
              </a:rPr>
              <a:t>x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90B42AF-20E5-457E-B322-0986C9168DAA}"/>
              </a:ext>
            </a:extLst>
          </p:cNvPr>
          <p:cNvSpPr/>
          <p:nvPr/>
        </p:nvSpPr>
        <p:spPr>
          <a:xfrm>
            <a:off x="8071394" y="-627112"/>
            <a:ext cx="2064989" cy="3939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3333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vant" pitchFamily="34" charset="0"/>
              </a:rPr>
              <a:t>x</a:t>
            </a:r>
            <a:r>
              <a:rPr lang="en-US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vant" pitchFamily="34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AC82D4-B0F1-46C9-9EC8-DACC902DAC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561" y="2025650"/>
            <a:ext cx="5844878" cy="4526671"/>
          </a:xfrm>
          <a:prstGeom prst="rect">
            <a:avLst/>
          </a:prstGeom>
        </p:spPr>
      </p:pic>
      <p:pic>
        <p:nvPicPr>
          <p:cNvPr id="2" name="13">
            <a:hlinkClick r:id="" action="ppaction://media"/>
            <a:extLst>
              <a:ext uri="{FF2B5EF4-FFF2-40B4-BE49-F238E27FC236}">
                <a16:creationId xmlns:a16="http://schemas.microsoft.com/office/drawing/2014/main" id="{C5711D7A-61FA-4612-BB5E-F14AFDBF08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21284" y="-1680254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4E259F9-03BF-44F3-AE7E-F337B7A74C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1" b="99174" l="0" r="999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629"/>
            <a:ext cx="12192000" cy="6133171"/>
          </a:xfrm>
          <a:prstGeom prst="rect">
            <a:avLst/>
          </a:prstGeom>
        </p:spPr>
      </p:pic>
      <p:pic>
        <p:nvPicPr>
          <p:cNvPr id="3" name="14">
            <a:hlinkClick r:id="" action="ppaction://media"/>
            <a:extLst>
              <a:ext uri="{FF2B5EF4-FFF2-40B4-BE49-F238E27FC236}">
                <a16:creationId xmlns:a16="http://schemas.microsoft.com/office/drawing/2014/main" id="{F8A587A7-EC4C-4D2F-93C9-9450687382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82056" y="-16368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3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apVietXS">
            <a:hlinkClick r:id="" action="ppaction://media"/>
            <a:extLst>
              <a:ext uri="{FF2B5EF4-FFF2-40B4-BE49-F238E27FC236}">
                <a16:creationId xmlns:a16="http://schemas.microsoft.com/office/drawing/2014/main" id="{452DD4C8-45BD-4D69-973C-A2ED7618D1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6387" y="172343"/>
            <a:ext cx="11579225" cy="6513314"/>
          </a:xfrm>
          <a:prstGeom prst="roundRect">
            <a:avLst>
              <a:gd name="adj" fmla="val 6723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0878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6034" y="2551698"/>
            <a:ext cx="57856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5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5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F7EC0BA8-95FB-4ACE-85E0-0908A601C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6034" y="3179056"/>
            <a:ext cx="614033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b="1" dirty="0">
                <a:solidFill>
                  <a:srgbClr val="00B0F0"/>
                </a:solidFill>
                <a:latin typeface=".VnTime" panose="020B7200000000000000" pitchFamily="34" charset="0"/>
              </a:rPr>
              <a:t>C« </a:t>
            </a:r>
            <a:r>
              <a:rPr lang="en-US" altLang="en-US" sz="4800" b="1" dirty="0" err="1">
                <a:solidFill>
                  <a:srgbClr val="00B0F0"/>
                </a:solidFill>
                <a:latin typeface=".VnTime" panose="020B7200000000000000" pitchFamily="34" charset="0"/>
              </a:rPr>
              <a:t>chµo</a:t>
            </a:r>
            <a:r>
              <a:rPr lang="en-US" altLang="en-US" sz="4800" b="1" dirty="0">
                <a:solidFill>
                  <a:srgbClr val="00B0F0"/>
                </a:solidFill>
                <a:latin typeface=".VnTime" panose="020B7200000000000000" pitchFamily="34" charset="0"/>
              </a:rPr>
              <a:t> vµ </a:t>
            </a:r>
            <a:r>
              <a:rPr lang="en-US" altLang="en-US" sz="4800" b="1" dirty="0" err="1">
                <a:solidFill>
                  <a:srgbClr val="00B0F0"/>
                </a:solidFill>
                <a:latin typeface=".VnTime" panose="020B7200000000000000" pitchFamily="34" charset="0"/>
              </a:rPr>
              <a:t>hÑn</a:t>
            </a:r>
            <a:r>
              <a:rPr lang="en-US" altLang="en-US" sz="4800" b="1" dirty="0">
                <a:solidFill>
                  <a:srgbClr val="00B0F0"/>
                </a:solidFill>
                <a:latin typeface=".VnTime" panose="020B7200000000000000" pitchFamily="34" charset="0"/>
              </a:rPr>
              <a:t> </a:t>
            </a:r>
            <a:r>
              <a:rPr lang="en-US" altLang="en-US" sz="4800" b="1" dirty="0" err="1">
                <a:solidFill>
                  <a:srgbClr val="00B0F0"/>
                </a:solidFill>
                <a:latin typeface=".VnTime" panose="020B7200000000000000" pitchFamily="34" charset="0"/>
              </a:rPr>
              <a:t>gÆp</a:t>
            </a:r>
            <a:r>
              <a:rPr lang="en-US" altLang="en-US" sz="4800" b="1" dirty="0">
                <a:solidFill>
                  <a:srgbClr val="00B0F0"/>
                </a:solidFill>
                <a:latin typeface=".VnTime" panose="020B7200000000000000" pitchFamily="34" charset="0"/>
              </a:rPr>
              <a:t> l¹i </a:t>
            </a:r>
            <a:r>
              <a:rPr lang="en-US" altLang="en-US" sz="4800" b="1" dirty="0" err="1">
                <a:solidFill>
                  <a:srgbClr val="00B0F0"/>
                </a:solidFill>
                <a:latin typeface=".VnTime" panose="020B7200000000000000" pitchFamily="34" charset="0"/>
              </a:rPr>
              <a:t>c¸c</a:t>
            </a:r>
            <a:r>
              <a:rPr lang="en-US" altLang="en-US" sz="4800" b="1" dirty="0">
                <a:solidFill>
                  <a:srgbClr val="00B0F0"/>
                </a:solidFill>
                <a:latin typeface=".VnTime" panose="020B7200000000000000" pitchFamily="34" charset="0"/>
              </a:rPr>
              <a:t> con!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4F4237-3399-4099-A013-8F78BA07E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679" y="1490364"/>
            <a:ext cx="4947044" cy="4947044"/>
          </a:xfrm>
          <a:prstGeom prst="rect">
            <a:avLst/>
          </a:prstGeom>
        </p:spPr>
      </p:pic>
      <p:pic>
        <p:nvPicPr>
          <p:cNvPr id="3" name="15">
            <a:hlinkClick r:id="" action="ppaction://media"/>
            <a:extLst>
              <a:ext uri="{FF2B5EF4-FFF2-40B4-BE49-F238E27FC236}">
                <a16:creationId xmlns:a16="http://schemas.microsoft.com/office/drawing/2014/main" id="{E64CA16B-C5F8-406E-9D54-975399B649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83292" y="-10650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6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8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" dur="9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8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20652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33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0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B2738E5-AAD0-4CA6-8C15-FB03033840E5}"/>
              </a:ext>
            </a:extLst>
          </p:cNvPr>
          <p:cNvSpPr/>
          <p:nvPr/>
        </p:nvSpPr>
        <p:spPr>
          <a:xfrm>
            <a:off x="2530549" y="761419"/>
            <a:ext cx="6528391" cy="1747865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83A99"/>
                </a:solidFill>
                <a:latin typeface="Algerian" panose="04020705040A02060702" pitchFamily="82" charset="0"/>
              </a:rPr>
              <a:t>CHO TRẺ HÁT </a:t>
            </a:r>
          </a:p>
          <a:p>
            <a:pPr algn="ctr"/>
            <a:r>
              <a:rPr lang="en-US" sz="4800" b="1" dirty="0">
                <a:solidFill>
                  <a:srgbClr val="F83A99"/>
                </a:solidFill>
                <a:latin typeface="Algerian" panose="04020705040A02060702" pitchFamily="82" charset="0"/>
              </a:rPr>
              <a:t>“YÊU HÀ NỘI”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4D5E18-9872-4F77-9BF7-B43E2D8C5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076" y="-348493"/>
            <a:ext cx="2724666" cy="22198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0B9C43-5EA0-44E0-82B4-A05D184676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98" y="929071"/>
            <a:ext cx="4106285" cy="60960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FF5815-15FA-4328-935E-4E652216C8C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43"/>
          <a:stretch/>
        </p:blipFill>
        <p:spPr>
          <a:xfrm>
            <a:off x="7544970" y="761419"/>
            <a:ext cx="4441377" cy="60960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ECA756-DE61-4900-9EEA-A31CB895972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841" y="-184575"/>
            <a:ext cx="2385032" cy="23850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AA5BD5-8750-4F7B-80AA-3154F1071EB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014" y="4933508"/>
            <a:ext cx="2562686" cy="192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8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122904F-C8C8-49F1-85D6-C38292107984}"/>
              </a:ext>
            </a:extLst>
          </p:cNvPr>
          <p:cNvSpPr/>
          <p:nvPr/>
        </p:nvSpPr>
        <p:spPr>
          <a:xfrm>
            <a:off x="3114675" y="114300"/>
            <a:ext cx="5962650" cy="7620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rgbClr val="FFFF00"/>
                </a:solidFill>
                <a:latin typeface="UTM Flamenco" panose="02040603050506020204" pitchFamily="18" charset="0"/>
              </a:rPr>
              <a:t>Hát: Yêu Hà Nội</a:t>
            </a:r>
          </a:p>
        </p:txBody>
      </p:sp>
      <p:pic>
        <p:nvPicPr>
          <p:cNvPr id="6" name="YeuHaNoi">
            <a:hlinkClick r:id="" action="ppaction://media"/>
            <a:extLst>
              <a:ext uri="{FF2B5EF4-FFF2-40B4-BE49-F238E27FC236}">
                <a16:creationId xmlns:a16="http://schemas.microsoft.com/office/drawing/2014/main" id="{A4CFBC13-4E76-41DF-9320-65CCBAC5CC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425" y="1028700"/>
            <a:ext cx="9963150" cy="5604272"/>
          </a:xfrm>
          <a:prstGeom prst="roundRect">
            <a:avLst>
              <a:gd name="adj" fmla="val 8849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0771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7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2FD2B1F-BEF0-4774-AB0D-706EF7193058}"/>
              </a:ext>
            </a:extLst>
          </p:cNvPr>
          <p:cNvSpPr/>
          <p:nvPr/>
        </p:nvSpPr>
        <p:spPr>
          <a:xfrm>
            <a:off x="960660" y="2281535"/>
            <a:ext cx="1010443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ÔN LUYỆN CHỮ CÁI</a:t>
            </a:r>
            <a:endParaRPr 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3">
            <a:hlinkClick r:id="" action="ppaction://media"/>
            <a:extLst>
              <a:ext uri="{FF2B5EF4-FFF2-40B4-BE49-F238E27FC236}">
                <a16:creationId xmlns:a16="http://schemas.microsoft.com/office/drawing/2014/main" id="{45361ECE-1771-42D4-ACC4-613D8A0C03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40677" y="154664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3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">
            <a:extLst>
              <a:ext uri="{FF2B5EF4-FFF2-40B4-BE49-F238E27FC236}">
                <a16:creationId xmlns:a16="http://schemas.microsoft.com/office/drawing/2014/main" id="{30E7A139-2E01-46B3-A3DC-0CFCEC5921D7}"/>
              </a:ext>
            </a:extLst>
          </p:cNvPr>
          <p:cNvSpPr txBox="1"/>
          <p:nvPr/>
        </p:nvSpPr>
        <p:spPr>
          <a:xfrm>
            <a:off x="4570266" y="1174536"/>
            <a:ext cx="3051467" cy="450892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s</a:t>
            </a:r>
            <a:r>
              <a:rPr lang="en-US" sz="287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vant" panose="020B7200000000000000" pitchFamily="34" charset="0"/>
              </a:rPr>
              <a:t> 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E13F2B-34CD-4308-A711-7F2924BBDB20}"/>
              </a:ext>
            </a:extLst>
          </p:cNvPr>
          <p:cNvSpPr/>
          <p:nvPr/>
        </p:nvSpPr>
        <p:spPr>
          <a:xfrm>
            <a:off x="3196673" y="993061"/>
            <a:ext cx="6098499" cy="19891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CHỮ </a:t>
            </a:r>
            <a:r>
              <a:rPr lang="en-US" sz="5400" b="1" dirty="0">
                <a:ln/>
                <a:solidFill>
                  <a:schemeClr val="accent4"/>
                </a:solidFill>
                <a:latin typeface=".VnAvant" panose="020B7200000000000000" pitchFamily="34" charset="0"/>
              </a:rPr>
              <a:t>s</a:t>
            </a:r>
            <a:endParaRPr lang="en-US" sz="5400" b="1" cap="none" spc="0" dirty="0">
              <a:ln/>
              <a:solidFill>
                <a:schemeClr val="accent4"/>
              </a:solidFill>
              <a:effectLst/>
              <a:latin typeface=".VnAvant" panose="020B7200000000000000" pitchFamily="34" charset="0"/>
            </a:endParaRPr>
          </a:p>
        </p:txBody>
      </p:sp>
      <p:pic>
        <p:nvPicPr>
          <p:cNvPr id="2" name="4">
            <a:hlinkClick r:id="" action="ppaction://media"/>
            <a:extLst>
              <a:ext uri="{FF2B5EF4-FFF2-40B4-BE49-F238E27FC236}">
                <a16:creationId xmlns:a16="http://schemas.microsoft.com/office/drawing/2014/main" id="{C968BB21-3C8B-476F-8848-7E2802462A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05615" y="318531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81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/>
      <p:bldP spid="13" grpId="1"/>
      <p:bldP spid="13" grpId="2"/>
      <p:bldP spid="13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Arrow, Three Dimensional Arrow, Vector Arrow PNG and Vector with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8994302-B176-4301-BD4D-2478417E33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46615" y1="53468" x2="71538" y2="68680"/>
                        <a14:foregroundMark x1="55538" y1="77629" x2="63538" y2="77629"/>
                        <a14:foregroundMark x1="63538" y1="77629" x2="73538" y2="74720"/>
                        <a14:foregroundMark x1="73538" y1="74720" x2="83231" y2="66443"/>
                        <a14:foregroundMark x1="80462" y1="63758" x2="70923" y2="63758"/>
                        <a14:foregroundMark x1="70923" y1="63758" x2="64769" y2="67785"/>
                        <a14:foregroundMark x1="66923" y1="67785" x2="66923" y2="67785"/>
                        <a14:foregroundMark x1="67231" y1="67785" x2="54000" y2="53468"/>
                        <a14:foregroundMark x1="60769" y1="67785" x2="60462" y2="69128"/>
                        <a14:foregroundMark x1="73692" y1="68680" x2="56154" y2="76734"/>
                        <a14:foregroundMark x1="77385" y1="69128" x2="72462" y2="70470"/>
                        <a14:foregroundMark x1="57077" y1="77629" x2="58000" y2="74944"/>
                        <a14:foregroundMark x1="54923" y1="77181" x2="54923" y2="771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02" t="18233" r="11846" b="18380"/>
          <a:stretch/>
        </p:blipFill>
        <p:spPr bwMode="auto">
          <a:xfrm>
            <a:off x="11153100" y="6134362"/>
            <a:ext cx="924600" cy="5640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2906F62-4354-4DA4-A195-8A1B1883481C}"/>
              </a:ext>
            </a:extLst>
          </p:cNvPr>
          <p:cNvSpPr/>
          <p:nvPr/>
        </p:nvSpPr>
        <p:spPr>
          <a:xfrm>
            <a:off x="3399882" y="99208"/>
            <a:ext cx="5766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CÁC KIỂU CHỮ 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s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44F976C-19AC-432F-92F0-8D23E90A718E}"/>
              </a:ext>
            </a:extLst>
          </p:cNvPr>
          <p:cNvGrpSpPr/>
          <p:nvPr/>
        </p:nvGrpSpPr>
        <p:grpSpPr>
          <a:xfrm>
            <a:off x="3539843" y="1079496"/>
            <a:ext cx="5486400" cy="5486400"/>
            <a:chOff x="1964304" y="571500"/>
            <a:chExt cx="5486400" cy="548640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F8106B2-FAA9-4FE6-BEB4-9E3F8C5E455C}"/>
                </a:ext>
              </a:extLst>
            </p:cNvPr>
            <p:cNvSpPr/>
            <p:nvPr/>
          </p:nvSpPr>
          <p:spPr bwMode="auto">
            <a:xfrm>
              <a:off x="1964304" y="571500"/>
              <a:ext cx="5486400" cy="54864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.VnShelley Allegro" pitchFamily="82" charset="0"/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5CB7CA90-6CC1-4DE0-9C2C-1C6DC3DCF941}"/>
                </a:ext>
              </a:extLst>
            </p:cNvPr>
            <p:cNvCxnSpPr>
              <a:stCxn id="42" idx="1"/>
              <a:endCxn id="42" idx="3"/>
            </p:cNvCxnSpPr>
            <p:nvPr/>
          </p:nvCxnSpPr>
          <p:spPr bwMode="auto">
            <a:xfrm>
              <a:off x="1964304" y="3314700"/>
              <a:ext cx="5486400" cy="0"/>
            </a:xfrm>
            <a:prstGeom prst="line">
              <a:avLst/>
            </a:prstGeom>
            <a:solidFill>
              <a:srgbClr val="009999"/>
            </a:solidFill>
            <a:ln w="5715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35B09D3-08B1-41CD-8F09-A1D9EC1C7B2E}"/>
                </a:ext>
              </a:extLst>
            </p:cNvPr>
            <p:cNvCxnSpPr>
              <a:stCxn id="42" idx="0"/>
            </p:cNvCxnSpPr>
            <p:nvPr/>
          </p:nvCxnSpPr>
          <p:spPr bwMode="auto">
            <a:xfrm>
              <a:off x="4707504" y="571500"/>
              <a:ext cx="0" cy="5486400"/>
            </a:xfrm>
            <a:prstGeom prst="line">
              <a:avLst/>
            </a:prstGeom>
            <a:solidFill>
              <a:srgbClr val="009999"/>
            </a:solidFill>
            <a:ln w="5715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45" name="7_vr.mp3">
            <a:hlinkClick r:id="" action="ppaction://media"/>
            <a:extLst>
              <a:ext uri="{FF2B5EF4-FFF2-40B4-BE49-F238E27FC236}">
                <a16:creationId xmlns:a16="http://schemas.microsoft.com/office/drawing/2014/main" id="{C22AB300-F5FA-4AC5-A369-EB65000152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349" y="7878187"/>
            <a:ext cx="307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2B79F51A-7CF7-4D88-9EC3-0F73FBEF73A5}"/>
              </a:ext>
            </a:extLst>
          </p:cNvPr>
          <p:cNvSpPr/>
          <p:nvPr/>
        </p:nvSpPr>
        <p:spPr>
          <a:xfrm>
            <a:off x="7058166" y="1070698"/>
            <a:ext cx="119295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6600" b="1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HP001 5 hàng" panose="020B0603050302020204" pitchFamily="34" charset="0"/>
              </a:rPr>
              <a:t>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1FDF7D6-A90A-4FFA-B562-9540CE70BF71}"/>
              </a:ext>
            </a:extLst>
          </p:cNvPr>
          <p:cNvSpPr/>
          <p:nvPr/>
        </p:nvSpPr>
        <p:spPr>
          <a:xfrm>
            <a:off x="6832998" y="4482448"/>
            <a:ext cx="121058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38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HP001 5 hàng" panose="020B0603050302020204" pitchFamily="34" charset="0"/>
              </a:rPr>
              <a:t>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E1E2C4D-70AC-48BF-9B5B-00857A785CEF}"/>
              </a:ext>
            </a:extLst>
          </p:cNvPr>
          <p:cNvSpPr/>
          <p:nvPr/>
        </p:nvSpPr>
        <p:spPr>
          <a:xfrm>
            <a:off x="4356966" y="1190459"/>
            <a:ext cx="963725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3800" b="1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.VnAvant"/>
              </a:rPr>
              <a:t>s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C5333475-877E-49C1-A484-2BC36AEE868F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35693" t="31978" r="34588" b="36760"/>
          <a:stretch/>
        </p:blipFill>
        <p:spPr>
          <a:xfrm>
            <a:off x="4200296" y="4128758"/>
            <a:ext cx="1532793" cy="2048828"/>
          </a:xfrm>
          <a:prstGeom prst="rect">
            <a:avLst/>
          </a:prstGeom>
        </p:spPr>
      </p:pic>
      <p:pic>
        <p:nvPicPr>
          <p:cNvPr id="50" name="Picture 2" descr="Arrow, Three Dimensional Arrow, Vector Arrow PNG and Vector with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7A03DFF-4B17-45C6-8876-13267C027D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46615" y1="53468" x2="71538" y2="68680"/>
                        <a14:foregroundMark x1="55538" y1="77629" x2="63538" y2="77629"/>
                        <a14:foregroundMark x1="63538" y1="77629" x2="73538" y2="74720"/>
                        <a14:foregroundMark x1="73538" y1="74720" x2="83231" y2="66443"/>
                        <a14:foregroundMark x1="80462" y1="63758" x2="70923" y2="63758"/>
                        <a14:foregroundMark x1="70923" y1="63758" x2="64769" y2="67785"/>
                        <a14:foregroundMark x1="66923" y1="67785" x2="66923" y2="67785"/>
                        <a14:foregroundMark x1="67231" y1="67785" x2="54000" y2="53468"/>
                        <a14:foregroundMark x1="60769" y1="67785" x2="60462" y2="69128"/>
                        <a14:foregroundMark x1="73692" y1="68680" x2="56154" y2="76734"/>
                        <a14:foregroundMark x1="77385" y1="69128" x2="72462" y2="70470"/>
                        <a14:foregroundMark x1="57077" y1="77629" x2="58000" y2="74944"/>
                        <a14:foregroundMark x1="54923" y1="77181" x2="54923" y2="771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02" t="18233" r="11846" b="18380"/>
          <a:stretch/>
        </p:blipFill>
        <p:spPr bwMode="auto">
          <a:xfrm>
            <a:off x="11153100" y="6134362"/>
            <a:ext cx="924600" cy="5640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5">
            <a:hlinkClick r:id="" action="ppaction://media"/>
            <a:extLst>
              <a:ext uri="{FF2B5EF4-FFF2-40B4-BE49-F238E27FC236}">
                <a16:creationId xmlns:a16="http://schemas.microsoft.com/office/drawing/2014/main" id="{6DC15B5B-7FC6-45F1-B08B-CF0A6E6A65C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300884" y="3230213"/>
            <a:ext cx="487363" cy="487363"/>
          </a:xfrm>
          <a:prstGeom prst="rect">
            <a:avLst/>
          </a:prstGeom>
        </p:spPr>
      </p:pic>
      <p:pic>
        <p:nvPicPr>
          <p:cNvPr id="4" name="5a s in thuong">
            <a:hlinkClick r:id="" action="ppaction://media"/>
            <a:extLst>
              <a:ext uri="{FF2B5EF4-FFF2-40B4-BE49-F238E27FC236}">
                <a16:creationId xmlns:a16="http://schemas.microsoft.com/office/drawing/2014/main" id="{C158AEB7-70C8-42F0-ADCB-B1DA1C57EB0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058166" y="-1663703"/>
            <a:ext cx="487363" cy="487363"/>
          </a:xfrm>
          <a:prstGeom prst="rect">
            <a:avLst/>
          </a:prstGeom>
        </p:spPr>
      </p:pic>
      <p:pic>
        <p:nvPicPr>
          <p:cNvPr id="5" name="5 s viet thuong">
            <a:hlinkClick r:id="" action="ppaction://media"/>
            <a:extLst>
              <a:ext uri="{FF2B5EF4-FFF2-40B4-BE49-F238E27FC236}">
                <a16:creationId xmlns:a16="http://schemas.microsoft.com/office/drawing/2014/main" id="{EDA5DEA5-FA34-4DCA-93C1-E4577B17BB1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352243" y="946777"/>
            <a:ext cx="487363" cy="487363"/>
          </a:xfrm>
          <a:prstGeom prst="rect">
            <a:avLst/>
          </a:prstGeom>
        </p:spPr>
      </p:pic>
      <p:pic>
        <p:nvPicPr>
          <p:cNvPr id="6" name="5 s viet hoa)">
            <a:hlinkClick r:id="" action="ppaction://media"/>
            <a:extLst>
              <a:ext uri="{FF2B5EF4-FFF2-40B4-BE49-F238E27FC236}">
                <a16:creationId xmlns:a16="http://schemas.microsoft.com/office/drawing/2014/main" id="{1B85C5A9-5BBC-4237-A845-740435B7ACE5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864880" y="7362448"/>
            <a:ext cx="487363" cy="487363"/>
          </a:xfrm>
          <a:prstGeom prst="rect">
            <a:avLst/>
          </a:prstGeom>
        </p:spPr>
      </p:pic>
      <p:pic>
        <p:nvPicPr>
          <p:cNvPr id="8" name="5s in hoa">
            <a:hlinkClick r:id="" action="ppaction://media"/>
            <a:extLst>
              <a:ext uri="{FF2B5EF4-FFF2-40B4-BE49-F238E27FC236}">
                <a16:creationId xmlns:a16="http://schemas.microsoft.com/office/drawing/2014/main" id="{FB015428-1C10-4DAA-A07D-D093446F5F7B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69603" y="-15235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5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7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6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6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6" grpId="0"/>
      <p:bldP spid="46" grpId="1"/>
      <p:bldP spid="47" grpId="0"/>
      <p:bldP spid="47" grpId="1"/>
      <p:bldP spid="48" grpId="0"/>
      <p:bldP spid="4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89FF494-60F6-4A5C-85BD-5FF40599DEDF}"/>
              </a:ext>
            </a:extLst>
          </p:cNvPr>
          <p:cNvSpPr/>
          <p:nvPr/>
        </p:nvSpPr>
        <p:spPr>
          <a:xfrm>
            <a:off x="4914839" y="1174536"/>
            <a:ext cx="2635371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700" b="1" dirty="0">
                <a:solidFill>
                  <a:srgbClr val="FF0000"/>
                </a:solidFill>
                <a:latin typeface=".VnAvant" pitchFamily="34" charset="0"/>
                <a:cs typeface="Arial" panose="020B0604020202020204" pitchFamily="34" charset="0"/>
              </a:rPr>
              <a:t>x</a:t>
            </a:r>
            <a:endParaRPr lang="en-US" sz="28700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49066A-FE2A-4C5F-8946-0F72999FF9E4}"/>
              </a:ext>
            </a:extLst>
          </p:cNvPr>
          <p:cNvSpPr/>
          <p:nvPr/>
        </p:nvSpPr>
        <p:spPr>
          <a:xfrm>
            <a:off x="3183274" y="993061"/>
            <a:ext cx="6098499" cy="19891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chemeClr val="accent4"/>
                </a:solidFill>
                <a:effectLst/>
              </a:rPr>
              <a:t>CHỮ x</a:t>
            </a:r>
          </a:p>
        </p:txBody>
      </p:sp>
      <p:pic>
        <p:nvPicPr>
          <p:cNvPr id="3" name="6">
            <a:hlinkClick r:id="" action="ppaction://media"/>
            <a:extLst>
              <a:ext uri="{FF2B5EF4-FFF2-40B4-BE49-F238E27FC236}">
                <a16:creationId xmlns:a16="http://schemas.microsoft.com/office/drawing/2014/main" id="{C63CCCA0-3561-4814-9252-5E431CD84D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32524" y="-130434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9" grpId="1"/>
      <p:bldP spid="9" grpId="2"/>
      <p:bldP spid="9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rrow, Three Dimensional Arrow, Vector Arrow PNG and Vector with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B005381-E40E-47B5-BE7E-B2702568F4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46615" y1="53468" x2="71538" y2="68680"/>
                        <a14:foregroundMark x1="55538" y1="77629" x2="63538" y2="77629"/>
                        <a14:foregroundMark x1="63538" y1="77629" x2="73538" y2="74720"/>
                        <a14:foregroundMark x1="73538" y1="74720" x2="83231" y2="66443"/>
                        <a14:foregroundMark x1="80462" y1="63758" x2="70923" y2="63758"/>
                        <a14:foregroundMark x1="70923" y1="63758" x2="64769" y2="67785"/>
                        <a14:foregroundMark x1="66923" y1="67785" x2="66923" y2="67785"/>
                        <a14:foregroundMark x1="67231" y1="67785" x2="54000" y2="53468"/>
                        <a14:foregroundMark x1="60769" y1="67785" x2="60462" y2="69128"/>
                        <a14:foregroundMark x1="73692" y1="68680" x2="56154" y2="76734"/>
                        <a14:foregroundMark x1="77385" y1="69128" x2="72462" y2="70470"/>
                        <a14:foregroundMark x1="57077" y1="77629" x2="58000" y2="74944"/>
                        <a14:foregroundMark x1="54923" y1="77181" x2="54923" y2="771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02" t="18233" r="11846" b="18380"/>
          <a:stretch/>
        </p:blipFill>
        <p:spPr bwMode="auto">
          <a:xfrm>
            <a:off x="11153100" y="6134362"/>
            <a:ext cx="924600" cy="5640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C11B5CE-4012-4CA4-9EC2-481008522041}"/>
              </a:ext>
            </a:extLst>
          </p:cNvPr>
          <p:cNvSpPr/>
          <p:nvPr/>
        </p:nvSpPr>
        <p:spPr>
          <a:xfrm>
            <a:off x="3379043" y="99208"/>
            <a:ext cx="58080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CÁC KIỂU CHỮ 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x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16E15A-522D-4C67-8B9E-3123BB3936A6}"/>
              </a:ext>
            </a:extLst>
          </p:cNvPr>
          <p:cNvGrpSpPr/>
          <p:nvPr/>
        </p:nvGrpSpPr>
        <p:grpSpPr>
          <a:xfrm>
            <a:off x="3611052" y="870962"/>
            <a:ext cx="5486400" cy="5486400"/>
            <a:chOff x="1964304" y="571500"/>
            <a:chExt cx="5486400" cy="54864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CC05DD2-48A3-4604-8B44-4DA61E7A6ABE}"/>
                </a:ext>
              </a:extLst>
            </p:cNvPr>
            <p:cNvSpPr/>
            <p:nvPr/>
          </p:nvSpPr>
          <p:spPr bwMode="auto">
            <a:xfrm>
              <a:off x="1964304" y="571500"/>
              <a:ext cx="5486400" cy="54864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.VnShelley Allegro" pitchFamily="82" charset="0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78CDC3F-A76B-42C8-A3E9-A52374212040}"/>
                </a:ext>
              </a:extLst>
            </p:cNvPr>
            <p:cNvCxnSpPr>
              <a:stCxn id="13" idx="1"/>
              <a:endCxn id="13" idx="3"/>
            </p:cNvCxnSpPr>
            <p:nvPr/>
          </p:nvCxnSpPr>
          <p:spPr bwMode="auto">
            <a:xfrm>
              <a:off x="1964304" y="3314700"/>
              <a:ext cx="5486400" cy="0"/>
            </a:xfrm>
            <a:prstGeom prst="line">
              <a:avLst/>
            </a:prstGeom>
            <a:solidFill>
              <a:srgbClr val="009999"/>
            </a:solidFill>
            <a:ln w="5715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C3EBED0-179F-45DE-BDDB-1C5091698701}"/>
                </a:ext>
              </a:extLst>
            </p:cNvPr>
            <p:cNvCxnSpPr>
              <a:stCxn id="13" idx="0"/>
            </p:cNvCxnSpPr>
            <p:nvPr/>
          </p:nvCxnSpPr>
          <p:spPr bwMode="auto">
            <a:xfrm>
              <a:off x="4707504" y="571500"/>
              <a:ext cx="0" cy="5486400"/>
            </a:xfrm>
            <a:prstGeom prst="line">
              <a:avLst/>
            </a:prstGeom>
            <a:solidFill>
              <a:srgbClr val="009999"/>
            </a:solidFill>
            <a:ln w="5715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7BBFA1AC-A5BE-431E-9F13-BE760F1305A8}"/>
              </a:ext>
            </a:extLst>
          </p:cNvPr>
          <p:cNvSpPr/>
          <p:nvPr/>
        </p:nvSpPr>
        <p:spPr>
          <a:xfrm>
            <a:off x="4217281" y="3662323"/>
            <a:ext cx="1632178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6600" b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.VnAvant"/>
              </a:rPr>
              <a:t>X</a:t>
            </a:r>
            <a:endParaRPr lang="en-US" sz="16600" b="1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.VnAvant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CE21397-80EA-4CC3-9972-593CEC274491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31082" t="28336" r="32535" b="35652"/>
          <a:stretch/>
        </p:blipFill>
        <p:spPr>
          <a:xfrm>
            <a:off x="4448915" y="1600201"/>
            <a:ext cx="1168911" cy="137219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B1C20FF-37E6-445A-8D88-EDD03071F4D5}"/>
              </a:ext>
            </a:extLst>
          </p:cNvPr>
          <p:cNvSpPr/>
          <p:nvPr/>
        </p:nvSpPr>
        <p:spPr>
          <a:xfrm>
            <a:off x="6986707" y="921294"/>
            <a:ext cx="1478290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6600" b="1">
                <a:ln w="0"/>
                <a:solidFill>
                  <a:srgbClr val="29C402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HP001 5 hàng" panose="020B0603050302020204" pitchFamily="34" charset="0"/>
              </a:rPr>
              <a:t>x</a:t>
            </a:r>
            <a:endParaRPr lang="en-US" sz="16600" b="1" dirty="0">
              <a:ln w="0"/>
              <a:solidFill>
                <a:srgbClr val="29C402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HP001 5 hàng" panose="020B06030503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CE133CD-AD6A-41E4-8F76-183F91B89F12}"/>
              </a:ext>
            </a:extLst>
          </p:cNvPr>
          <p:cNvSpPr/>
          <p:nvPr/>
        </p:nvSpPr>
        <p:spPr>
          <a:xfrm>
            <a:off x="6986707" y="4255930"/>
            <a:ext cx="170591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13800" b="1">
                <a:ln w="0"/>
                <a:solidFill>
                  <a:srgbClr val="956E4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HP001 5 hàng" panose="020B0603050302020204" pitchFamily="34" charset="0"/>
              </a:rPr>
              <a:t>X</a:t>
            </a:r>
            <a:endParaRPr lang="en-US" sz="13800" b="1" dirty="0">
              <a:ln w="0"/>
              <a:solidFill>
                <a:srgbClr val="956E48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HP001 5 hàng" panose="020B0603050302020204" pitchFamily="34" charset="0"/>
            </a:endParaRPr>
          </a:p>
        </p:txBody>
      </p:sp>
      <p:pic>
        <p:nvPicPr>
          <p:cNvPr id="31" name="Picture 2" descr="Arrow, Three Dimensional Arrow, Vector Arrow PNG and Vector with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DE45828-0995-409B-A281-90663093DF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hq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46615" y1="53468" x2="71538" y2="68680"/>
                        <a14:foregroundMark x1="55538" y1="77629" x2="63538" y2="77629"/>
                        <a14:foregroundMark x1="63538" y1="77629" x2="73538" y2="74720"/>
                        <a14:foregroundMark x1="73538" y1="74720" x2="83231" y2="66443"/>
                        <a14:foregroundMark x1="80462" y1="63758" x2="70923" y2="63758"/>
                        <a14:foregroundMark x1="70923" y1="63758" x2="64769" y2="67785"/>
                        <a14:foregroundMark x1="66923" y1="67785" x2="66923" y2="67785"/>
                        <a14:foregroundMark x1="67231" y1="67785" x2="54000" y2="53468"/>
                        <a14:foregroundMark x1="60769" y1="67785" x2="60462" y2="69128"/>
                        <a14:foregroundMark x1="73692" y1="68680" x2="56154" y2="76734"/>
                        <a14:foregroundMark x1="77385" y1="69128" x2="72462" y2="70470"/>
                        <a14:foregroundMark x1="57077" y1="77629" x2="58000" y2="74944"/>
                        <a14:foregroundMark x1="54923" y1="77181" x2="54923" y2="771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02" t="18233" r="11846" b="18380"/>
          <a:stretch/>
        </p:blipFill>
        <p:spPr bwMode="auto">
          <a:xfrm>
            <a:off x="11305500" y="6286762"/>
            <a:ext cx="924600" cy="5640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7">
            <a:hlinkClick r:id="" action="ppaction://media"/>
            <a:extLst>
              <a:ext uri="{FF2B5EF4-FFF2-40B4-BE49-F238E27FC236}">
                <a16:creationId xmlns:a16="http://schemas.microsoft.com/office/drawing/2014/main" id="{225134AB-BB6D-4B4E-A133-FDB0E2006C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243682" y="-1387475"/>
            <a:ext cx="487363" cy="487363"/>
          </a:xfrm>
          <a:prstGeom prst="rect">
            <a:avLst/>
          </a:prstGeom>
        </p:spPr>
      </p:pic>
      <p:pic>
        <p:nvPicPr>
          <p:cNvPr id="3" name="7x in thuong">
            <a:hlinkClick r:id="" action="ppaction://media"/>
            <a:extLst>
              <a:ext uri="{FF2B5EF4-FFF2-40B4-BE49-F238E27FC236}">
                <a16:creationId xmlns:a16="http://schemas.microsoft.com/office/drawing/2014/main" id="{13936043-0D37-4997-B55D-9EAD01D12EC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880066" y="-1683967"/>
            <a:ext cx="487363" cy="487363"/>
          </a:xfrm>
          <a:prstGeom prst="rect">
            <a:avLst/>
          </a:prstGeom>
        </p:spPr>
      </p:pic>
      <p:pic>
        <p:nvPicPr>
          <p:cNvPr id="4" name="7x viet thuong">
            <a:hlinkClick r:id="" action="ppaction://media"/>
            <a:extLst>
              <a:ext uri="{FF2B5EF4-FFF2-40B4-BE49-F238E27FC236}">
                <a16:creationId xmlns:a16="http://schemas.microsoft.com/office/drawing/2014/main" id="{4C52E6C0-2A86-4AC6-A3A8-A8ACD16A698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725852" y="-1803405"/>
            <a:ext cx="487363" cy="487363"/>
          </a:xfrm>
          <a:prstGeom prst="rect">
            <a:avLst/>
          </a:prstGeom>
        </p:spPr>
      </p:pic>
      <p:pic>
        <p:nvPicPr>
          <p:cNvPr id="5" name="7 x in hoa">
            <a:hlinkClick r:id="" action="ppaction://media"/>
            <a:extLst>
              <a:ext uri="{FF2B5EF4-FFF2-40B4-BE49-F238E27FC236}">
                <a16:creationId xmlns:a16="http://schemas.microsoft.com/office/drawing/2014/main" id="{BB90DE09-79C7-48C8-A882-4C66B7AD270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098735" y="-1139011"/>
            <a:ext cx="487363" cy="487363"/>
          </a:xfrm>
          <a:prstGeom prst="rect">
            <a:avLst/>
          </a:prstGeom>
        </p:spPr>
      </p:pic>
      <p:pic>
        <p:nvPicPr>
          <p:cNvPr id="6" name="7x viet hoa">
            <a:hlinkClick r:id="" action="ppaction://media"/>
            <a:extLst>
              <a:ext uri="{FF2B5EF4-FFF2-40B4-BE49-F238E27FC236}">
                <a16:creationId xmlns:a16="http://schemas.microsoft.com/office/drawing/2014/main" id="{B8A73CB0-598F-42FA-9C1D-E119F638382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713198" y="-113901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9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3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5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4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9" grpId="0"/>
      <p:bldP spid="19" grpId="1"/>
      <p:bldP spid="23" grpId="0"/>
      <p:bldP spid="23" grpId="1"/>
      <p:bldP spid="25" grpId="0"/>
      <p:bldP spid="2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BDFC91-0165-495D-B381-64839B9663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79" y="1371600"/>
            <a:ext cx="4873339" cy="49054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11146D-0225-4088-808C-563112DE94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330" y="1180407"/>
            <a:ext cx="5675233" cy="52878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6E2D98-B2F6-4591-A4C9-45B1121C20CB}"/>
              </a:ext>
            </a:extLst>
          </p:cNvPr>
          <p:cNvSpPr/>
          <p:nvPr/>
        </p:nvSpPr>
        <p:spPr>
          <a:xfrm>
            <a:off x="824941" y="909935"/>
            <a:ext cx="4583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CÁCH CẦM BÚT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989F63-4D12-4E8E-AB0B-E3E253463BAB}"/>
              </a:ext>
            </a:extLst>
          </p:cNvPr>
          <p:cNvSpPr/>
          <p:nvPr/>
        </p:nvSpPr>
        <p:spPr>
          <a:xfrm>
            <a:off x="6784008" y="909935"/>
            <a:ext cx="4583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TƯ THẾ NGỒI</a:t>
            </a:r>
          </a:p>
        </p:txBody>
      </p:sp>
      <p:pic>
        <p:nvPicPr>
          <p:cNvPr id="10" name="8">
            <a:hlinkClick r:id="" action="ppaction://media"/>
            <a:extLst>
              <a:ext uri="{FF2B5EF4-FFF2-40B4-BE49-F238E27FC236}">
                <a16:creationId xmlns:a16="http://schemas.microsoft.com/office/drawing/2014/main" id="{4464FD54-06E6-4E73-B76E-296114B642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91015" y="-125447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3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5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Widescreen</PresentationFormat>
  <Paragraphs>30</Paragraphs>
  <Slides>17</Slides>
  <Notes>0</Notes>
  <HiddenSlides>0</HiddenSlides>
  <MMClips>24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3" baseType="lpstr">
      <vt:lpstr>UTM Flamenco</vt:lpstr>
      <vt:lpstr>UTM Davida</vt:lpstr>
      <vt:lpstr>UTM Windsor BT</vt:lpstr>
      <vt:lpstr>Arial</vt:lpstr>
      <vt:lpstr>.VnTime</vt:lpstr>
      <vt:lpstr>Times New Roman</vt:lpstr>
      <vt:lpstr>.VnShelley Allegro</vt:lpstr>
      <vt:lpstr>VNI-Whimsy</vt:lpstr>
      <vt:lpstr>.VnAvantH</vt:lpstr>
      <vt:lpstr>.VnAvant</vt:lpstr>
      <vt:lpstr>Century Gothic</vt:lpstr>
      <vt:lpstr>Algerian</vt:lpstr>
      <vt:lpstr>.VnAvant</vt:lpstr>
      <vt:lpstr>Calibri</vt:lpstr>
      <vt:lpstr>HP001 5 hàng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64</cp:revision>
  <dcterms:created xsi:type="dcterms:W3CDTF">2020-04-13T01:47:48Z</dcterms:created>
  <dcterms:modified xsi:type="dcterms:W3CDTF">2023-12-29T03:18:38Z</dcterms:modified>
</cp:coreProperties>
</file>