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mp3" ContentType="audio/mpeg"/>
  <Default Extension="m4a" ContentType="audio/mp4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gif" ContentType="image/gif"/>
  <Default Extension="vml" ContentType="application/vnd.openxmlformats-officedocument.vmlDrawing"/>
  <Default Extension="mp4" ContentType="video/mp4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theme/theme4.xml" ContentType="application/vnd.openxmlformats-officedocument.theme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theme/theme5.xml" ContentType="application/vnd.openxmlformats-officedocument.theme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theme/theme6.xml" ContentType="application/vnd.openxmlformats-officedocument.theme+xml"/>
  <Override PartName="/ppt/theme/theme7.xml" ContentType="application/vnd.openxmlformats-officedocument.theme+xml"/>
  <Override PartName="/ppt/notesSlides/notesSlide1.xml" ContentType="application/vnd.openxmlformats-officedocument.presentationml.notesSlide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73" r:id="rId2"/>
    <p:sldMasterId id="2147483721" r:id="rId3"/>
    <p:sldMasterId id="2147483733" r:id="rId4"/>
    <p:sldMasterId id="2147483745" r:id="rId5"/>
    <p:sldMasterId id="2147483757" r:id="rId6"/>
  </p:sldMasterIdLst>
  <p:notesMasterIdLst>
    <p:notesMasterId r:id="rId27"/>
  </p:notesMasterIdLst>
  <p:sldIdLst>
    <p:sldId id="271" r:id="rId7"/>
    <p:sldId id="287" r:id="rId8"/>
    <p:sldId id="285" r:id="rId9"/>
    <p:sldId id="288" r:id="rId10"/>
    <p:sldId id="290" r:id="rId11"/>
    <p:sldId id="292" r:id="rId12"/>
    <p:sldId id="294" r:id="rId13"/>
    <p:sldId id="291" r:id="rId14"/>
    <p:sldId id="295" r:id="rId15"/>
    <p:sldId id="301" r:id="rId16"/>
    <p:sldId id="276" r:id="rId17"/>
    <p:sldId id="283" r:id="rId18"/>
    <p:sldId id="297" r:id="rId19"/>
    <p:sldId id="284" r:id="rId20"/>
    <p:sldId id="298" r:id="rId21"/>
    <p:sldId id="280" r:id="rId22"/>
    <p:sldId id="299" r:id="rId23"/>
    <p:sldId id="296" r:id="rId24"/>
    <p:sldId id="300" r:id="rId25"/>
    <p:sldId id="270" r:id="rId26"/>
  </p:sldIdLst>
  <p:sldSz cx="12192000" cy="6858000"/>
  <p:notesSz cx="6858000" cy="9144000"/>
  <p:custDataLst>
    <p:tags r:id="rId28"/>
  </p:custData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99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8975" autoAdjust="0"/>
    <p:restoredTop sz="94607" autoAdjust="0"/>
  </p:normalViewPr>
  <p:slideViewPr>
    <p:cSldViewPr>
      <p:cViewPr varScale="1">
        <p:scale>
          <a:sx n="86" d="100"/>
          <a:sy n="86" d="100"/>
        </p:scale>
        <p:origin x="612" y="90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2.xml"/><Relationship Id="rId13" Type="http://schemas.openxmlformats.org/officeDocument/2006/relationships/slide" Target="slides/slide7.xml"/><Relationship Id="rId18" Type="http://schemas.openxmlformats.org/officeDocument/2006/relationships/slide" Target="slides/slide12.xml"/><Relationship Id="rId26" Type="http://schemas.openxmlformats.org/officeDocument/2006/relationships/slide" Target="slides/slide20.xml"/><Relationship Id="rId3" Type="http://schemas.openxmlformats.org/officeDocument/2006/relationships/slideMaster" Target="slideMasters/slideMaster3.xml"/><Relationship Id="rId21" Type="http://schemas.openxmlformats.org/officeDocument/2006/relationships/slide" Target="slides/slide15.xml"/><Relationship Id="rId7" Type="http://schemas.openxmlformats.org/officeDocument/2006/relationships/slide" Target="slides/slide1.xml"/><Relationship Id="rId12" Type="http://schemas.openxmlformats.org/officeDocument/2006/relationships/slide" Target="slides/slide6.xml"/><Relationship Id="rId17" Type="http://schemas.openxmlformats.org/officeDocument/2006/relationships/slide" Target="slides/slide11.xml"/><Relationship Id="rId25" Type="http://schemas.openxmlformats.org/officeDocument/2006/relationships/slide" Target="slides/slide19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0.xml"/><Relationship Id="rId20" Type="http://schemas.openxmlformats.org/officeDocument/2006/relationships/slide" Target="slides/slide14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Master" Target="slideMasters/slideMaster6.xml"/><Relationship Id="rId11" Type="http://schemas.openxmlformats.org/officeDocument/2006/relationships/slide" Target="slides/slide5.xml"/><Relationship Id="rId24" Type="http://schemas.openxmlformats.org/officeDocument/2006/relationships/slide" Target="slides/slide18.xml"/><Relationship Id="rId32" Type="http://schemas.openxmlformats.org/officeDocument/2006/relationships/tableStyles" Target="tableStyles.xml"/><Relationship Id="rId5" Type="http://schemas.openxmlformats.org/officeDocument/2006/relationships/slideMaster" Target="slideMasters/slideMaster5.xml"/><Relationship Id="rId15" Type="http://schemas.openxmlformats.org/officeDocument/2006/relationships/slide" Target="slides/slide9.xml"/><Relationship Id="rId23" Type="http://schemas.openxmlformats.org/officeDocument/2006/relationships/slide" Target="slides/slide17.xml"/><Relationship Id="rId28" Type="http://schemas.openxmlformats.org/officeDocument/2006/relationships/tags" Target="tags/tag1.xml"/><Relationship Id="rId10" Type="http://schemas.openxmlformats.org/officeDocument/2006/relationships/slide" Target="slides/slide4.xml"/><Relationship Id="rId19" Type="http://schemas.openxmlformats.org/officeDocument/2006/relationships/slide" Target="slides/slide13.xml"/><Relationship Id="rId31" Type="http://schemas.openxmlformats.org/officeDocument/2006/relationships/theme" Target="theme/theme1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3.xml"/><Relationship Id="rId14" Type="http://schemas.openxmlformats.org/officeDocument/2006/relationships/slide" Target="slides/slide8.xml"/><Relationship Id="rId22" Type="http://schemas.openxmlformats.org/officeDocument/2006/relationships/slide" Target="slides/slide16.xml"/><Relationship Id="rId27" Type="http://schemas.openxmlformats.org/officeDocument/2006/relationships/notesMaster" Target="notesMasters/notesMaster1.xml"/><Relationship Id="rId30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B36B50-87D3-4DC5-80D4-F0DF73393A4E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D94C780-03DC-40A4-9C71-DDF119073B5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894955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4C780-03DC-40A4-9C71-DDF119073B58}" type="slidenum">
              <a:rPr lang="en-US" smtClean="0"/>
              <a:pPr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5118776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D94C780-03DC-40A4-9C71-DDF119073B58}" type="slidenum">
              <a:rPr lang="en-US" smtClean="0"/>
              <a:pPr/>
              <a:t>11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373930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89485658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975285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12250602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9408797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1813461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12258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70517682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393070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0263169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7216560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6837332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916158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948064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26123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41370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62280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22417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206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475444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176522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1445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83208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533613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22779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315717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81375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11830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2787091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471748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59549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409837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724039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6630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4427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99526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13022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7617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13961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963590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458575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65367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76536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96199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674BB3E-93F6-47EF-BE11-AAB153FD0C57}" type="datetimeFigureOut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28/12/2023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2841893-8082-4D96-9FB3-38B90C4B2909}" type="slidenum">
              <a:rPr lang="vi-VN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vi-VN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106301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81305039"/>
      </p:ext>
    </p:extLst>
  </p:cSld>
  <p:clrMapOvr>
    <a:masterClrMapping/>
  </p:clrMapOvr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113852747"/>
      </p:ext>
    </p:extLst>
  </p:cSld>
  <p:clrMapOvr>
    <a:masterClrMapping/>
  </p:clrMapOvr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32329205"/>
      </p:ext>
    </p:extLst>
  </p:cSld>
  <p:clrMapOvr>
    <a:masterClrMapping/>
  </p:clrMapOvr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78321305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118036122"/>
      </p:ext>
    </p:extLst>
  </p:cSld>
  <p:clrMapOvr>
    <a:masterClrMapping/>
  </p:clrMapOvr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49919582"/>
      </p:ext>
    </p:extLst>
  </p:cSld>
  <p:clrMapOvr>
    <a:masterClrMapping/>
  </p:clrMapOvr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520607623"/>
      </p:ext>
    </p:extLst>
  </p:cSld>
  <p:clrMapOvr>
    <a:masterClrMapping/>
  </p:clrMapOvr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3559596026"/>
      </p:ext>
    </p:extLst>
  </p:cSld>
  <p:clrMapOvr>
    <a:masterClrMapping/>
  </p:clrMapOvr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4217429323"/>
      </p:ext>
    </p:extLst>
  </p:cSld>
  <p:clrMapOvr>
    <a:masterClrMapping/>
  </p:clrMapOvr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1906884984"/>
      </p:ext>
    </p:extLst>
  </p:cSld>
  <p:clrMapOvr>
    <a:masterClrMapping/>
  </p:clrMapOvr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 altLang="vi-V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A55FD22-4222-4886-8544-5F1E68293CAD}" type="slidenum">
              <a:rPr lang="en-US" altLang="vi-VN" smtClean="0"/>
              <a:pPr/>
              <a:t>‹#›</a:t>
            </a:fld>
            <a:endParaRPr lang="en-US" altLang="vi-VN"/>
          </a:p>
        </p:txBody>
      </p:sp>
    </p:spTree>
    <p:extLst>
      <p:ext uri="{BB962C8B-B14F-4D97-AF65-F5344CB8AC3E}">
        <p14:creationId xmlns:p14="http://schemas.microsoft.com/office/powerpoint/2010/main" val="246065285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1.xml"/><Relationship Id="rId3" Type="http://schemas.openxmlformats.org/officeDocument/2006/relationships/slideLayout" Target="../slideLayouts/slideLayout36.xml"/><Relationship Id="rId7" Type="http://schemas.openxmlformats.org/officeDocument/2006/relationships/slideLayout" Target="../slideLayouts/slideLayout40.xml"/><Relationship Id="rId12" Type="http://schemas.openxmlformats.org/officeDocument/2006/relationships/theme" Target="../theme/theme4.xml"/><Relationship Id="rId2" Type="http://schemas.openxmlformats.org/officeDocument/2006/relationships/slideLayout" Target="../slideLayouts/slideLayout35.xml"/><Relationship Id="rId1" Type="http://schemas.openxmlformats.org/officeDocument/2006/relationships/slideLayout" Target="../slideLayouts/slideLayout34.xml"/><Relationship Id="rId6" Type="http://schemas.openxmlformats.org/officeDocument/2006/relationships/slideLayout" Target="../slideLayouts/slideLayout39.xml"/><Relationship Id="rId11" Type="http://schemas.openxmlformats.org/officeDocument/2006/relationships/slideLayout" Target="../slideLayouts/slideLayout44.xml"/><Relationship Id="rId5" Type="http://schemas.openxmlformats.org/officeDocument/2006/relationships/slideLayout" Target="../slideLayouts/slideLayout38.xml"/><Relationship Id="rId10" Type="http://schemas.openxmlformats.org/officeDocument/2006/relationships/slideLayout" Target="../slideLayouts/slideLayout43.xml"/><Relationship Id="rId4" Type="http://schemas.openxmlformats.org/officeDocument/2006/relationships/slideLayout" Target="../slideLayouts/slideLayout37.xml"/><Relationship Id="rId9" Type="http://schemas.openxmlformats.org/officeDocument/2006/relationships/slideLayout" Target="../slideLayouts/slideLayout42.xml"/></Relationships>
</file>

<file path=ppt/slideMasters/_rels/slideMaster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52.xml"/><Relationship Id="rId3" Type="http://schemas.openxmlformats.org/officeDocument/2006/relationships/slideLayout" Target="../slideLayouts/slideLayout47.xml"/><Relationship Id="rId7" Type="http://schemas.openxmlformats.org/officeDocument/2006/relationships/slideLayout" Target="../slideLayouts/slideLayout51.xml"/><Relationship Id="rId12" Type="http://schemas.openxmlformats.org/officeDocument/2006/relationships/theme" Target="../theme/theme5.xml"/><Relationship Id="rId2" Type="http://schemas.openxmlformats.org/officeDocument/2006/relationships/slideLayout" Target="../slideLayouts/slideLayout46.xml"/><Relationship Id="rId1" Type="http://schemas.openxmlformats.org/officeDocument/2006/relationships/slideLayout" Target="../slideLayouts/slideLayout45.xml"/><Relationship Id="rId6" Type="http://schemas.openxmlformats.org/officeDocument/2006/relationships/slideLayout" Target="../slideLayouts/slideLayout50.xml"/><Relationship Id="rId11" Type="http://schemas.openxmlformats.org/officeDocument/2006/relationships/slideLayout" Target="../slideLayouts/slideLayout55.xml"/><Relationship Id="rId5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54.xml"/><Relationship Id="rId4" Type="http://schemas.openxmlformats.org/officeDocument/2006/relationships/slideLayout" Target="../slideLayouts/slideLayout48.xml"/><Relationship Id="rId9" Type="http://schemas.openxmlformats.org/officeDocument/2006/relationships/slideLayout" Target="../slideLayouts/slideLayout53.xml"/></Relationships>
</file>

<file path=ppt/slideMasters/_rels/slideMaster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63.xml"/><Relationship Id="rId3" Type="http://schemas.openxmlformats.org/officeDocument/2006/relationships/slideLayout" Target="../slideLayouts/slideLayout58.xml"/><Relationship Id="rId7" Type="http://schemas.openxmlformats.org/officeDocument/2006/relationships/slideLayout" Target="../slideLayouts/slideLayout62.xml"/><Relationship Id="rId12" Type="http://schemas.openxmlformats.org/officeDocument/2006/relationships/theme" Target="../theme/theme6.xml"/><Relationship Id="rId2" Type="http://schemas.openxmlformats.org/officeDocument/2006/relationships/slideLayout" Target="../slideLayouts/slideLayout57.xml"/><Relationship Id="rId1" Type="http://schemas.openxmlformats.org/officeDocument/2006/relationships/slideLayout" Target="../slideLayouts/slideLayout56.xml"/><Relationship Id="rId6" Type="http://schemas.openxmlformats.org/officeDocument/2006/relationships/slideLayout" Target="../slideLayouts/slideLayout61.xml"/><Relationship Id="rId11" Type="http://schemas.openxmlformats.org/officeDocument/2006/relationships/slideLayout" Target="../slideLayouts/slideLayout66.xml"/><Relationship Id="rId5" Type="http://schemas.openxmlformats.org/officeDocument/2006/relationships/slideLayout" Target="../slideLayouts/slideLayout60.xml"/><Relationship Id="rId10" Type="http://schemas.openxmlformats.org/officeDocument/2006/relationships/slideLayout" Target="../slideLayouts/slideLayout65.xml"/><Relationship Id="rId4" Type="http://schemas.openxmlformats.org/officeDocument/2006/relationships/slideLayout" Target="../slideLayouts/slideLayout59.xml"/><Relationship Id="rId9" Type="http://schemas.openxmlformats.org/officeDocument/2006/relationships/slideLayout" Target="../slideLayouts/slideLayout6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33DED84-7E08-40A6-83C8-4868001E78F5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93C0D7-E398-4480-BF99-3BE317978899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242446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79238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2" r:id="rId1"/>
    <p:sldLayoutId id="2147483723" r:id="rId2"/>
    <p:sldLayoutId id="2147483724" r:id="rId3"/>
    <p:sldLayoutId id="2147483725" r:id="rId4"/>
    <p:sldLayoutId id="2147483726" r:id="rId5"/>
    <p:sldLayoutId id="2147483727" r:id="rId6"/>
    <p:sldLayoutId id="2147483728" r:id="rId7"/>
    <p:sldLayoutId id="2147483729" r:id="rId8"/>
    <p:sldLayoutId id="2147483730" r:id="rId9"/>
    <p:sldLayoutId id="2147483731" r:id="rId10"/>
    <p:sldLayoutId id="2147483732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7865305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4" r:id="rId1"/>
    <p:sldLayoutId id="2147483735" r:id="rId2"/>
    <p:sldLayoutId id="2147483736" r:id="rId3"/>
    <p:sldLayoutId id="2147483737" r:id="rId4"/>
    <p:sldLayoutId id="2147483738" r:id="rId5"/>
    <p:sldLayoutId id="2147483739" r:id="rId6"/>
    <p:sldLayoutId id="2147483740" r:id="rId7"/>
    <p:sldLayoutId id="2147483741" r:id="rId8"/>
    <p:sldLayoutId id="2147483742" r:id="rId9"/>
    <p:sldLayoutId id="2147483743" r:id="rId10"/>
    <p:sldLayoutId id="2147483744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62461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46" r:id="rId1"/>
    <p:sldLayoutId id="2147483747" r:id="rId2"/>
    <p:sldLayoutId id="2147483748" r:id="rId3"/>
    <p:sldLayoutId id="2147483749" r:id="rId4"/>
    <p:sldLayoutId id="2147483750" r:id="rId5"/>
    <p:sldLayoutId id="2147483751" r:id="rId6"/>
    <p:sldLayoutId id="2147483752" r:id="rId7"/>
    <p:sldLayoutId id="2147483753" r:id="rId8"/>
    <p:sldLayoutId id="2147483754" r:id="rId9"/>
    <p:sldLayoutId id="2147483755" r:id="rId10"/>
    <p:sldLayoutId id="2147483756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B42CBA4-30FF-4C82-AA38-F27DD70D6A88}" type="datetimeFigureOut">
              <a:rPr lang="en-US" smtClean="0"/>
              <a:pPr/>
              <a:t>12/28/2023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E812615-F5C0-4758-8D72-26ECBA6A63DD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146001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58" r:id="rId1"/>
    <p:sldLayoutId id="2147483759" r:id="rId2"/>
    <p:sldLayoutId id="2147483760" r:id="rId3"/>
    <p:sldLayoutId id="2147483761" r:id="rId4"/>
    <p:sldLayoutId id="2147483762" r:id="rId5"/>
    <p:sldLayoutId id="2147483763" r:id="rId6"/>
    <p:sldLayoutId id="2147483764" r:id="rId7"/>
    <p:sldLayoutId id="2147483765" r:id="rId8"/>
    <p:sldLayoutId id="2147483766" r:id="rId9"/>
    <p:sldLayoutId id="2147483767" r:id="rId10"/>
    <p:sldLayoutId id="2147483768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3.png"/><Relationship Id="rId2" Type="http://schemas.openxmlformats.org/officeDocument/2006/relationships/audio" Target="../media/media1.m4a"/><Relationship Id="rId1" Type="http://schemas.microsoft.com/office/2007/relationships/media" Target="../media/media1.m4a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1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glitter-graphics.com/" TargetMode="External"/><Relationship Id="rId3" Type="http://schemas.openxmlformats.org/officeDocument/2006/relationships/audio" Target="../media/media9.m4a"/><Relationship Id="rId7" Type="http://schemas.openxmlformats.org/officeDocument/2006/relationships/image" Target="../media/image13.gif"/><Relationship Id="rId2" Type="http://schemas.microsoft.com/office/2007/relationships/media" Target="../media/media9.m4a"/><Relationship Id="rId1" Type="http://schemas.openxmlformats.org/officeDocument/2006/relationships/audio" Target="file:///C:\Documents%20and%20Settings\Co%20Nhan\My%20Documents\gia%20dinh%20gau.mp3" TargetMode="External"/><Relationship Id="rId6" Type="http://schemas.openxmlformats.org/officeDocument/2006/relationships/image" Target="../media/image12.gif"/><Relationship Id="rId11" Type="http://schemas.openxmlformats.org/officeDocument/2006/relationships/image" Target="../media/image3.png"/><Relationship Id="rId5" Type="http://schemas.openxmlformats.org/officeDocument/2006/relationships/notesSlide" Target="../notesSlides/notesSlide2.xml"/><Relationship Id="rId10" Type="http://schemas.openxmlformats.org/officeDocument/2006/relationships/image" Target="../media/image15.png"/><Relationship Id="rId4" Type="http://schemas.openxmlformats.org/officeDocument/2006/relationships/slideLayout" Target="../slideLayouts/slideLayout7.xml"/><Relationship Id="rId9" Type="http://schemas.openxmlformats.org/officeDocument/2006/relationships/image" Target="../media/image14.gif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19.png"/><Relationship Id="rId2" Type="http://schemas.openxmlformats.org/officeDocument/2006/relationships/audio" Target="../media/media10.m4a"/><Relationship Id="rId1" Type="http://schemas.microsoft.com/office/2007/relationships/media" Target="../media/media10.m4a"/><Relationship Id="rId6" Type="http://schemas.openxmlformats.org/officeDocument/2006/relationships/image" Target="../media/image18.gif"/><Relationship Id="rId11" Type="http://schemas.openxmlformats.org/officeDocument/2006/relationships/image" Target="../media/image3.png"/><Relationship Id="rId5" Type="http://schemas.openxmlformats.org/officeDocument/2006/relationships/image" Target="../media/image17.gif"/><Relationship Id="rId10" Type="http://schemas.openxmlformats.org/officeDocument/2006/relationships/image" Target="../media/image22.png"/><Relationship Id="rId4" Type="http://schemas.openxmlformats.org/officeDocument/2006/relationships/image" Target="../media/image16.gif"/><Relationship Id="rId9" Type="http://schemas.openxmlformats.org/officeDocument/2006/relationships/image" Target="../media/image2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7" Type="http://schemas.openxmlformats.org/officeDocument/2006/relationships/image" Target="../media/image3.png"/><Relationship Id="rId2" Type="http://schemas.openxmlformats.org/officeDocument/2006/relationships/audio" Target="../media/media11.m4a"/><Relationship Id="rId1" Type="http://schemas.microsoft.com/office/2007/relationships/media" Target="../media/media11.m4a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image" Target="../media/image30.wmf"/><Relationship Id="rId3" Type="http://schemas.openxmlformats.org/officeDocument/2006/relationships/audio" Target="../media/media12.m4a"/><Relationship Id="rId7" Type="http://schemas.openxmlformats.org/officeDocument/2006/relationships/image" Target="../media/image29.jpeg"/><Relationship Id="rId2" Type="http://schemas.microsoft.com/office/2007/relationships/media" Target="../media/media12.m4a"/><Relationship Id="rId1" Type="http://schemas.openxmlformats.org/officeDocument/2006/relationships/vmlDrawing" Target="../drawings/vmlDrawing1.vml"/><Relationship Id="rId6" Type="http://schemas.openxmlformats.org/officeDocument/2006/relationships/image" Target="../media/image28.jpeg"/><Relationship Id="rId11" Type="http://schemas.openxmlformats.org/officeDocument/2006/relationships/image" Target="../media/image3.png"/><Relationship Id="rId5" Type="http://schemas.openxmlformats.org/officeDocument/2006/relationships/image" Target="../media/image27.png"/><Relationship Id="rId10" Type="http://schemas.openxmlformats.org/officeDocument/2006/relationships/image" Target="../media/image26.wmf"/><Relationship Id="rId4" Type="http://schemas.openxmlformats.org/officeDocument/2006/relationships/slideLayout" Target="../slideLayouts/slideLayout59.xml"/><Relationship Id="rId9" Type="http://schemas.openxmlformats.org/officeDocument/2006/relationships/oleObject" Target="../embeddings/oleObject1.bin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2.xml"/><Relationship Id="rId7" Type="http://schemas.openxmlformats.org/officeDocument/2006/relationships/image" Target="../media/image3.png"/><Relationship Id="rId2" Type="http://schemas.openxmlformats.org/officeDocument/2006/relationships/audio" Target="../media/media13.m4a"/><Relationship Id="rId1" Type="http://schemas.microsoft.com/office/2007/relationships/media" Target="../media/media13.m4a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4.gif"/><Relationship Id="rId2" Type="http://schemas.openxmlformats.org/officeDocument/2006/relationships/audio" Target="../media/media14.m4a"/><Relationship Id="rId1" Type="http://schemas.microsoft.com/office/2007/relationships/media" Target="../media/media14.m4a"/><Relationship Id="rId6" Type="http://schemas.openxmlformats.org/officeDocument/2006/relationships/image" Target="../media/image33.wmf"/><Relationship Id="rId5" Type="http://schemas.openxmlformats.org/officeDocument/2006/relationships/image" Target="../media/image32.gif"/><Relationship Id="rId4" Type="http://schemas.openxmlformats.org/officeDocument/2006/relationships/image" Target="../media/image31.gif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2" Type="http://schemas.openxmlformats.org/officeDocument/2006/relationships/audio" Target="../media/media15.m4a"/><Relationship Id="rId1" Type="http://schemas.microsoft.com/office/2007/relationships/media" Target="../media/media15.m4a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2" Type="http://schemas.openxmlformats.org/officeDocument/2006/relationships/audio" Target="../media/media16.m4a"/><Relationship Id="rId1" Type="http://schemas.microsoft.com/office/2007/relationships/media" Target="../media/media16.m4a"/><Relationship Id="rId6" Type="http://schemas.openxmlformats.org/officeDocument/2006/relationships/image" Target="../media/image3.png"/><Relationship Id="rId5" Type="http://schemas.openxmlformats.org/officeDocument/2006/relationships/image" Target="../media/image36.png"/><Relationship Id="rId4" Type="http://schemas.openxmlformats.org/officeDocument/2006/relationships/image" Target="../media/image35.gif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8.xml"/><Relationship Id="rId7" Type="http://schemas.openxmlformats.org/officeDocument/2006/relationships/image" Target="../media/image3.png"/><Relationship Id="rId2" Type="http://schemas.openxmlformats.org/officeDocument/2006/relationships/audio" Target="../media/media17.m4a"/><Relationship Id="rId1" Type="http://schemas.microsoft.com/office/2007/relationships/media" Target="../media/media17.m4a"/><Relationship Id="rId6" Type="http://schemas.openxmlformats.org/officeDocument/2006/relationships/image" Target="../media/image25.jpeg"/><Relationship Id="rId5" Type="http://schemas.openxmlformats.org/officeDocument/2006/relationships/image" Target="../media/image24.gif"/><Relationship Id="rId4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audio" Target="../media/media2.m4a"/><Relationship Id="rId2" Type="http://schemas.microsoft.com/office/2007/relationships/media" Target="../media/media2.m4a"/><Relationship Id="rId1" Type="http://schemas.openxmlformats.org/officeDocument/2006/relationships/tags" Target="../tags/tag2.xml"/><Relationship Id="rId6" Type="http://schemas.openxmlformats.org/officeDocument/2006/relationships/image" Target="../media/image3.png"/><Relationship Id="rId5" Type="http://schemas.openxmlformats.org/officeDocument/2006/relationships/image" Target="../media/image4.jpeg"/><Relationship Id="rId4" Type="http://schemas.openxmlformats.org/officeDocument/2006/relationships/slideLayout" Target="../slideLayouts/slideLayout2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audio" Target="NULL" TargetMode="External"/><Relationship Id="rId7" Type="http://schemas.openxmlformats.org/officeDocument/2006/relationships/image" Target="../media/image3.png"/><Relationship Id="rId2" Type="http://schemas.openxmlformats.org/officeDocument/2006/relationships/audio" Target="../media/media18.m4a"/><Relationship Id="rId1" Type="http://schemas.microsoft.com/office/2007/relationships/media" Target="../media/media18.m4a"/><Relationship Id="rId6" Type="http://schemas.openxmlformats.org/officeDocument/2006/relationships/image" Target="../media/image37.jpeg"/><Relationship Id="rId5" Type="http://schemas.openxmlformats.org/officeDocument/2006/relationships/slideLayout" Target="../slideLayouts/slideLayout2.xml"/><Relationship Id="rId4" Type="http://schemas.microsoft.com/office/2007/relationships/media" Target="../media/media19.mp3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40.xml"/><Relationship Id="rId2" Type="http://schemas.openxmlformats.org/officeDocument/2006/relationships/video" Target="../media/media3.mp4"/><Relationship Id="rId1" Type="http://schemas.microsoft.com/office/2007/relationships/media" Target="../media/media3.mp4"/><Relationship Id="rId4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audio" Target="../media/media4.m4a"/><Relationship Id="rId2" Type="http://schemas.microsoft.com/office/2007/relationships/media" Target="../media/media4.m4a"/><Relationship Id="rId1" Type="http://schemas.openxmlformats.org/officeDocument/2006/relationships/tags" Target="../tags/tag3.xml"/><Relationship Id="rId6" Type="http://schemas.openxmlformats.org/officeDocument/2006/relationships/image" Target="../media/image3.png"/><Relationship Id="rId5" Type="http://schemas.openxmlformats.org/officeDocument/2006/relationships/image" Target="../media/image6.jpg"/><Relationship Id="rId4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microsoft.com/office/2007/relationships/media" Target="../media/media5.mp4"/><Relationship Id="rId1" Type="http://schemas.openxmlformats.org/officeDocument/2006/relationships/video" Target="NULL" TargetMode="External"/><Relationship Id="rId4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media6.m4a"/><Relationship Id="rId1" Type="http://schemas.microsoft.com/office/2007/relationships/media" Target="../media/media6.m4a"/><Relationship Id="rId5" Type="http://schemas.openxmlformats.org/officeDocument/2006/relationships/image" Target="../media/image3.png"/><Relationship Id="rId4" Type="http://schemas.openxmlformats.org/officeDocument/2006/relationships/image" Target="../media/image8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4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openxmlformats.org/officeDocument/2006/relationships/audio" Target="../media/media8.m4a"/><Relationship Id="rId1" Type="http://schemas.microsoft.com/office/2007/relationships/media" Target="../media/media8.m4a"/><Relationship Id="rId5" Type="http://schemas.openxmlformats.org/officeDocument/2006/relationships/image" Target="../media/image3.png"/><Relationship Id="rId4" Type="http://schemas.openxmlformats.org/officeDocument/2006/relationships/image" Target="../media/image10.jp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51.xml"/><Relationship Id="rId2" Type="http://schemas.microsoft.com/office/2007/relationships/media" Target="../media/media7.mp4"/><Relationship Id="rId1" Type="http://schemas.openxmlformats.org/officeDocument/2006/relationships/video" Target="NULL" TargetMode="External"/><Relationship Id="rId4" Type="http://schemas.openxmlformats.org/officeDocument/2006/relationships/image" Target="../media/image1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nền.jpg"/>
          <p:cNvPicPr>
            <a:picLocks noGrp="1" noChangeAspect="1"/>
          </p:cNvPicPr>
          <p:nvPr>
            <p:ph idx="1"/>
          </p:nvPr>
        </p:nvPicPr>
        <p:blipFill>
          <a:blip r:embed="rId5" cstate="print"/>
          <a:stretch>
            <a:fillRect/>
          </a:stretch>
        </p:blipFill>
        <p:spPr>
          <a:xfrm>
            <a:off x="0" y="0"/>
            <a:ext cx="12192000" cy="6858000"/>
          </a:xfrm>
        </p:spPr>
      </p:pic>
      <p:sp>
        <p:nvSpPr>
          <p:cNvPr id="5" name="Rectangle 4"/>
          <p:cNvSpPr/>
          <p:nvPr/>
        </p:nvSpPr>
        <p:spPr>
          <a:xfrm>
            <a:off x="2796581" y="104648"/>
            <a:ext cx="6534472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UBND QUẬN LONG BIÊN</a:t>
            </a:r>
            <a:br>
              <a:rPr lang="en-US" sz="24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TRƯỜNG MẦM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NON </a:t>
            </a:r>
            <a:r>
              <a:rPr lang="en-US" sz="2400" b="1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HOA MỘC LAN</a:t>
            </a:r>
            <a:endParaRPr lang="en-US" sz="2400" dirty="0">
              <a:solidFill>
                <a:srgbClr val="FF0000"/>
              </a:solidFill>
            </a:endParaRPr>
          </a:p>
        </p:txBody>
      </p:sp>
      <p:pic>
        <p:nvPicPr>
          <p:cNvPr id="6" name="Content Placeholder 3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291138" y="1315627"/>
            <a:ext cx="1609725" cy="1545335"/>
          </a:xfrm>
          <a:prstGeom prst="rect">
            <a:avLst/>
          </a:prstGeom>
        </p:spPr>
      </p:pic>
      <p:sp>
        <p:nvSpPr>
          <p:cNvPr id="7" name="Rectangle 6"/>
          <p:cNvSpPr/>
          <p:nvPr/>
        </p:nvSpPr>
        <p:spPr>
          <a:xfrm>
            <a:off x="2819400" y="2951947"/>
            <a:ext cx="6934200" cy="32624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en-US" sz="3000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30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KHÁM PHÁ </a:t>
            </a:r>
          </a:p>
          <a:p>
            <a:pPr algn="ctr"/>
            <a:endParaRPr lang="en-US" sz="3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TÌM HIỂU </a:t>
            </a:r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VỀ BÁC HỒ VỊ LÃNH TỤ </a:t>
            </a:r>
          </a:p>
          <a:p>
            <a:pPr algn="ctr"/>
            <a:r>
              <a:rPr lang="en-US" sz="2400" b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KÍNH YÊU CỦA DÂN TỘC</a:t>
            </a:r>
          </a:p>
          <a:p>
            <a:pPr algn="ctr"/>
            <a:endParaRPr lang="en-US" sz="24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/>
            <a:endParaRPr lang="en-US" b="1" dirty="0">
              <a:latin typeface="Times New Roman" pitchFamily="18" charset="0"/>
              <a:cs typeface="Times New Roman" pitchFamily="18" charset="0"/>
            </a:endParaRPr>
          </a:p>
          <a:p>
            <a:pPr algn="ctr"/>
            <a:r>
              <a:rPr lang="en-US" sz="2400" b="1" i="1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Lứa</a:t>
            </a:r>
            <a:r>
              <a:rPr lang="en-US" sz="2400" b="1" i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tuổi: 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400" b="1" i="1" dirty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i="1" dirty="0" err="1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lớn</a:t>
            </a:r>
            <a:endParaRPr lang="en-US" sz="2400" b="1" i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9" name="Sl2 mở bà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90600" y="215347"/>
            <a:ext cx="609600" cy="609600"/>
          </a:xfrm>
          <a:prstGeom prst="rect">
            <a:avLst/>
          </a:prstGeom>
        </p:spPr>
      </p:pic>
    </p:spTree>
  </p:cSld>
  <p:clrMapOvr>
    <a:masterClrMapping/>
  </p:clrMapOvr>
  <p:transition spd="slow" advClick="0" advTm="1829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9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9"/>
                </p:tgtEl>
              </p:cMediaNode>
            </p:audio>
          </p:childTnLst>
        </p:cTn>
      </p:par>
    </p:tnLst>
  </p:timing>
  <p:extLst mod="1">
    <p:ext uri="{E180D4A7-C9FB-4DFB-919C-405C955672EB}">
      <p14:showEvtLst xmlns:p14="http://schemas.microsoft.com/office/powerpoint/2010/main">
        <p14:playEvt time="258" objId="3"/>
      </p14:showEvtLst>
    </p:ext>
  </p:extLs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215680" y="908720"/>
            <a:ext cx="5256584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Giáo</a:t>
            </a:r>
            <a:r>
              <a:rPr lang="en-US" dirty="0"/>
              <a:t> </a:t>
            </a:r>
            <a:r>
              <a:rPr lang="en-US" dirty="0" err="1"/>
              <a:t>dục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84739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 advClick="0" advTm="10000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386" name="Picture 121866" descr="e48b4e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6405564"/>
            <a:ext cx="9144000" cy="452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7" name="Picture 121867" descr="e48b4e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1524000" y="-42863"/>
            <a:ext cx="9144000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8" name="Picture 121868" descr="e48b4e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-5400000">
            <a:off x="-1677988" y="3201988"/>
            <a:ext cx="6858001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89" name="Picture 121869" descr="e48b4e7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 rot="5400000">
            <a:off x="7011988" y="3201988"/>
            <a:ext cx="6858001" cy="450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0" name="Picture 121870" descr="rose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8534400" y="4724400"/>
            <a:ext cx="1608138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1" name="Picture 121871" descr="rose1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 flipH="1">
            <a:off x="1981200" y="4724400"/>
            <a:ext cx="1447800" cy="1828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2" name="Picture 121872" descr="882708qrd8j1hg8v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2057400" y="152401"/>
            <a:ext cx="7620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3" name="Picture 121873" descr="882708qrd8j1hg8v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9397381" y="-381000"/>
            <a:ext cx="762000" cy="2638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6394" name="Picture 121874" descr="882708qrd8j1hg8v">
            <a:hlinkClick r:id="rId8"/>
          </p:cNvPr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5867400" y="1"/>
            <a:ext cx="762000" cy="2257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6395" name="Rectangle 121875"/>
          <p:cNvSpPr>
            <a:spLocks noChangeArrowheads="1" noChangeShapeType="1" noTextEdit="1"/>
          </p:cNvSpPr>
          <p:nvPr/>
        </p:nvSpPr>
        <p:spPr bwMode="auto">
          <a:xfrm>
            <a:off x="3200400" y="2209800"/>
            <a:ext cx="6019800" cy="1828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>
              <a:defRPr/>
            </a:pPr>
            <a:r>
              <a:rPr lang="en-US" sz="32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Bài</a:t>
            </a:r>
            <a:r>
              <a: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2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tập</a:t>
            </a:r>
            <a:r>
              <a: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2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củng</a:t>
            </a:r>
            <a:r>
              <a:rPr lang="en-US" sz="3200" b="1" kern="10" dirty="0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 </a:t>
            </a:r>
            <a:r>
              <a:rPr lang="en-US" sz="3200" b="1" kern="10" dirty="0" err="1">
                <a:ln w="12700">
                  <a:solidFill>
                    <a:srgbClr val="EAEAEA"/>
                  </a:solidFill>
                  <a:round/>
                  <a:headEnd/>
                  <a:tailEnd/>
                </a:ln>
                <a:gradFill rotWithShape="1">
                  <a:gsLst>
                    <a:gs pos="0">
                      <a:srgbClr val="A603AB"/>
                    </a:gs>
                    <a:gs pos="12000">
                      <a:srgbClr val="E81766"/>
                    </a:gs>
                    <a:gs pos="27000">
                      <a:srgbClr val="EE3F17"/>
                    </a:gs>
                    <a:gs pos="48000">
                      <a:srgbClr val="FFFF00"/>
                    </a:gs>
                    <a:gs pos="64999">
                      <a:srgbClr val="1A8D48"/>
                    </a:gs>
                    <a:gs pos="78999">
                      <a:srgbClr val="0819FB"/>
                    </a:gs>
                    <a:gs pos="100000">
                      <a:srgbClr val="A603AB"/>
                    </a:gs>
                  </a:gsLst>
                  <a:lin ang="0" scaled="1"/>
                </a:gradFill>
                <a:effectLst>
                  <a:outerShdw dist="35921" dir="2700000" sy="50000" kx="2115830" algn="bl" rotWithShape="0">
                    <a:srgbClr val="C0C0C0">
                      <a:alpha val="79999"/>
                    </a:srgbClr>
                  </a:outerShdw>
                </a:effectLst>
                <a:latin typeface="Times New Roman"/>
                <a:cs typeface="Times New Roman"/>
              </a:rPr>
              <a:t>cố</a:t>
            </a:r>
            <a:endParaRPr lang="en-US" sz="3200" b="1" kern="10" dirty="0">
              <a:ln w="12700">
                <a:solidFill>
                  <a:srgbClr val="EAEAEA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A603AB"/>
                  </a:gs>
                  <a:gs pos="12000">
                    <a:srgbClr val="E81766"/>
                  </a:gs>
                  <a:gs pos="27000">
                    <a:srgbClr val="EE3F17"/>
                  </a:gs>
                  <a:gs pos="48000">
                    <a:srgbClr val="FFFF00"/>
                  </a:gs>
                  <a:gs pos="64999">
                    <a:srgbClr val="1A8D48"/>
                  </a:gs>
                  <a:gs pos="78999">
                    <a:srgbClr val="0819FB"/>
                  </a:gs>
                  <a:gs pos="100000">
                    <a:srgbClr val="A603AB"/>
                  </a:gs>
                </a:gsLst>
                <a:lin ang="0" scaled="1"/>
              </a:gradFill>
              <a:effectLst>
                <a:outerShdw dist="35921" dir="2700000" sy="50000" kx="2115830" algn="bl" rotWithShape="0">
                  <a:srgbClr val="C0C0C0">
                    <a:alpha val="79999"/>
                  </a:srgbClr>
                </a:outerShdw>
              </a:effectLst>
              <a:latin typeface="Times New Roman"/>
              <a:cs typeface="Times New Roman"/>
            </a:endParaRPr>
          </a:p>
        </p:txBody>
      </p:sp>
      <p:pic>
        <p:nvPicPr>
          <p:cNvPr id="121880" name="gia dinh gau.mp3">
            <a:hlinkClick r:id="" action="ppaction://media"/>
          </p:cNvPr>
          <p:cNvPicPr>
            <a:picLocks noRot="1" noChangeAspect="1" noChangeArrowheads="1"/>
          </p:cNvPicPr>
          <p:nvPr>
            <a:audioFile r:link="rId1"/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372600" y="5105400"/>
            <a:ext cx="304800" cy="30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" name="Sl9 dẫn dắt vào trò chơi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78681" y="147791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24729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26000">
        <p:circle/>
      </p:transition>
    </mc:Choice>
    <mc:Fallback xmlns="">
      <p:transition spd="slow" advClick="0" advTm="26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7" restart="whenNotActive" fill="hold" evtFilter="cancelBubble" nodeType="interactiveSeq">
                <p:stCondLst>
                  <p:cond evt="onClick" delay="0">
                    <p:tgtEl>
                      <p:spTgt spid="12188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8" fill="hold" nodeType="clickPar">
                      <p:stCondLst>
                        <p:cond delay="0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1" dur="45114" fill="hold"/>
                                        <p:tgtEl>
                                          <p:spTgt spid="121880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21880"/>
                  </p:tgtEl>
                </p:cond>
              </p:nextCondLst>
            </p:seq>
            <p:audio>
              <p:cMediaNode>
                <p:cTn id="12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1880"/>
                </p:tgtEl>
              </p:cMediaNode>
            </p:audio>
            <p:audio>
              <p:cMediaNode vol="80000" numSld="999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6" name="Rectangle 123905"/>
          <p:cNvSpPr>
            <a:spLocks noChangeArrowheads="1" noChangeShapeType="1" noTextEdit="1"/>
          </p:cNvSpPr>
          <p:nvPr/>
        </p:nvSpPr>
        <p:spPr bwMode="auto">
          <a:xfrm rot="10800000">
            <a:off x="3810001" y="457201"/>
            <a:ext cx="4067175" cy="1285875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>
              <a:defRPr/>
            </a:pPr>
            <a:endParaRPr lang="en-US" sz="3600" b="1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1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100000" scaled="1"/>
              </a:gradFill>
              <a:effectLst>
                <a:outerShdw dist="53882" dir="2700000" algn="ctr" rotWithShape="0">
                  <a:srgbClr val="9999FF">
                    <a:alpha val="79999"/>
                  </a:srgbClr>
                </a:outerShdw>
              </a:effectLst>
              <a:latin typeface="Gautami"/>
            </a:endParaRPr>
          </a:p>
        </p:txBody>
      </p:sp>
      <p:grpSp>
        <p:nvGrpSpPr>
          <p:cNvPr id="2" name="Group 123911"/>
          <p:cNvGrpSpPr>
            <a:grpSpLocks/>
          </p:cNvGrpSpPr>
          <p:nvPr/>
        </p:nvGrpSpPr>
        <p:grpSpPr bwMode="auto">
          <a:xfrm>
            <a:off x="3222676" y="4615418"/>
            <a:ext cx="5686425" cy="2114682"/>
            <a:chOff x="912" y="3120"/>
            <a:chExt cx="3582" cy="1200"/>
          </a:xfrm>
        </p:grpSpPr>
        <p:sp>
          <p:nvSpPr>
            <p:cNvPr id="19470" name="Rectangle 123912"/>
            <p:cNvSpPr>
              <a:spLocks noChangeArrowheads="1" noChangeShapeType="1" noTextEdit="1"/>
            </p:cNvSpPr>
            <p:nvPr/>
          </p:nvSpPr>
          <p:spPr bwMode="auto">
            <a:xfrm>
              <a:off x="912" y="3120"/>
              <a:ext cx="3582" cy="330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>
                <a:defRPr/>
              </a:pPr>
              <a:endParaRPr lang="en-US" sz="3600" kern="10" dirty="0">
                <a:ln w="9525">
                  <a:noFill/>
                  <a:round/>
                  <a:headEnd/>
                  <a:tailEnd/>
                </a:ln>
                <a:gradFill rotWithShape="1">
                  <a:gsLst>
                    <a:gs pos="0">
                      <a:srgbClr val="FFFF00"/>
                    </a:gs>
                    <a:gs pos="100000">
                      <a:srgbClr val="FF9933"/>
                    </a:gs>
                  </a:gsLst>
                  <a:path path="rect">
                    <a:fillToRect l="50000" t="50000" r="50000" b="50000"/>
                  </a:path>
                </a:gradFill>
                <a:effectLst>
                  <a:outerShdw dist="35921" dir="2700000" algn="ctr" rotWithShape="0">
                    <a:srgbClr val="C0C0C0">
                      <a:alpha val="79999"/>
                    </a:srgbClr>
                  </a:outerShdw>
                </a:effectLst>
                <a:latin typeface="Arial"/>
                <a:cs typeface="Arial"/>
              </a:endParaRPr>
            </a:p>
          </p:txBody>
        </p:sp>
        <p:pic>
          <p:nvPicPr>
            <p:cNvPr id="19471" name="Picture 9" descr="4ifwdu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3168" y="3600"/>
              <a:ext cx="6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2" name="Picture 29" descr="4ifwdu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2400" y="3600"/>
              <a:ext cx="6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19473" name="Picture 30" descr="4ifwdur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680" y="3600"/>
              <a:ext cx="600" cy="72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9463" name="Picture 20" descr="3d butterfly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 flipH="1">
            <a:off x="7981950" y="5443538"/>
            <a:ext cx="800100" cy="466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4" name="Picture 123922" descr="cheerleader_rah_rah_h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133600" y="4953000"/>
            <a:ext cx="121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5" name="Picture 123923" descr="cheerleader_rah_rah_ha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915400" y="4953000"/>
            <a:ext cx="1219200" cy="144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6" name="Picture 123928" descr="WhitecornerFlower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428750" y="-90488"/>
            <a:ext cx="23812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7" name="Picture 123929" descr="WhitecornerFlower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8629650" y="0"/>
            <a:ext cx="2038350" cy="238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8" name="Picture 123930" descr="WhitecornerFlower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1524000" y="4648200"/>
            <a:ext cx="2381250" cy="2209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9469" name="Picture 123931" descr="WhitecornerFlower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8286750" y="4913140"/>
            <a:ext cx="2381250" cy="205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" name="Oval 25"/>
          <p:cNvSpPr/>
          <p:nvPr/>
        </p:nvSpPr>
        <p:spPr>
          <a:xfrm>
            <a:off x="3241432" y="389903"/>
            <a:ext cx="5667668" cy="1501241"/>
          </a:xfrm>
          <a:prstGeom prst="ellipse">
            <a:avLst/>
          </a:prstGeom>
          <a:solidFill>
            <a:schemeClr val="accent6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2400" b="1" i="1" u="sng" kern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i="1" u="sng" ker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1:</a:t>
            </a:r>
            <a:r>
              <a:rPr lang="en-US" sz="2400" b="1" i="1" ker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Tên nào của Bác Hồ được đặt cho một thành phố của nước ta?</a:t>
            </a:r>
            <a:endParaRPr lang="en-US" sz="2400" b="1" kern="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909585" y="2352737"/>
            <a:ext cx="2270632" cy="7734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Anh Ba</a:t>
            </a:r>
            <a:endParaRPr lang="en-US" sz="24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2909586" y="3818801"/>
            <a:ext cx="2330253" cy="77342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</a:t>
            </a:r>
            <a:r>
              <a:rPr lang="en-US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Nguyễn Tất Thành</a:t>
            </a:r>
            <a:endParaRPr lang="en-US" sz="24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7163699" y="2397662"/>
            <a:ext cx="2313677" cy="773426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Bác Hồ</a:t>
            </a:r>
            <a:endParaRPr lang="en-US" sz="24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5" name="Rectangle 24"/>
          <p:cNvSpPr/>
          <p:nvPr/>
        </p:nvSpPr>
        <p:spPr>
          <a:xfrm>
            <a:off x="7206743" y="3825580"/>
            <a:ext cx="2270632" cy="773427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 algn="ctr">
              <a:lnSpc>
                <a:spcPct val="107000"/>
              </a:lnSpc>
              <a:defRPr/>
            </a:pPr>
            <a:r>
              <a:rPr lang="en-US" sz="2400" kern="0" dirty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400" kern="0">
                <a:solidFill>
                  <a:sysClr val="windowText" lastClr="00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Hồ Chí Minh</a:t>
            </a:r>
            <a:endParaRPr lang="en-US" sz="2400" kern="0" dirty="0">
              <a:solidFill>
                <a:sysClr val="windowText" lastClr="00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3" name="Câu hỏi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851714" y="38990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7824930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2000">
        <p:circle/>
      </p:transition>
    </mc:Choice>
    <mc:Fallback xmlns="">
      <p:transition spd="slow" advClick="0" advTm="42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3962400" y="304800"/>
            <a:ext cx="4953000" cy="1219200"/>
          </a:xfrm>
          <a:prstGeom prst="cloudCallout">
            <a:avLst>
              <a:gd name="adj1" fmla="val -71921"/>
              <a:gd name="adj2" fmla="val 28778"/>
            </a:avLst>
          </a:prstGeom>
          <a:solidFill>
            <a:srgbClr val="CCFFFF"/>
          </a:solidFill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D. Hồ Chí Minh</a:t>
            </a:r>
          </a:p>
        </p:txBody>
      </p:sp>
      <p:grpSp>
        <p:nvGrpSpPr>
          <p:cNvPr id="15363" name="Text Placeholder 2"/>
          <p:cNvGrpSpPr>
            <a:grpSpLocks noGrp="1"/>
          </p:cNvGrpSpPr>
          <p:nvPr/>
        </p:nvGrpSpPr>
        <p:grpSpPr bwMode="auto">
          <a:xfrm>
            <a:off x="1775520" y="0"/>
            <a:ext cx="1447800" cy="2133600"/>
            <a:chOff x="0" y="480"/>
            <a:chExt cx="1087" cy="1955"/>
          </a:xfrm>
        </p:grpSpPr>
        <p:pic>
          <p:nvPicPr>
            <p:cNvPr id="15365" name="Picture 3" descr="Dauhoi2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480"/>
              <a:ext cx="1008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4" descr="ag00317_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"/>
              <a:ext cx="1087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Picture 14" descr="hinh-nen-cho-may-tinh-40 -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4190"/>
            <a:ext cx="91440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Đáp án câu số 1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202382" y="41781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0574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0" advClick="0" advTm="8000"/>
    </mc:Choice>
    <mc:Fallback xmlns="">
      <p:transition advClick="0" advTm="8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3" descr="Bauernbar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05200" y="5434014"/>
            <a:ext cx="5181600" cy="14239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4" descr="A021020"/>
          <p:cNvPicPr>
            <a:picLocks noChangeAspect="1" noChangeArrowheads="1"/>
          </p:cNvPicPr>
          <p:nvPr/>
        </p:nvPicPr>
        <p:blipFill>
          <a:blip r:embed="rId6" cstate="print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20200" y="0"/>
            <a:ext cx="1447800" cy="2743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6" name="Picture 5" descr="A021020"/>
          <p:cNvPicPr>
            <a:picLocks noChangeAspect="1" noChangeArrowheads="1"/>
          </p:cNvPicPr>
          <p:nvPr/>
        </p:nvPicPr>
        <p:blipFill>
          <a:blip r:embed="rId7" cstate="print">
            <a:clrChange>
              <a:clrFrom>
                <a:srgbClr val="FAFAFD"/>
              </a:clrFrom>
              <a:clrTo>
                <a:srgbClr val="FAFAFD">
                  <a:alpha val="0"/>
                </a:srgbClr>
              </a:clrTo>
            </a:clrChange>
            <a:lum contrast="48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3632280"/>
            <a:ext cx="1752600" cy="3276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8" name="Picture 7" descr="POINSET2"/>
          <p:cNvPicPr>
            <a:picLocks noGrp="1" noChangeAspect="1" noChangeArrowheads="1"/>
          </p:cNvPicPr>
          <p:nvPr>
            <p:ph type="title"/>
          </p:nvPr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524000" y="0"/>
            <a:ext cx="2667000" cy="2362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aphicFrame>
        <p:nvGraphicFramePr>
          <p:cNvPr id="3077" name="Object 6"/>
          <p:cNvGraphicFramePr>
            <a:graphicFrameLocks noGrp="1" noChangeAspect="1"/>
          </p:cNvGraphicFramePr>
          <p:nvPr>
            <p:ph sz="half" idx="1"/>
          </p:nvPr>
        </p:nvGraphicFramePr>
        <p:xfrm>
          <a:off x="2428875" y="3084513"/>
          <a:ext cx="2000250" cy="18319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94" name="Clip" r:id="rId9" imgW="1999793" imgH="1831543" progId="">
                  <p:embed/>
                </p:oleObj>
              </mc:Choice>
              <mc:Fallback>
                <p:oleObj name="Clip" r:id="rId9" imgW="1999793" imgH="1831543" progId="">
                  <p:embed/>
                  <p:pic>
                    <p:nvPicPr>
                      <p:cNvPr id="0" name="Picture 76"/>
                      <p:cNvPicPr>
                        <a:picLocks noGrp="1" noChangeAspect="1" noChangeArrowheads="1"/>
                      </p:cNvPicPr>
                      <p:nvPr/>
                    </p:nvPicPr>
                    <p:blipFill>
                      <a:blip r:embed="rId10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28875" y="3084513"/>
                        <a:ext cx="2000250" cy="183197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7" name="Rectangle 26"/>
          <p:cNvSpPr/>
          <p:nvPr/>
        </p:nvSpPr>
        <p:spPr>
          <a:xfrm>
            <a:off x="3276600" y="339116"/>
            <a:ext cx="5715000" cy="1200443"/>
          </a:xfrm>
          <a:prstGeom prst="rect">
            <a:avLst/>
          </a:prstGeom>
          <a:solidFill>
            <a:srgbClr val="FFFF00"/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b="1" i="1" u="sng" dirty="0" err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i="1" u="sng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2</a:t>
            </a:r>
            <a:r>
              <a:rPr lang="en-US" sz="2400" b="1" i="1" u="sng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Ngày sinh nhật của Bác Hồ là ngày nào?</a:t>
            </a:r>
            <a:endParaRPr lang="en-US" sz="2400" b="1" dirty="0">
              <a:solidFill>
                <a:schemeClr val="tx1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936714" y="2131991"/>
            <a:ext cx="2059745" cy="77548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A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Ngày 19/5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4" name="Rectangle 33"/>
          <p:cNvSpPr/>
          <p:nvPr/>
        </p:nvSpPr>
        <p:spPr>
          <a:xfrm>
            <a:off x="6397181" y="3590568"/>
            <a:ext cx="2315690" cy="800100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D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Ngày 1/6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525155" y="2222755"/>
            <a:ext cx="2059745" cy="77548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</a:pPr>
            <a:r>
              <a:rPr lang="en-US" sz="2400" dirty="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</a:t>
            </a: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. Ngày 2/9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2883352" y="3595782"/>
            <a:ext cx="2059745" cy="775481"/>
          </a:xfrm>
          <a:prstGeom prst="rect">
            <a:avLst/>
          </a:prstGeom>
          <a:solidFill>
            <a:srgbClr val="92D050"/>
          </a:solidFill>
        </p:spPr>
        <p:style>
          <a:lnRef idx="2">
            <a:schemeClr val="accent5"/>
          </a:lnRef>
          <a:fillRef idx="1">
            <a:schemeClr val="lt1"/>
          </a:fillRef>
          <a:effectRef idx="0">
            <a:schemeClr val="accent5"/>
          </a:effectRef>
          <a:fontRef idx="minor">
            <a:schemeClr val="dk1"/>
          </a:fontRef>
        </p:style>
        <p:txBody>
          <a:bodyPr rtlCol="0" anchor="ctr"/>
          <a:lstStyle/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en-US" sz="24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B. Ngày 30/4</a:t>
            </a:r>
            <a:endParaRPr lang="en-US" sz="24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pic>
        <p:nvPicPr>
          <p:cNvPr id="4" name="Câu hỏi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-753717" y="32973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14730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35000"/>
    </mc:Choice>
    <mc:Fallback xmlns="">
      <p:transition advClick="0" advTm="35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3962400" y="304800"/>
            <a:ext cx="4953000" cy="1219200"/>
          </a:xfrm>
          <a:prstGeom prst="cloudCallout">
            <a:avLst>
              <a:gd name="adj1" fmla="val -71921"/>
              <a:gd name="adj2" fmla="val 28778"/>
            </a:avLst>
          </a:prstGeom>
          <a:solidFill>
            <a:srgbClr val="CCFFFF"/>
          </a:solidFill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Ngày 19/5</a:t>
            </a:r>
          </a:p>
        </p:txBody>
      </p:sp>
      <p:grpSp>
        <p:nvGrpSpPr>
          <p:cNvPr id="15363" name="Text Placeholder 2"/>
          <p:cNvGrpSpPr>
            <a:grpSpLocks noGrp="1"/>
          </p:cNvGrpSpPr>
          <p:nvPr/>
        </p:nvGrpSpPr>
        <p:grpSpPr bwMode="auto">
          <a:xfrm>
            <a:off x="1703388" y="404813"/>
            <a:ext cx="1447800" cy="2133600"/>
            <a:chOff x="0" y="480"/>
            <a:chExt cx="1087" cy="1955"/>
          </a:xfrm>
        </p:grpSpPr>
        <p:pic>
          <p:nvPicPr>
            <p:cNvPr id="15365" name="Picture 3" descr="Dauhoi2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480"/>
              <a:ext cx="1008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4" descr="ag00317_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"/>
              <a:ext cx="1087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Picture 14" descr="hinh-nen-cho-may-tinh-40 -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20938"/>
            <a:ext cx="91440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Đáp án câu hỏi 2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114114" y="21877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3919235"/>
      </p:ext>
    </p:extLst>
  </p:cSld>
  <p:clrMapOvr>
    <a:masterClrMapping/>
  </p:clrMapOvr>
  <p:transition spd="slow" advClick="0" advTm="10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8066" name="Picture 2" descr="Picture9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8074801" flipH="1">
            <a:off x="1442941" y="5737052"/>
            <a:ext cx="13906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7" name="Picture 3" descr="Picture9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347660" flipV="1">
            <a:off x="9286875" y="5189019"/>
            <a:ext cx="1695450" cy="1428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8" name="Picture 4" descr="Picture15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52600" y="381001"/>
            <a:ext cx="2362200" cy="156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69" name="Picture 5" descr="Picture15"/>
          <p:cNvPicPr>
            <a:picLocks noChangeAspect="1" noChangeArrowheads="1" noCrop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flipH="1">
            <a:off x="8326375" y="270612"/>
            <a:ext cx="2122123" cy="1560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88070" name="Text Box 6"/>
          <p:cNvSpPr txBox="1">
            <a:spLocks noChangeArrowheads="1"/>
          </p:cNvSpPr>
          <p:nvPr/>
        </p:nvSpPr>
        <p:spPr bwMode="auto">
          <a:xfrm>
            <a:off x="3581400" y="609600"/>
            <a:ext cx="6096000" cy="762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  <a:defRPr/>
            </a:pPr>
            <a:endParaRPr lang="en-US" sz="4400" b="1" kern="0">
              <a:solidFill>
                <a:srgbClr val="0000CC"/>
              </a:solidFill>
            </a:endParaRPr>
          </a:p>
        </p:txBody>
      </p:sp>
      <p:pic>
        <p:nvPicPr>
          <p:cNvPr id="88074" name="Picture 10" descr="Picture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701615" y="5486400"/>
            <a:ext cx="1676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5" name="Picture 11" descr="Picture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262349" y="5486400"/>
            <a:ext cx="1676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76" name="Picture 12" descr="Picture11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47950" y="5515970"/>
            <a:ext cx="1676400" cy="1371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8087" name="Picture 23" descr="659204qfhni5vgxw"/>
          <p:cNvPicPr>
            <a:picLocks noChangeAspect="1" noChangeArrowheads="1" noCrop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>
            <a:off x="1524001" y="2067612"/>
            <a:ext cx="838200" cy="3733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Rectangle 2"/>
          <p:cNvSpPr/>
          <p:nvPr/>
        </p:nvSpPr>
        <p:spPr>
          <a:xfrm>
            <a:off x="2976349" y="270612"/>
            <a:ext cx="6248400" cy="1650099"/>
          </a:xfrm>
          <a:prstGeom prst="rect">
            <a:avLst/>
          </a:prstGeom>
          <a:solidFill>
            <a:schemeClr val="accent6">
              <a:lumMod val="40000"/>
              <a:lumOff val="6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>
              <a:lnSpc>
                <a:spcPct val="107000"/>
              </a:lnSpc>
            </a:pPr>
            <a:r>
              <a:rPr lang="en-US" sz="2800" b="1" i="1" u="sng" err="1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800" b="1" i="1" u="sng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3:</a:t>
            </a:r>
            <a:r>
              <a:rPr lang="en-US" sz="2800">
                <a:solidFill>
                  <a:srgbClr val="FF000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Lăng Bác Hồ nằm ở đâu?</a:t>
            </a:r>
            <a:endParaRPr lang="en-US" sz="2800" dirty="0">
              <a:solidFill>
                <a:srgbClr val="FF0000"/>
              </a:solidFill>
              <a:latin typeface="Calibri" panose="020F0502020204030204" pitchFamily="34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2152652" y="2387452"/>
            <a:ext cx="2743201" cy="10940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Hồ Chí Minh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8" name="Rectangle 27"/>
          <p:cNvSpPr/>
          <p:nvPr/>
        </p:nvSpPr>
        <p:spPr>
          <a:xfrm>
            <a:off x="7069221" y="2402294"/>
            <a:ext cx="2770699" cy="10940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Nghệ An   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26352" y="3934512"/>
            <a:ext cx="2769501" cy="10940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B. Hà Nội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22" name="Rectangle 21"/>
          <p:cNvSpPr/>
          <p:nvPr/>
        </p:nvSpPr>
        <p:spPr>
          <a:xfrm>
            <a:off x="7065095" y="4013046"/>
            <a:ext cx="2774824" cy="1094038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D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Quảng Bình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5" name="Câu hỏi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-1175830" y="76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2251728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advClick="0" advTm="32000">
        <p14:flash/>
      </p:transition>
    </mc:Choice>
    <mc:Fallback xmlns="">
      <p:transition spd="slow" advClick="0" advTm="3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3962400" y="304800"/>
            <a:ext cx="4953000" cy="1219200"/>
          </a:xfrm>
          <a:prstGeom prst="cloudCallout">
            <a:avLst>
              <a:gd name="adj1" fmla="val -71921"/>
              <a:gd name="adj2" fmla="val 28778"/>
            </a:avLst>
          </a:prstGeom>
          <a:solidFill>
            <a:srgbClr val="CCFFFF"/>
          </a:solidFill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B. Hà Nội</a:t>
            </a:r>
          </a:p>
        </p:txBody>
      </p:sp>
      <p:grpSp>
        <p:nvGrpSpPr>
          <p:cNvPr id="15363" name="Text Placeholder 2"/>
          <p:cNvGrpSpPr>
            <a:grpSpLocks noGrp="1"/>
          </p:cNvGrpSpPr>
          <p:nvPr/>
        </p:nvGrpSpPr>
        <p:grpSpPr bwMode="auto">
          <a:xfrm>
            <a:off x="1703388" y="404813"/>
            <a:ext cx="1447800" cy="2133600"/>
            <a:chOff x="0" y="480"/>
            <a:chExt cx="1087" cy="1955"/>
          </a:xfrm>
        </p:grpSpPr>
        <p:pic>
          <p:nvPicPr>
            <p:cNvPr id="15365" name="Picture 3" descr="Dauhoi2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480"/>
              <a:ext cx="1008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4" descr="ag00317_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"/>
              <a:ext cx="1087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Picture 14" descr="hinh-nen-cho-may-tinh-40 -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20938"/>
            <a:ext cx="91440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Đáp án câu hỏi 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936624" y="3048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70488977"/>
      </p:ext>
    </p:extLst>
  </p:cSld>
  <p:clrMapOvr>
    <a:masterClrMapping/>
  </p:clrMapOvr>
  <p:transition spd="slow" advClick="0" advTm="1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2"/>
                </p:tgtEl>
              </p:cMediaNode>
            </p:audio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 descr="Picture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9429840" y="408863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10" descr="Picture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1863355" y="408863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15" descr="flowerba[1]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39616" y="6165304"/>
            <a:ext cx="6858000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Picture 10" descr="Picture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1611834" y="3001151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" name="Picture 10" descr="Picture7"/>
          <p:cNvPicPr>
            <a:picLocks noChangeAspect="1" noChangeArrowheads="1" noCrop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1091653">
            <a:off x="9280177" y="3380258"/>
            <a:ext cx="1066800" cy="733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Oval 6"/>
          <p:cNvSpPr/>
          <p:nvPr/>
        </p:nvSpPr>
        <p:spPr>
          <a:xfrm>
            <a:off x="3273800" y="188053"/>
            <a:ext cx="5457824" cy="1440747"/>
          </a:xfrm>
          <a:prstGeom prst="ellipse">
            <a:avLst/>
          </a:prstGeom>
          <a:solidFill>
            <a:srgbClr val="F79646">
              <a:lumMod val="60000"/>
              <a:lumOff val="40000"/>
            </a:srgbClr>
          </a:solidFill>
          <a:ln w="25400" cap="flat" cmpd="sng" algn="ctr">
            <a:solidFill>
              <a:srgbClr val="4F81BD">
                <a:shade val="50000"/>
              </a:srgbClr>
            </a:solidFill>
            <a:prstDash val="solid"/>
          </a:ln>
          <a:effectLst/>
        </p:spPr>
        <p:txBody>
          <a:bodyPr rtlCol="0" anchor="ctr"/>
          <a:lstStyle/>
          <a:p>
            <a:pPr algn="ctr">
              <a:lnSpc>
                <a:spcPct val="107000"/>
              </a:lnSpc>
              <a:spcAft>
                <a:spcPts val="800"/>
              </a:spcAft>
              <a:defRPr/>
            </a:pPr>
            <a:r>
              <a:rPr lang="en-US" sz="2400" b="1" i="1" u="sng" kern="0" dirty="0" err="1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Câu</a:t>
            </a:r>
            <a:r>
              <a:rPr lang="en-US" sz="2400" b="1" i="1" u="sng" kern="0" dirty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 4</a:t>
            </a:r>
            <a:r>
              <a:rPr lang="en-US" sz="2400" b="1" i="1" u="sng" ker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:  </a:t>
            </a:r>
            <a:r>
              <a:rPr lang="en-US" sz="2400" b="1" kern="0">
                <a:solidFill>
                  <a:srgbClr val="002060"/>
                </a:solidFill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Bé hãy lắng nghe giai điệu bài hát sau và đoán xem đó là bài hát nào?</a:t>
            </a:r>
            <a:endParaRPr lang="en-US" sz="2400" b="1" kern="0" dirty="0">
              <a:solidFill>
                <a:srgbClr val="002060"/>
              </a:solidFill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2766469" y="2246933"/>
            <a:ext cx="2743201" cy="62633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A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Nhớ ơn Bác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6743869" y="2225865"/>
            <a:ext cx="2743201" cy="667139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B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Yêu Hà Nội</a:t>
            </a:r>
            <a:endParaRPr lang="en-US" sz="2400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4697016" y="3710331"/>
            <a:ext cx="2743201" cy="599270"/>
          </a:xfrm>
          <a:prstGeom prst="rect">
            <a:avLst/>
          </a:prstGeom>
          <a:solidFill>
            <a:srgbClr val="FFFF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C</a:t>
            </a:r>
            <a:r>
              <a:rPr lang="en-US" sz="2400" b="1">
                <a:solidFill>
                  <a:schemeClr val="tx1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. Tạm biệt búp bê</a:t>
            </a:r>
            <a:endParaRPr lang="en-US" sz="2400" b="1" dirty="0">
              <a:solidFill>
                <a:schemeClr val="tx1"/>
              </a:solidFill>
            </a:endParaRPr>
          </a:p>
        </p:txBody>
      </p:sp>
      <p:pic>
        <p:nvPicPr>
          <p:cNvPr id="17" name="Bản ghi Mới 20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47704" y="289765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072276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 advClick="0" advTm="54000">
        <p:split orient="vert"/>
      </p:transition>
    </mc:Choice>
    <mc:Fallback xmlns="">
      <p:transition advClick="0" advTm="5400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/>
          <p:cNvSpPr>
            <a:spLocks noChangeArrowheads="1"/>
          </p:cNvSpPr>
          <p:nvPr/>
        </p:nvSpPr>
        <p:spPr bwMode="auto">
          <a:xfrm>
            <a:off x="3962400" y="304800"/>
            <a:ext cx="4953000" cy="1219200"/>
          </a:xfrm>
          <a:prstGeom prst="cloudCallout">
            <a:avLst>
              <a:gd name="adj1" fmla="val -71921"/>
              <a:gd name="adj2" fmla="val 28778"/>
            </a:avLst>
          </a:prstGeom>
          <a:solidFill>
            <a:srgbClr val="CCFFFF"/>
          </a:solidFill>
          <a:ln w="9525">
            <a:solidFill>
              <a:srgbClr val="00CCFF"/>
            </a:solidFill>
            <a:round/>
            <a:headEnd/>
            <a:tailEnd/>
          </a:ln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spcBef>
                <a:spcPct val="0"/>
              </a:spcBef>
              <a:buFontTx/>
              <a:buNone/>
            </a:pPr>
            <a:r>
              <a:rPr lang="en-US" altLang="en-US" sz="2800">
                <a:solidFill>
                  <a:srgbClr val="0000FF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A. Nhớ ơn Bác</a:t>
            </a:r>
          </a:p>
        </p:txBody>
      </p:sp>
      <p:grpSp>
        <p:nvGrpSpPr>
          <p:cNvPr id="15363" name="Text Placeholder 2"/>
          <p:cNvGrpSpPr>
            <a:grpSpLocks noGrp="1"/>
          </p:cNvGrpSpPr>
          <p:nvPr/>
        </p:nvGrpSpPr>
        <p:grpSpPr bwMode="auto">
          <a:xfrm>
            <a:off x="1703388" y="404813"/>
            <a:ext cx="1447800" cy="2133600"/>
            <a:chOff x="0" y="480"/>
            <a:chExt cx="1087" cy="1955"/>
          </a:xfrm>
        </p:grpSpPr>
        <p:pic>
          <p:nvPicPr>
            <p:cNvPr id="15365" name="Picture 3" descr="Dauhoi2"/>
            <p:cNvPicPr>
              <a:picLocks noChangeAspect="1" noChangeArrowheads="1" noCrop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 flipH="1">
              <a:off x="0" y="480"/>
              <a:ext cx="1008" cy="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pic>
          <p:nvPicPr>
            <p:cNvPr id="15366" name="Picture 4" descr="ag00317_"/>
            <p:cNvPicPr>
              <a:picLocks noChangeAspect="1" noChangeArrowheads="1" noCrop="1"/>
            </p:cNvPicPr>
            <p:nvPr/>
          </p:nvPicPr>
          <p:blipFill>
            <a:blip r:embed="rId5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0" y="816"/>
              <a:ext cx="1087" cy="16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pic>
        <p:nvPicPr>
          <p:cNvPr id="15364" name="Picture 14" descr="hinh-nen-cho-may-tinh-40 - Copy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4000" y="2434190"/>
            <a:ext cx="9144000" cy="4437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Đáp án câu hỏi 4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041846" y="39000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98364216"/>
      </p:ext>
    </p:extLst>
  </p:cSld>
  <p:clrMapOvr>
    <a:masterClrMapping/>
  </p:clrMapOvr>
  <p:transition spd="slow" advClick="0" advTm="11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Techsi.vn\Desktop\1.jp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12192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3581403" y="2674962"/>
            <a:ext cx="5380149" cy="1084913"/>
          </a:xfrm>
          <a:prstGeom prst="rect">
            <a:avLst/>
          </a:prstGeom>
          <a:noFill/>
        </p:spPr>
        <p:txBody>
          <a:bodyPr wrap="square" rtlCol="0">
            <a:prstTxWarp prst="textPlain">
              <a:avLst/>
            </a:prstTxWarp>
            <a:spAutoFit/>
          </a:bodyPr>
          <a:lstStyle/>
          <a:p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Đêm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qua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em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mơ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gặp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Bác</a:t>
            </a:r>
            <a:r>
              <a:rPr lang="en-US" sz="33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Hồ</a:t>
            </a:r>
            <a:endParaRPr lang="en-US" sz="33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33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Sáng</a:t>
            </a:r>
            <a:r>
              <a:rPr lang="en-US" sz="33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tác</a:t>
            </a:r>
            <a:r>
              <a:rPr lang="en-US" sz="33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33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Xuân</a:t>
            </a:r>
            <a:r>
              <a:rPr lang="en-US" sz="3300" b="1" dirty="0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3300" b="1" dirty="0" err="1">
                <a:solidFill>
                  <a:srgbClr val="00B050"/>
                </a:solidFill>
                <a:latin typeface="Times New Roman" pitchFamily="18" charset="0"/>
                <a:cs typeface="Times New Roman" pitchFamily="18" charset="0"/>
              </a:rPr>
              <a:t>Giao</a:t>
            </a:r>
            <a:endParaRPr lang="en-US" sz="3300" b="1" dirty="0">
              <a:solidFill>
                <a:srgbClr val="00B05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653604" y="1864765"/>
            <a:ext cx="2475355" cy="692497"/>
          </a:xfrm>
          <a:prstGeom prst="rect">
            <a:avLst/>
          </a:prstGeom>
          <a:noFill/>
        </p:spPr>
        <p:txBody>
          <a:bodyPr wrap="square" lIns="68580" tIns="34290" rIns="68580" bIns="3429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en-US" sz="4050" b="1" cap="all" dirty="0" err="1">
                <a:ln/>
                <a:solidFill>
                  <a:srgbClr val="5B9BD5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Bài</a:t>
            </a:r>
            <a:r>
              <a:rPr lang="en-US" sz="4050" b="1" cap="all" dirty="0">
                <a:ln/>
                <a:solidFill>
                  <a:srgbClr val="5B9BD5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050" b="1" cap="all" dirty="0" err="1">
                <a:ln/>
                <a:solidFill>
                  <a:srgbClr val="5B9BD5"/>
                </a:solidFill>
                <a:effectLst>
                  <a:outerShdw blurRad="19685" dist="12700" dir="5400000" algn="tl" rotWithShape="0">
                    <a:srgbClr val="5B9BD5">
                      <a:satMod val="130000"/>
                      <a:alpha val="60000"/>
                    </a:srgbClr>
                  </a:outerShdw>
                  <a:reflection blurRad="10000" stA="55000" endPos="48000" dist="500" dir="5400000" sy="-100000" algn="bl" rotWithShape="0"/>
                </a:effectLst>
                <a:latin typeface="Times New Roman" pitchFamily="18" charset="0"/>
                <a:cs typeface="Times New Roman" pitchFamily="18" charset="0"/>
              </a:rPr>
              <a:t>hát</a:t>
            </a:r>
            <a:endParaRPr lang="en-US" sz="4050" b="1" cap="all" dirty="0">
              <a:ln/>
              <a:solidFill>
                <a:srgbClr val="5B9BD5"/>
              </a:solidFill>
              <a:effectLst>
                <a:outerShdw blurRad="19685" dist="12700" dir="5400000" algn="tl" rotWithShape="0">
                  <a:srgbClr val="5B9BD5">
                    <a:satMod val="130000"/>
                    <a:alpha val="60000"/>
                  </a:srgb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  <p:pic>
        <p:nvPicPr>
          <p:cNvPr id="5" name="Sl3 bắt vào bài hát. Đêm qua em...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957139" y="62948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189530305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 advClick="0" advTm="11480">
        <p:split orient="vert"/>
      </p:transition>
    </mc:Choice>
    <mc:Fallback xmlns="">
      <p:transition spd="slow" advClick="0" advTm="11480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6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1" dur="20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3" dur="1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2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0" objId="2"/>
      </p14:showEvtLst>
    </p:ext>
  </p:extLs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 descr="thank you.jpg"/>
          <p:cNvPicPr>
            <a:picLocks noGrp="1" noChangeAspect="1"/>
          </p:cNvPicPr>
          <p:nvPr>
            <p:ph idx="1"/>
          </p:nvPr>
        </p:nvPicPr>
        <p:blipFill>
          <a:blip r:embed="rId6" cstate="print"/>
          <a:srcRect b="12194"/>
          <a:stretch>
            <a:fillRect/>
          </a:stretch>
        </p:blipFill>
        <p:spPr>
          <a:xfrm>
            <a:off x="1524000" y="-1"/>
            <a:ext cx="9144000" cy="6858001"/>
          </a:xfrm>
        </p:spPr>
      </p:pic>
      <p:sp>
        <p:nvSpPr>
          <p:cNvPr id="5" name="TextBox 4"/>
          <p:cNvSpPr txBox="1"/>
          <p:nvPr/>
        </p:nvSpPr>
        <p:spPr>
          <a:xfrm>
            <a:off x="1752600" y="228600"/>
            <a:ext cx="80010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/>
              <a:t> </a:t>
            </a:r>
            <a:endParaRPr lang="en-US" dirty="0"/>
          </a:p>
        </p:txBody>
      </p:sp>
      <p:pic>
        <p:nvPicPr>
          <p:cNvPr id="6" name="Đoạn kết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1489991" y="95214"/>
            <a:ext cx="609600" cy="609600"/>
          </a:xfrm>
          <a:prstGeom prst="rect">
            <a:avLst/>
          </a:prstGeom>
        </p:spPr>
      </p:pic>
      <p:pic>
        <p:nvPicPr>
          <p:cNvPr id="7" name="Sundial-Dreams-Kevin-Kern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4">
                  <p14:trim end="274537.125"/>
                </p14:media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-897395" y="5841609"/>
            <a:ext cx="457200" cy="457200"/>
          </a:xfrm>
          <a:prstGeom prst="rect">
            <a:avLst/>
          </a:prstGeom>
        </p:spPr>
      </p:pic>
    </p:spTree>
  </p:cSld>
  <p:clrMapOvr>
    <a:masterClrMapping/>
  </p:clrMapOvr>
  <p:transition spd="slow" advClick="0" advTm="12000">
    <p:randomBar dir="vert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9" dur="1" fill="hold"/>
                                        <p:tgtEl>
                                          <p:spTgt spid="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1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audio>
            <p:audio>
              <p:cMediaNode vol="21212" numSld="999">
                <p:cTn id="1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7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dem-qua-em-mo-gap-bac-ho-bai-hat-hay-ve-bac-ho (online-video-cutter.com)">
            <a:hlinkClick r:id="" action="ppaction://media"/>
          </p:cNvPr>
          <p:cNvPicPr>
            <a:picLocks noChangeAspect="1"/>
          </p:cNvPicPr>
          <p:nvPr>
            <a:vide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1524002" y="116632"/>
            <a:ext cx="9143999" cy="674136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55845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5000">
        <p:circle/>
      </p:transition>
    </mc:Choice>
    <mc:Fallback xmlns="">
      <p:transition spd="slow" advClick="0" advTm="4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4734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870364" y="476672"/>
            <a:ext cx="8451273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Cô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và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các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con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vừa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bài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dirty="0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hát</a:t>
            </a:r>
            <a:r>
              <a:rPr lang="en-US" sz="32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3200" b="1" err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gì</a:t>
            </a:r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?</a:t>
            </a:r>
          </a:p>
          <a:p>
            <a:pPr lvl="0" algn="ctr"/>
            <a:r>
              <a:rPr lang="en-US" sz="3200" b="1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Của tác giả nào?</a:t>
            </a:r>
            <a:endParaRPr lang="vi-VN" sz="3200" b="1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" name="Picture 9"/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783632" y="1628800"/>
            <a:ext cx="6696745" cy="5229200"/>
          </a:xfrm>
          <a:prstGeom prst="rect">
            <a:avLst/>
          </a:prstGeom>
        </p:spPr>
      </p:pic>
      <p:pic>
        <p:nvPicPr>
          <p:cNvPr id="12" name="Hà Nội 2">
            <a:hlinkClick r:id="" action="ppaction://media"/>
          </p:cNvPr>
          <p:cNvPicPr>
            <a:picLocks noChangeAspect="1"/>
          </p:cNvPicPr>
          <p:nvPr>
            <a:audi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-838200" y="171872"/>
            <a:ext cx="609600" cy="609600"/>
          </a:xfrm>
          <a:prstGeom prst="rect">
            <a:avLst/>
          </a:prstGeom>
        </p:spPr>
      </p:pic>
    </p:spTree>
    <p:custDataLst>
      <p:tags r:id="rId1"/>
    </p:custDataLst>
    <p:extLst>
      <p:ext uri="{BB962C8B-B14F-4D97-AF65-F5344CB8AC3E}">
        <p14:creationId xmlns:p14="http://schemas.microsoft.com/office/powerpoint/2010/main" val="9767425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56230">
        <p:circle/>
      </p:transition>
    </mc:Choice>
    <mc:Fallback xmlns="">
      <p:transition spd="slow" advClick="0" advTm="5623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2"/>
                </p:tgtEl>
              </p:cMediaNode>
            </p:audio>
          </p:childTnLst>
        </p:cTn>
      </p:par>
    </p:tnLst>
  </p:timing>
  <p:extLst>
    <p:ext uri="{E180D4A7-C9FB-4DFB-919C-405C955672EB}">
      <p14:showEvtLst xmlns:p14="http://schemas.microsoft.com/office/powerpoint/2010/main">
        <p14:playEvt time="2435" objId="5"/>
        <p14:stopEvt time="30905" objId="5"/>
      </p14:showEvtLst>
    </p:ext>
  </p:extLs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Khám phá- Bác Hồ kính yêu của em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1483" end="239574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199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5796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10000">
        <p:circle/>
      </p:transition>
    </mc:Choice>
    <mc:Fallback xmlns="">
      <p:transition spd="slow" advClick="0" advTm="1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6732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Sl6 dẫn vào đoạn video bác hồ với các cháu thiếu nhi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8600" y="49696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04618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0000">
        <p:circle/>
      </p:transition>
    </mc:Choice>
    <mc:Fallback xmlns="">
      <p:transition spd="slow" advClick="0" advTm="40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ò chuyện về Bác Hồ kính yêu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250110" end="78067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459985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79000">
        <p:circle/>
      </p:transition>
    </mc:Choice>
    <mc:Fallback xmlns="">
      <p:transition spd="slow" advClick="0" advTm="79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78660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741368"/>
          </a:xfrm>
          <a:prstGeom prst="rect">
            <a:avLst/>
          </a:prstGeom>
        </p:spPr>
      </p:pic>
      <p:pic>
        <p:nvPicPr>
          <p:cNvPr id="3" name="Sl7 nối vào đoạn ảnh bác hồ có hoa sen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-828600" y="18864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9306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45000">
        <p:circle/>
      </p:transition>
    </mc:Choice>
    <mc:Fallback xmlns="">
      <p:transition spd="slow" advClick="0" advTm="45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Trò chuyện về Bác Hồ kính yêu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358650" end="3671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12192000" cy="666936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6101428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800" advClick="0" advTm="79000">
        <p:circle/>
      </p:transition>
    </mc:Choice>
    <mc:Fallback xmlns="">
      <p:transition spd="slow" advClick="0" advTm="79000">
        <p:circl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1475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 fullScrn="1">
              <p:cMediaNode vol="100000">
                <p:cTn id="7" fill="hold" display="0">
                  <p:stCondLst>
                    <p:cond delay="indefinite"/>
                  </p:stCondLst>
                </p:cTn>
                <p:tgtEl>
                  <p:spTgt spid="2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2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"/>
                  </p:tgtEl>
                </p:cond>
              </p:nextCondLst>
            </p:seq>
          </p:childTnLst>
        </p:cTn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MPROD_NEXTUNIQUEID" val="10009"/>
  <p:tag name="MMPROD_UIDATA" val="&lt;database version=&quot;7.0&quot;&gt;&lt;object type=&quot;1&quot; unique_id=&quot;10001&quot;&gt;&lt;object type=&quot;8&quot; unique_id=&quot;10002&quot;&gt;&lt;/object&gt;&lt;object type=&quot;2&quot; unique_id=&quot;10003&quot;&gt;&lt;object type=&quot;3&quot; unique_id=&quot;10098&quot;&gt;&lt;property id=&quot;20148&quot; value=&quot;5&quot;/&gt;&lt;property id=&quot;20300&quot; value=&quot;Slide 1&quot;/&gt;&lt;property id=&quot;20307&quot; value=&quot;271&quot;/&gt;&lt;/object&gt;&lt;object type=&quot;3&quot; unique_id=&quot;10099&quot;&gt;&lt;property id=&quot;20148&quot; value=&quot;5&quot;/&gt;&lt;property id=&quot;20300&quot; value=&quot;Slide 2&quot;/&gt;&lt;property id=&quot;20307&quot; value=&quot;272&quot;/&gt;&lt;/object&gt;&lt;object type=&quot;3&quot; unique_id=&quot;10100&quot;&gt;&lt;property id=&quot;20148&quot; value=&quot;5&quot;/&gt;&lt;property id=&quot;20300&quot; value=&quot;Slide 3&quot;/&gt;&lt;property id=&quot;20307&quot; value=&quot;289&quot;/&gt;&lt;/object&gt;&lt;object type=&quot;3&quot; unique_id=&quot;10101&quot;&gt;&lt;property id=&quot;20148&quot; value=&quot;5&quot;/&gt;&lt;property id=&quot;20300&quot; value=&quot;Slide 4&quot;/&gt;&lt;property id=&quot;20307&quot; value=&quot;286&quot;/&gt;&lt;/object&gt;&lt;object type=&quot;3&quot; unique_id=&quot;10102&quot;&gt;&lt;property id=&quot;20148&quot; value=&quot;5&quot;/&gt;&lt;property id=&quot;20300&quot; value=&quot;Slide 5&quot;/&gt;&lt;property id=&quot;20307&quot; value=&quot;287&quot;/&gt;&lt;/object&gt;&lt;object type=&quot;3&quot; unique_id=&quot;10103&quot;&gt;&lt;property id=&quot;20148&quot; value=&quot;5&quot;/&gt;&lt;property id=&quot;20300&quot; value=&quot;Slide 6&quot;/&gt;&lt;property id=&quot;20307&quot; value=&quot;299&quot;/&gt;&lt;/object&gt;&lt;object type=&quot;3&quot; unique_id=&quot;10104&quot;&gt;&lt;property id=&quot;20148&quot; value=&quot;5&quot;/&gt;&lt;property id=&quot;20300&quot; value=&quot;Slide 7&quot;/&gt;&lt;property id=&quot;20307&quot; value=&quot;300&quot;/&gt;&lt;/object&gt;&lt;object type=&quot;3&quot; unique_id=&quot;10105&quot;&gt;&lt;property id=&quot;20148&quot; value=&quot;5&quot;/&gt;&lt;property id=&quot;20300&quot; value=&quot;Slide 8&quot;/&gt;&lt;property id=&quot;20307&quot; value=&quot;301&quot;/&gt;&lt;/object&gt;&lt;object type=&quot;3&quot; unique_id=&quot;10106&quot;&gt;&lt;property id=&quot;20148&quot; value=&quot;5&quot;/&gt;&lt;property id=&quot;20300&quot; value=&quot;Slide 9&quot;/&gt;&lt;property id=&quot;20307&quot; value=&quot;288&quot;/&gt;&lt;/object&gt;&lt;object type=&quot;3&quot; unique_id=&quot;10107&quot;&gt;&lt;property id=&quot;20148&quot; value=&quot;5&quot;/&gt;&lt;property id=&quot;20300&quot; value=&quot;Slide 10&quot;/&gt;&lt;property id=&quot;20307&quot; value=&quot;294&quot;/&gt;&lt;/object&gt;&lt;object type=&quot;3&quot; unique_id=&quot;10108&quot;&gt;&lt;property id=&quot;20148&quot; value=&quot;5&quot;/&gt;&lt;property id=&quot;20300&quot; value=&quot;Slide 11&quot;/&gt;&lt;property id=&quot;20307&quot; value=&quot;290&quot;/&gt;&lt;/object&gt;&lt;object type=&quot;3&quot; unique_id=&quot;10109&quot;&gt;&lt;property id=&quot;20148&quot; value=&quot;5&quot;/&gt;&lt;property id=&quot;20300&quot; value=&quot;Slide 12&quot;/&gt;&lt;property id=&quot;20307&quot; value=&quot;269&quot;/&gt;&lt;/object&gt;&lt;object type=&quot;3&quot; unique_id=&quot;10110&quot;&gt;&lt;property id=&quot;20148&quot; value=&quot;5&quot;/&gt;&lt;property id=&quot;20300&quot; value=&quot;Slide 13&quot;/&gt;&lt;property id=&quot;20307&quot; value=&quot;296&quot;/&gt;&lt;/object&gt;&lt;object type=&quot;3&quot; unique_id=&quot;10111&quot;&gt;&lt;property id=&quot;20148&quot; value=&quot;5&quot;/&gt;&lt;property id=&quot;20300&quot; value=&quot;Slide 14 - &amp;quot;Đồ dùng học tập của học sinh tiểu học&amp;quot;&quot;/&gt;&lt;property id=&quot;20307&quot; value=&quot;293&quot;/&gt;&lt;/object&gt;&lt;object type=&quot;3&quot; unique_id=&quot;10112&quot;&gt;&lt;property id=&quot;20148&quot; value=&quot;5&quot;/&gt;&lt;property id=&quot;20300&quot; value=&quot;Slide 15&quot;/&gt;&lt;property id=&quot;20307&quot; value=&quot;297&quot;/&gt;&lt;/object&gt;&lt;object type=&quot;3&quot; unique_id=&quot;10113&quot;&gt;&lt;property id=&quot;20148&quot; value=&quot;5&quot;/&gt;&lt;property id=&quot;20300&quot; value=&quot;Slide 16&quot;/&gt;&lt;property id=&quot;20307&quot; value=&quot;291&quot;/&gt;&lt;/object&gt;&lt;object type=&quot;3&quot; unique_id=&quot;10114&quot;&gt;&lt;property id=&quot;20148&quot; value=&quot;5&quot;/&gt;&lt;property id=&quot;20300&quot; value=&quot;Slide 17&quot;/&gt;&lt;property id=&quot;20307&quot; value=&quot;292&quot;/&gt;&lt;/object&gt;&lt;object type=&quot;3&quot; unique_id=&quot;10115&quot;&gt;&lt;property id=&quot;20148&quot; value=&quot;5&quot;/&gt;&lt;property id=&quot;20300&quot; value=&quot;Slide 18&quot;/&gt;&lt;property id=&quot;20307&quot; value=&quot;275&quot;/&gt;&lt;/object&gt;&lt;object type=&quot;3&quot; unique_id=&quot;10116&quot;&gt;&lt;property id=&quot;20148&quot; value=&quot;5&quot;/&gt;&lt;property id=&quot;20300&quot; value=&quot;Slide 19&quot;/&gt;&lt;property id=&quot;20307&quot; value=&quot;276&quot;/&gt;&lt;/object&gt;&lt;object type=&quot;3&quot; unique_id=&quot;10117&quot;&gt;&lt;property id=&quot;20148&quot; value=&quot;5&quot;/&gt;&lt;property id=&quot;20300&quot; value=&quot;Slide 20&quot;/&gt;&lt;property id=&quot;20307&quot; value=&quot;283&quot;/&gt;&lt;/object&gt;&lt;object type=&quot;3&quot; unique_id=&quot;10118&quot;&gt;&lt;property id=&quot;20148&quot; value=&quot;5&quot;/&gt;&lt;property id=&quot;20300&quot; value=&quot;Slide 21&quot;/&gt;&lt;property id=&quot;20307&quot; value=&quot;284&quot;/&gt;&lt;/object&gt;&lt;object type=&quot;3&quot; unique_id=&quot;10119&quot;&gt;&lt;property id=&quot;20148&quot; value=&quot;5&quot;/&gt;&lt;property id=&quot;20300&quot; value=&quot;Slide 22&quot;/&gt;&lt;property id=&quot;20307&quot; value=&quot;280&quot;/&gt;&lt;/object&gt;&lt;object type=&quot;3&quot; unique_id=&quot;10120&quot;&gt;&lt;property id=&quot;20148&quot; value=&quot;5&quot;/&gt;&lt;property id=&quot;20300&quot; value=&quot;Slide 23&quot;/&gt;&lt;property id=&quot;20307&quot; value=&quot;282&quot;/&gt;&lt;/object&gt;&lt;object type=&quot;3&quot; unique_id=&quot;10121&quot;&gt;&lt;property id=&quot;20148&quot; value=&quot;5&quot;/&gt;&lt;property id=&quot;20300&quot; value=&quot;Slide 24&quot;/&gt;&lt;property id=&quot;20307&quot; value=&quot;270&quot;/&gt;&lt;/object&gt;&lt;/object&gt;&lt;/object&gt;&lt;/database&gt;"/>
  <p:tag name="SECTOMILLISECCONVERTED" val="1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0.7|5.6|4.3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IMING" val="|5.8|6.7|12.7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3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2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4_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Default Design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2459</TotalTime>
  <Words>211</Words>
  <Application>Microsoft Office PowerPoint</Application>
  <PresentationFormat>Widescreen</PresentationFormat>
  <Paragraphs>42</Paragraphs>
  <Slides>20</Slides>
  <Notes>2</Notes>
  <HiddenSlides>0</HiddenSlides>
  <MMClips>21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6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20</vt:i4>
      </vt:variant>
    </vt:vector>
  </HeadingPairs>
  <TitlesOfParts>
    <vt:vector size="32" baseType="lpstr">
      <vt:lpstr>Arial</vt:lpstr>
      <vt:lpstr>Calibri</vt:lpstr>
      <vt:lpstr>Calibri Light</vt:lpstr>
      <vt:lpstr>Gautami</vt:lpstr>
      <vt:lpstr>Times New Roman</vt:lpstr>
      <vt:lpstr>Office Theme</vt:lpstr>
      <vt:lpstr>1_Office Theme</vt:lpstr>
      <vt:lpstr>3_Office Theme</vt:lpstr>
      <vt:lpstr>2_Office Theme</vt:lpstr>
      <vt:lpstr>4_Office Theme</vt:lpstr>
      <vt:lpstr>Default Design</vt:lpstr>
      <vt:lpstr>Clip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Grizli777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HP622</dc:creator>
  <cp:lastModifiedBy>Techsi.vn</cp:lastModifiedBy>
  <cp:revision>237</cp:revision>
  <dcterms:created xsi:type="dcterms:W3CDTF">2020-03-30T07:59:33Z</dcterms:created>
  <dcterms:modified xsi:type="dcterms:W3CDTF">2023-12-28T09:23:01Z</dcterms:modified>
</cp:coreProperties>
</file>