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6" r:id="rId3"/>
    <p:sldId id="258" r:id="rId4"/>
    <p:sldId id="259" r:id="rId5"/>
    <p:sldId id="262" r:id="rId6"/>
    <p:sldId id="261" r:id="rId7"/>
    <p:sldId id="263" r:id="rId8"/>
    <p:sldId id="265" r:id="rId9"/>
    <p:sldId id="266" r:id="rId10"/>
    <p:sldId id="264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</p:sldIdLst>
  <p:sldSz cx="9144000" cy="6858000" type="screen4x3"/>
  <p:notesSz cx="6858000" cy="9144000"/>
  <p:custDataLst>
    <p:tags r:id="rId2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42" d="100"/>
          <a:sy n="42" d="100"/>
        </p:scale>
        <p:origin x="606" y="4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F2A845-5A90-4F53-9B73-B7FB54A7A729}" type="datetimeFigureOut">
              <a:rPr lang="en-US" smtClean="0"/>
              <a:t>09/02/2023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1419F-AED8-40DB-9218-E26E32C0EF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87233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F2A845-5A90-4F53-9B73-B7FB54A7A729}" type="datetimeFigureOut">
              <a:rPr lang="en-US" smtClean="0"/>
              <a:t>09/02/2023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1419F-AED8-40DB-9218-E26E32C0EF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56729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F2A845-5A90-4F53-9B73-B7FB54A7A729}" type="datetimeFigureOut">
              <a:rPr lang="en-US" smtClean="0"/>
              <a:t>09/02/2023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1419F-AED8-40DB-9218-E26E32C0EF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39126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F2A845-5A90-4F53-9B73-B7FB54A7A729}" type="datetimeFigureOut">
              <a:rPr lang="en-US" smtClean="0"/>
              <a:t>09/02/2023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1419F-AED8-40DB-9218-E26E32C0EF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64046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F2A845-5A90-4F53-9B73-B7FB54A7A729}" type="datetimeFigureOut">
              <a:rPr lang="en-US" smtClean="0"/>
              <a:t>09/02/2023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1419F-AED8-40DB-9218-E26E32C0EF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28721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F2A845-5A90-4F53-9B73-B7FB54A7A729}" type="datetimeFigureOut">
              <a:rPr lang="en-US" smtClean="0"/>
              <a:t>09/02/2023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1419F-AED8-40DB-9218-E26E32C0EF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15644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F2A845-5A90-4F53-9B73-B7FB54A7A729}" type="datetimeFigureOut">
              <a:rPr lang="en-US" smtClean="0"/>
              <a:t>09/02/2023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1419F-AED8-40DB-9218-E26E32C0EF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26856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F2A845-5A90-4F53-9B73-B7FB54A7A729}" type="datetimeFigureOut">
              <a:rPr lang="en-US" smtClean="0"/>
              <a:t>09/02/2023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1419F-AED8-40DB-9218-E26E32C0EF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37237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F2A845-5A90-4F53-9B73-B7FB54A7A729}" type="datetimeFigureOut">
              <a:rPr lang="en-US" smtClean="0"/>
              <a:t>09/02/2023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1419F-AED8-40DB-9218-E26E32C0EF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45251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F2A845-5A90-4F53-9B73-B7FB54A7A729}" type="datetimeFigureOut">
              <a:rPr lang="en-US" smtClean="0"/>
              <a:t>09/02/2023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1419F-AED8-40DB-9218-E26E32C0EF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99173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F2A845-5A90-4F53-9B73-B7FB54A7A729}" type="datetimeFigureOut">
              <a:rPr lang="en-US" smtClean="0"/>
              <a:t>09/02/2023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1419F-AED8-40DB-9218-E26E32C0EF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66727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F2A845-5A90-4F53-9B73-B7FB54A7A729}" type="datetimeFigureOut">
              <a:rPr lang="en-US" smtClean="0"/>
              <a:t>09/02/2023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D1419F-AED8-40DB-9218-E26E32C0EF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75325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>
            <a:alpha val="76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274200" y="4057233"/>
            <a:ext cx="9433048" cy="280076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400" b="1" cap="none" spc="0" dirty="0" err="1" smtClean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Sự</a:t>
            </a:r>
            <a:r>
              <a:rPr lang="en-US" sz="4400" b="1" cap="none" spc="0" dirty="0" smtClean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4400" b="1" cap="none" spc="0" dirty="0" err="1" smtClean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tích</a:t>
            </a:r>
            <a:r>
              <a:rPr lang="en-US" sz="4400" b="1" cap="none" spc="0" dirty="0" smtClean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4400" b="1" cap="none" spc="0" dirty="0" err="1" smtClean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hạt</a:t>
            </a:r>
            <a:r>
              <a:rPr lang="en-US" sz="4400" b="1" cap="none" spc="0" dirty="0" smtClean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4400" b="1" cap="none" spc="0" dirty="0" err="1" smtClean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lú</a:t>
            </a:r>
            <a:r>
              <a:rPr lang="en-US" sz="4400" b="1" dirty="0" err="1" smtClean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a</a:t>
            </a:r>
            <a:endParaRPr lang="en-US" sz="4400" b="1" cap="none" spc="0" dirty="0" smtClean="0">
              <a:ln w="11430"/>
              <a:solidFill>
                <a:srgbClr val="FFC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/>
            <a:r>
              <a:rPr lang="en-US" sz="4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GV: </a:t>
            </a:r>
            <a:r>
              <a:rPr lang="en-US" sz="4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Đặng</a:t>
            </a:r>
            <a:r>
              <a:rPr lang="en-US" sz="4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Thi</a:t>
            </a:r>
            <a:r>
              <a:rPr lang="en-US" sz="4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̣ </a:t>
            </a:r>
            <a:r>
              <a:rPr lang="en-US" sz="4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Trà</a:t>
            </a:r>
            <a:r>
              <a:rPr lang="en-US" sz="4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Giang</a:t>
            </a:r>
            <a:endParaRPr lang="en-US" sz="44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8800" b="1" cap="none" spc="0" dirty="0">
              <a:ln w="11430"/>
              <a:solidFill>
                <a:srgbClr val="FFC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452355" y="3123639"/>
            <a:ext cx="397993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5400" b="1" dirty="0" smtClean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CÂU CHUYỆN</a:t>
            </a:r>
            <a:endParaRPr lang="en-US" sz="5400" b="1" cap="none" spc="0" dirty="0">
              <a:ln w="11430"/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331640" y="260648"/>
            <a:ext cx="698477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2800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PHÒNG GIÁO DỤC </a:t>
            </a:r>
            <a:r>
              <a:rPr lang="vi-VN" sz="2800" kern="10" dirty="0" smtClean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QUẬN LONG BIÊN</a:t>
            </a:r>
            <a:endParaRPr lang="vi-VN" sz="2800" kern="10" dirty="0">
              <a:ln w="9525">
                <a:solidFill>
                  <a:srgbClr val="008000"/>
                </a:solidFill>
                <a:round/>
                <a:headEnd/>
                <a:tailEnd/>
              </a:ln>
              <a:solidFill>
                <a:srgbClr val="FF0000"/>
              </a:solidFill>
              <a:latin typeface="Times New Roman"/>
              <a:cs typeface="Times New Roman"/>
            </a:endParaRPr>
          </a:p>
          <a:p>
            <a:pPr algn="ctr"/>
            <a:r>
              <a:rPr lang="vi-VN" sz="2800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  TRƯỜNG MẦM </a:t>
            </a:r>
            <a:r>
              <a:rPr lang="vi-VN" sz="2800" kern="10" dirty="0" smtClean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NON</a:t>
            </a:r>
            <a:r>
              <a:rPr lang="en-US" sz="2800" kern="10" dirty="0" smtClean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 HOA MAI</a:t>
            </a:r>
            <a:endParaRPr lang="en-US" sz="2800" kern="10" dirty="0">
              <a:ln w="9525">
                <a:solidFill>
                  <a:srgbClr val="008000"/>
                </a:solidFill>
                <a:round/>
                <a:headEnd/>
                <a:tailEnd/>
              </a:ln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3478" y="1620651"/>
            <a:ext cx="1181100" cy="118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6542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348081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323512" cy="6858000"/>
          </a:xfrm>
        </p:spPr>
      </p:pic>
      <p:sp>
        <p:nvSpPr>
          <p:cNvPr id="6" name="Rectangle 5"/>
          <p:cNvSpPr/>
          <p:nvPr/>
        </p:nvSpPr>
        <p:spPr>
          <a:xfrm>
            <a:off x="1233313" y="2967335"/>
            <a:ext cx="6677469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spc="50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Cậu con trai đã làm gì </a:t>
            </a:r>
          </a:p>
          <a:p>
            <a:pPr algn="ctr"/>
            <a:r>
              <a:rPr lang="en-US" sz="5400" b="1" spc="50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với hạt thóc?</a:t>
            </a:r>
            <a:endParaRPr lang="en-US" sz="5400" b="1" cap="none" spc="50">
              <a:ln w="11430"/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5857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90" y="7639"/>
            <a:ext cx="9127410" cy="6848163"/>
          </a:xfrm>
        </p:spPr>
      </p:pic>
    </p:spTree>
    <p:extLst>
      <p:ext uri="{BB962C8B-B14F-4D97-AF65-F5344CB8AC3E}">
        <p14:creationId xmlns:p14="http://schemas.microsoft.com/office/powerpoint/2010/main" val="1569301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323512" cy="6858000"/>
          </a:xfrm>
        </p:spPr>
      </p:pic>
      <p:sp>
        <p:nvSpPr>
          <p:cNvPr id="6" name="Rectangle 5"/>
          <p:cNvSpPr/>
          <p:nvPr/>
        </p:nvSpPr>
        <p:spPr>
          <a:xfrm>
            <a:off x="126035" y="2967335"/>
            <a:ext cx="8892050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400" b="1" spc="50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Trên đường đi cậu gặp khó khăn gì? </a:t>
            </a:r>
          </a:p>
          <a:p>
            <a:pPr algn="ctr"/>
            <a:r>
              <a:rPr lang="en-US" sz="4400" b="1" spc="50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và cậu nhận ra điều gì?</a:t>
            </a:r>
          </a:p>
        </p:txBody>
      </p:sp>
    </p:spTree>
    <p:extLst>
      <p:ext uri="{BB962C8B-B14F-4D97-AF65-F5344CB8AC3E}">
        <p14:creationId xmlns:p14="http://schemas.microsoft.com/office/powerpoint/2010/main" val="1070479835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476251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637817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323512" cy="6858000"/>
          </a:xfrm>
        </p:spPr>
      </p:pic>
      <p:sp>
        <p:nvSpPr>
          <p:cNvPr id="6" name="Rectangle 5"/>
          <p:cNvSpPr/>
          <p:nvPr/>
        </p:nvSpPr>
        <p:spPr>
          <a:xfrm>
            <a:off x="-20779" y="2967335"/>
            <a:ext cx="9185720" cy="212365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400" b="1" spc="50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Khi thấy cây lúa sai trĩu hạt</a:t>
            </a:r>
          </a:p>
          <a:p>
            <a:pPr algn="ctr"/>
            <a:r>
              <a:rPr lang="en-US" sz="4400" b="1" spc="50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Cậu bé có đổi vào hoàng cung không?</a:t>
            </a:r>
          </a:p>
          <a:p>
            <a:pPr algn="ctr"/>
            <a:r>
              <a:rPr lang="en-US" sz="4400" b="1" spc="50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Vì sao?</a:t>
            </a:r>
          </a:p>
        </p:txBody>
      </p:sp>
    </p:spTree>
    <p:extLst>
      <p:ext uri="{BB962C8B-B14F-4D97-AF65-F5344CB8AC3E}">
        <p14:creationId xmlns:p14="http://schemas.microsoft.com/office/powerpoint/2010/main" val="4234792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3" y="0"/>
            <a:ext cx="9141377" cy="6858000"/>
          </a:xfrm>
        </p:spPr>
      </p:pic>
    </p:spTree>
    <p:extLst>
      <p:ext uri="{BB962C8B-B14F-4D97-AF65-F5344CB8AC3E}">
        <p14:creationId xmlns:p14="http://schemas.microsoft.com/office/powerpoint/2010/main" val="3318860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323512" cy="6858000"/>
          </a:xfrm>
        </p:spPr>
      </p:pic>
      <p:sp>
        <p:nvSpPr>
          <p:cNvPr id="6" name="Rectangle 5"/>
          <p:cNvSpPr/>
          <p:nvPr/>
        </p:nvSpPr>
        <p:spPr>
          <a:xfrm>
            <a:off x="1259632" y="2636912"/>
            <a:ext cx="6624735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8000" b="1" spc="50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Chào tạm biệt</a:t>
            </a:r>
          </a:p>
        </p:txBody>
      </p:sp>
    </p:spTree>
    <p:extLst>
      <p:ext uri="{BB962C8B-B14F-4D97-AF65-F5344CB8AC3E}">
        <p14:creationId xmlns:p14="http://schemas.microsoft.com/office/powerpoint/2010/main" val="3800198305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Truyện cổ tích - Sự tích hạt lúa - Terrabook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 rot="10800000" flipH="1" flipV="1">
            <a:off x="-25866" y="-11686"/>
            <a:ext cx="9169865" cy="6869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2288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323512" cy="6858000"/>
          </a:xfrm>
        </p:spPr>
      </p:pic>
      <p:sp>
        <p:nvSpPr>
          <p:cNvPr id="6" name="Rectangle 5"/>
          <p:cNvSpPr/>
          <p:nvPr/>
        </p:nvSpPr>
        <p:spPr>
          <a:xfrm>
            <a:off x="1026132" y="2967335"/>
            <a:ext cx="709175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spc="5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</a:t>
            </a:r>
            <a:r>
              <a:rPr lang="en-US" sz="5400" b="1" cap="none" spc="50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RÍCH DẪN ĐÀM THOẠI</a:t>
            </a:r>
            <a:endParaRPr lang="en-US" sz="5400" b="1" cap="none" spc="50">
              <a:ln w="11430"/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8615627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323512" cy="6858000"/>
          </a:xfrm>
        </p:spPr>
      </p:pic>
      <p:sp>
        <p:nvSpPr>
          <p:cNvPr id="6" name="Rectangle 5"/>
          <p:cNvSpPr/>
          <p:nvPr/>
        </p:nvSpPr>
        <p:spPr>
          <a:xfrm>
            <a:off x="580476" y="2276872"/>
            <a:ext cx="7983083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spc="50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Hoàn cảnh của bà mẹ </a:t>
            </a:r>
          </a:p>
          <a:p>
            <a:pPr algn="ctr"/>
            <a:r>
              <a:rPr lang="en-US" sz="5400" b="1" spc="50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trong truyện như thế nào?</a:t>
            </a:r>
            <a:endParaRPr lang="en-US" sz="5400" b="1" cap="none" spc="50">
              <a:ln w="11430"/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65039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322447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323512" cy="6858000"/>
          </a:xfrm>
        </p:spPr>
      </p:pic>
      <p:sp>
        <p:nvSpPr>
          <p:cNvPr id="6" name="Rectangle 5"/>
          <p:cNvSpPr/>
          <p:nvPr/>
        </p:nvSpPr>
        <p:spPr>
          <a:xfrm>
            <a:off x="-29875" y="2967335"/>
            <a:ext cx="9203802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spc="50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Bà chăm sóc con trai của mình </a:t>
            </a:r>
          </a:p>
          <a:p>
            <a:pPr algn="ctr"/>
            <a:r>
              <a:rPr lang="en-US" sz="5400" b="1" spc="50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ra sao?</a:t>
            </a:r>
            <a:endParaRPr lang="en-US" sz="5400" b="1" cap="none" spc="50">
              <a:ln w="11430"/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3018783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86885433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323512" cy="6858000"/>
          </a:xfrm>
        </p:spPr>
      </p:pic>
      <p:sp>
        <p:nvSpPr>
          <p:cNvPr id="6" name="Rectangle 5"/>
          <p:cNvSpPr/>
          <p:nvPr/>
        </p:nvSpPr>
        <p:spPr>
          <a:xfrm>
            <a:off x="809879" y="2967335"/>
            <a:ext cx="7524304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spc="50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Người con đối xử với mẹ</a:t>
            </a:r>
          </a:p>
          <a:p>
            <a:pPr algn="ctr"/>
            <a:r>
              <a:rPr lang="en-US" sz="5400" b="1" spc="50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thế nào?</a:t>
            </a:r>
            <a:endParaRPr lang="en-US" sz="5400" b="1" cap="none" spc="50">
              <a:ln w="11430"/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56384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323512" cy="6858000"/>
          </a:xfrm>
        </p:spPr>
      </p:pic>
      <p:sp>
        <p:nvSpPr>
          <p:cNvPr id="6" name="Rectangle 5"/>
          <p:cNvSpPr/>
          <p:nvPr/>
        </p:nvSpPr>
        <p:spPr>
          <a:xfrm>
            <a:off x="527053" y="2967335"/>
            <a:ext cx="8089972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spc="50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Biết mình sắp mất </a:t>
            </a:r>
          </a:p>
          <a:p>
            <a:pPr algn="ctr"/>
            <a:r>
              <a:rPr lang="en-US" sz="5400" b="1" spc="50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bà khuyên con trai điều gì?</a:t>
            </a:r>
            <a:endParaRPr lang="en-US" sz="5400" b="1" cap="none" spc="50">
              <a:ln w="11430"/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58692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32d66c9517d134a2560a4c2e9ce4d14f56ffdf6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7&quot;/&gt;&lt;/object&gt;&lt;object type=&quot;3&quot; unique_id=&quot;10004&quot;&gt;&lt;property id=&quot;20148&quot; value=&quot;5&quot;/&gt;&lt;property id=&quot;20300&quot; value=&quot;Slide 2&quot;/&gt;&lt;property id=&quot;20307&quot; value=&quot;256&quot;/&gt;&lt;/object&gt;&lt;object type=&quot;3&quot; unique_id=&quot;10005&quot;&gt;&lt;property id=&quot;20148&quot; value=&quot;5&quot;/&gt;&lt;property id=&quot;20300&quot; value=&quot;Slide 3&quot;/&gt;&lt;property id=&quot;20307&quot; value=&quot;258&quot;/&gt;&lt;/object&gt;&lt;object type=&quot;3&quot; unique_id=&quot;10006&quot;&gt;&lt;property id=&quot;20148&quot; value=&quot;5&quot;/&gt;&lt;property id=&quot;20300&quot; value=&quot;Slide 4&quot;/&gt;&lt;property id=&quot;20307&quot; value=&quot;259&quot;/&gt;&lt;/object&gt;&lt;object type=&quot;3&quot; unique_id=&quot;10007&quot;&gt;&lt;property id=&quot;20148&quot; value=&quot;5&quot;/&gt;&lt;property id=&quot;20300&quot; value=&quot;Slide 5&quot;/&gt;&lt;property id=&quot;20307&quot; value=&quot;262&quot;/&gt;&lt;/object&gt;&lt;object type=&quot;3&quot; unique_id=&quot;10008&quot;&gt;&lt;property id=&quot;20148&quot; value=&quot;5&quot;/&gt;&lt;property id=&quot;20300&quot; value=&quot;Slide 6&quot;/&gt;&lt;property id=&quot;20307&quot; value=&quot;261&quot;/&gt;&lt;/object&gt;&lt;object type=&quot;3&quot; unique_id=&quot;10009&quot;&gt;&lt;property id=&quot;20148&quot; value=&quot;5&quot;/&gt;&lt;property id=&quot;20300&quot; value=&quot;Slide 7&quot;/&gt;&lt;property id=&quot;20307&quot; value=&quot;263&quot;/&gt;&lt;/object&gt;&lt;object type=&quot;3&quot; unique_id=&quot;10010&quot;&gt;&lt;property id=&quot;20148&quot; value=&quot;5&quot;/&gt;&lt;property id=&quot;20300&quot; value=&quot;Slide 8&quot;/&gt;&lt;property id=&quot;20307&quot; value=&quot;265&quot;/&gt;&lt;/object&gt;&lt;object type=&quot;3&quot; unique_id=&quot;10011&quot;&gt;&lt;property id=&quot;20148&quot; value=&quot;5&quot;/&gt;&lt;property id=&quot;20300&quot; value=&quot;Slide 9&quot;/&gt;&lt;property id=&quot;20307&quot; value=&quot;266&quot;/&gt;&lt;/object&gt;&lt;object type=&quot;3&quot; unique_id=&quot;10012&quot;&gt;&lt;property id=&quot;20148&quot; value=&quot;5&quot;/&gt;&lt;property id=&quot;20300&quot; value=&quot;Slide 10&quot;/&gt;&lt;property id=&quot;20307&quot; value=&quot;264&quot;/&gt;&lt;/object&gt;&lt;object type=&quot;3&quot; unique_id=&quot;10013&quot;&gt;&lt;property id=&quot;20148&quot; value=&quot;5&quot;/&gt;&lt;property id=&quot;20300&quot; value=&quot;Slide 11&quot;/&gt;&lt;property id=&quot;20307&quot; value=&quot;267&quot;/&gt;&lt;/object&gt;&lt;object type=&quot;3&quot; unique_id=&quot;10014&quot;&gt;&lt;property id=&quot;20148&quot; value=&quot;5&quot;/&gt;&lt;property id=&quot;20300&quot; value=&quot;Slide 12&quot;/&gt;&lt;property id=&quot;20307&quot; value=&quot;268&quot;/&gt;&lt;/object&gt;&lt;object type=&quot;3&quot; unique_id=&quot;10015&quot;&gt;&lt;property id=&quot;20148&quot; value=&quot;5&quot;/&gt;&lt;property id=&quot;20300&quot; value=&quot;Slide 13&quot;/&gt;&lt;property id=&quot;20307&quot; value=&quot;269&quot;/&gt;&lt;/object&gt;&lt;object type=&quot;3&quot; unique_id=&quot;10016&quot;&gt;&lt;property id=&quot;20148&quot; value=&quot;5&quot;/&gt;&lt;property id=&quot;20300&quot; value=&quot;Slide 14&quot;/&gt;&lt;property id=&quot;20307&quot; value=&quot;270&quot;/&gt;&lt;/object&gt;&lt;object type=&quot;3&quot; unique_id=&quot;10017&quot;&gt;&lt;property id=&quot;20148&quot; value=&quot;5&quot;/&gt;&lt;property id=&quot;20300&quot; value=&quot;Slide 15&quot;/&gt;&lt;property id=&quot;20307&quot; value=&quot;271&quot;/&gt;&lt;/object&gt;&lt;object type=&quot;3&quot; unique_id=&quot;10018&quot;&gt;&lt;property id=&quot;20148&quot; value=&quot;5&quot;/&gt;&lt;property id=&quot;20300&quot; value=&quot;Slide 16&quot;/&gt;&lt;property id=&quot;20307&quot; value=&quot;272&quot;/&gt;&lt;/object&gt;&lt;object type=&quot;3&quot; unique_id=&quot;10019&quot;&gt;&lt;property id=&quot;20148&quot; value=&quot;5&quot;/&gt;&lt;property id=&quot;20300&quot; value=&quot;Slide 17&quot;/&gt;&lt;property id=&quot;20307&quot; value=&quot;273&quot;/&gt;&lt;/object&gt;&lt;object type=&quot;3&quot; unique_id=&quot;10020&quot;&gt;&lt;property id=&quot;20148&quot; value=&quot;5&quot;/&gt;&lt;property id=&quot;20300&quot; value=&quot;Slide 18&quot;/&gt;&lt;property id=&quot;20307&quot; value=&quot;274&quot;/&gt;&lt;/object&gt;&lt;/object&gt;&lt;object type=&quot;8&quot; unique_id=&quot;10040&quot;&gt;&lt;/object&gt;&lt;/object&gt;&lt;/database&gt;"/>
  <p:tag name="MMPROD_NEXTUNIQUEID" val="10009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</TotalTime>
  <Words>118</Words>
  <Application>Microsoft Office PowerPoint</Application>
  <PresentationFormat>On-screen Show (4:3)</PresentationFormat>
  <Paragraphs>22</Paragraphs>
  <Slides>18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2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Truong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Câu chuyện</dc:title>
  <dc:creator>Nguyen</dc:creator>
  <cp:lastModifiedBy>10P160921</cp:lastModifiedBy>
  <cp:revision>14</cp:revision>
  <dcterms:created xsi:type="dcterms:W3CDTF">2017-02-21T04:12:35Z</dcterms:created>
  <dcterms:modified xsi:type="dcterms:W3CDTF">2023-02-09T02:50:27Z</dcterms:modified>
  <cp:contentStatus/>
</cp:coreProperties>
</file>