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584" y="181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423745"/>
            <a:ext cx="48768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25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Nguyễn Thị Hậu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5" y="202055"/>
            <a:ext cx="1034621" cy="103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522</Words>
  <Application>Microsoft Office PowerPoint</Application>
  <PresentationFormat>On-screen Show (4:3)</PresentationFormat>
  <Paragraphs>65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</cp:revision>
  <dcterms:created xsi:type="dcterms:W3CDTF">2021-11-13T12:47:57Z</dcterms:created>
  <dcterms:modified xsi:type="dcterms:W3CDTF">2024-01-22T02:56:28Z</dcterms:modified>
</cp:coreProperties>
</file>