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5"/>
  </p:notesMasterIdLst>
  <p:sldIdLst>
    <p:sldId id="300" r:id="rId3"/>
    <p:sldId id="302" r:id="rId4"/>
    <p:sldId id="303" r:id="rId5"/>
    <p:sldId id="294" r:id="rId6"/>
    <p:sldId id="304" r:id="rId7"/>
    <p:sldId id="282" r:id="rId8"/>
    <p:sldId id="296" r:id="rId9"/>
    <p:sldId id="297" r:id="rId10"/>
    <p:sldId id="306" r:id="rId11"/>
    <p:sldId id="307" r:id="rId12"/>
    <p:sldId id="309" r:id="rId13"/>
    <p:sldId id="308"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varScale="1">
        <p:scale>
          <a:sx n="86" d="100"/>
          <a:sy n="86" d="100"/>
        </p:scale>
        <p:origin x="58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2/6/2023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2/6/2023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2/6/2023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2/6/2023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2/6/2023</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2/6/2023</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2/6/2023</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2/6/2023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2/6/2023</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2/6/2023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2/6/2023</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2/6/2023</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953000" y="3886200"/>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a:t>
            </a:r>
            <a:r>
              <a:rPr lang="en-US" altLang="en-US" sz="2000" b="1">
                <a:solidFill>
                  <a:srgbClr val="002060"/>
                </a:solidFill>
              </a:rPr>
              <a:t>: </a:t>
            </a:r>
            <a:r>
              <a:rPr lang="en-US" altLang="en-US" sz="2000" smtClean="0">
                <a:solidFill>
                  <a:srgbClr val="002060"/>
                </a:solidFill>
              </a:rPr>
              <a:t>NGUYỄN THỊ HẰNG</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255752" y="5746641"/>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2060"/>
                </a:solidFill>
              </a:rPr>
              <a:t>NĂM HỌC: </a:t>
            </a:r>
            <a:r>
              <a:rPr lang="en-US" altLang="en-US" sz="2000" b="1" dirty="0" smtClean="0">
                <a:solidFill>
                  <a:srgbClr val="002060"/>
                </a:solidFill>
              </a:rPr>
              <a:t>2022- 2023</a:t>
            </a:r>
            <a:endParaRPr lang="en-US" altLang="en-US" sz="2000" b="1" dirty="0">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a:t>
            </a:r>
            <a:r>
              <a:rPr lang="en-US" altLang="en-US" sz="2000" b="1">
                <a:solidFill>
                  <a:srgbClr val="0033CC"/>
                </a:solidFill>
                <a:latin typeface="Times New Roman" panose="02020603050405020304" pitchFamily="18" charset="0"/>
                <a:cs typeface="Times New Roman" panose="02020603050405020304" pitchFamily="18" charset="0"/>
              </a:rPr>
              <a:t>NON </a:t>
            </a:r>
            <a:r>
              <a:rPr lang="en-US" altLang="en-US" sz="2000" b="1" smtClean="0">
                <a:solidFill>
                  <a:srgbClr val="0033CC"/>
                </a:solidFill>
                <a:latin typeface="Times New Roman" panose="02020603050405020304" pitchFamily="18" charset="0"/>
                <a:cs typeface="Times New Roman" panose="02020603050405020304" pitchFamily="18" charset="0"/>
              </a:rPr>
              <a:t>HOA HƯỚNG DƯƠNG</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520" y="1214383"/>
            <a:ext cx="1111359" cy="1111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296</Words>
  <Application>Microsoft Office PowerPoint</Application>
  <PresentationFormat>Widescreen</PresentationFormat>
  <Paragraphs>54</Paragraphs>
  <Slides>12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ga gay (hoäi giang)_thu</vt:lpstr>
      <vt:lpstr>Office Theme</vt:lpstr>
      <vt:lpstr>PowerPoint Presentation</vt:lpstr>
      <vt:lpstr>I. MỤC ĐÍCH – YÊU CẦU</vt:lpstr>
      <vt:lpstr>Quan sát con vịt</vt:lpstr>
      <vt:lpstr>PowerPoint Presentation</vt:lpstr>
      <vt:lpstr>Quan sát con gà</vt:lpstr>
      <vt:lpstr>PowerPoint Presentation</vt:lpstr>
      <vt:lpstr>PowerPoint Presentation</vt:lpstr>
      <vt:lpstr>PowerPoint Presentation</vt:lpstr>
      <vt:lpstr>PowerPoint Presentation</vt:lpstr>
      <vt:lpstr>TRÒ CHƠI</vt:lpstr>
      <vt:lpstr>PowerPoint Presentation</vt:lpstr>
      <vt:lpstr>TC2: Thi xem ai nhanh </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Administrator</cp:lastModifiedBy>
  <cp:revision>41</cp:revision>
  <dcterms:created xsi:type="dcterms:W3CDTF">2009-11-03T10:33:12Z</dcterms:created>
  <dcterms:modified xsi:type="dcterms:W3CDTF">2023-06-02T06:23:17Z</dcterms:modified>
</cp:coreProperties>
</file>