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93" r:id="rId3"/>
    <p:sldId id="266" r:id="rId4"/>
    <p:sldId id="292" r:id="rId5"/>
    <p:sldId id="267" r:id="rId6"/>
    <p:sldId id="268" r:id="rId7"/>
    <p:sldId id="270" r:id="rId8"/>
    <p:sldId id="271" r:id="rId9"/>
    <p:sldId id="272" r:id="rId10"/>
    <p:sldId id="273" r:id="rId11"/>
    <p:sldId id="282" r:id="rId12"/>
    <p:sldId id="281" r:id="rId13"/>
    <p:sldId id="285" r:id="rId14"/>
    <p:sldId id="280" r:id="rId15"/>
    <p:sldId id="286" r:id="rId16"/>
    <p:sldId id="287" r:id="rId17"/>
    <p:sldId id="290" r:id="rId18"/>
    <p:sldId id="288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CE6F-65AD-4A33-8D9C-6EBA67FB19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9E594-18DD-474A-A677-512E7B0D5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3505-AE4D-4743-A285-67815D59544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7.xml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8" cy="673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50096" y="273224"/>
            <a:ext cx="6477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QUẬN LONG BIÊN 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937" y="2057400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 rot="389816">
            <a:off x="2189162" y="2177145"/>
            <a:ext cx="6281737" cy="219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002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015206" y="4987001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492206" y="3937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4876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Giáo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viên</a:t>
            </a:r>
            <a:r>
              <a:rPr lang="en-US" sz="2400" b="1" smtClean="0"/>
              <a:t>: </a:t>
            </a:r>
            <a:r>
              <a:rPr lang="en-US" sz="2400" b="1" smtClean="0"/>
              <a:t>Nguyễn Bích Vân</a:t>
            </a:r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0" grpId="0" animBg="1"/>
      <p:bldP spid="61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Text Box 6"/>
          <p:cNvSpPr txBox="1">
            <a:spLocks noChangeArrowheads="1"/>
          </p:cNvSpPr>
          <p:nvPr/>
        </p:nvSpPr>
        <p:spPr bwMode="auto">
          <a:xfrm>
            <a:off x="914400" y="12192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Cô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vừa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đọc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nghe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bài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thơ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? Do </a:t>
            </a:r>
            <a:r>
              <a:rPr lang="en-US" sz="2800" b="1" dirty="0" err="1">
                <a:solidFill>
                  <a:srgbClr val="3333CC"/>
                </a:solidFill>
              </a:rPr>
              <a:t>ai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sáng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tác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  <p:pic>
        <p:nvPicPr>
          <p:cNvPr id="18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892671" y="2400060"/>
            <a:ext cx="4739737" cy="33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43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76962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mẹ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76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917 0.00739 C -0.24497 -0.03051 -0.26059 -0.06841 -0.28768 -0.08135 C -0.31511 -0.09429 -0.36459 -0.08135 -0.39236 -0.07072 C -0.42049 -0.06009 -0.43143 -0.04183 -0.45469 -0.0178 C -0.47848 0.00624 -0.50521 0.052 -0.53229 0.07303 C -0.55938 0.09406 -0.59132 0.10423 -0.61771 0.10885 C -0.64323 0.11347 -0.65677 0.11393 -0.68872 0.10053 C -0.71997 0.08712 -0.77674 0.04021 -0.80643 0.02865 C -0.83577 0.0171 -0.85434 0.03073 -0.86615 0.03073 C -0.87848 0.03073 -0.87691 0.02889 -0.87917 0.02865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4" name="Text Box 6"/>
          <p:cNvSpPr txBox="1">
            <a:spLocks noChangeArrowheads="1"/>
          </p:cNvSpPr>
          <p:nvPr/>
        </p:nvSpPr>
        <p:spPr bwMode="auto">
          <a:xfrm>
            <a:off x="1295400" y="838200"/>
            <a:ext cx="64770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Vì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sao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29718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phải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thế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nào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để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đau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bụng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như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467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TH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 ĐỘNG 3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Trao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giải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th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ưởng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5370" name="Picture 17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480060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 loop="1">
        <p:snd r:embed="rId2" name="Nhac cho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113" y="3038475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7700" y="152400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trân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ơ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 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6777" y="1066800"/>
            <a:ext cx="781363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00"/>
                </a:solidFill>
                <a:latin typeface="Times New Roman"/>
              </a:rPr>
              <a:t>I. Mục đích – yêu cầu</a:t>
            </a:r>
            <a:r>
              <a:rPr lang="en-US" sz="2400" b="1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r>
              <a:rPr lang="vi-VN" sz="2600" b="1" smtClean="0">
                <a:solidFill>
                  <a:srgbClr val="000000"/>
                </a:solidFill>
                <a:latin typeface="Times New Roman"/>
              </a:rPr>
              <a:t>* </a:t>
            </a:r>
            <a:r>
              <a:rPr lang="vi-VN" sz="2600" b="1">
                <a:solidFill>
                  <a:srgbClr val="000000"/>
                </a:solidFill>
                <a:latin typeface="Times New Roman"/>
              </a:rPr>
              <a:t>Kiến thức:</a:t>
            </a:r>
            <a:endParaRPr lang="vi-VN" sz="2600">
              <a:solidFill>
                <a:srgbClr val="000000"/>
              </a:solidFill>
              <a:latin typeface="Times New Roman"/>
            </a:endParaRP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biết tên bài thơ, tên tác giả.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Hiểu nội dung bài thơ.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* </a:t>
            </a:r>
            <a:r>
              <a:rPr lang="vi-VN" sz="2600" b="1">
                <a:solidFill>
                  <a:srgbClr val="000000"/>
                </a:solidFill>
                <a:latin typeface="Times New Roman"/>
              </a:rPr>
              <a:t>Kỹ năng:</a:t>
            </a:r>
            <a:endParaRPr lang="vi-VN" sz="2600">
              <a:solidFill>
                <a:srgbClr val="000000"/>
              </a:solidFill>
              <a:latin typeface="Times New Roman"/>
            </a:endParaRP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biết đọc thơ cùng cô, đọc to, rõ ràng.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biết trả lời các câu hỏi của cô theo nội dung bài thơ.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Thể hiện tình cảm, nhẹ nhàng theo nhịp điệu bài thơ.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* </a:t>
            </a:r>
            <a:r>
              <a:rPr lang="vi-VN" sz="2600" b="1">
                <a:solidFill>
                  <a:srgbClr val="000000"/>
                </a:solidFill>
                <a:latin typeface="Times New Roman"/>
              </a:rPr>
              <a:t>Thái độ:</a:t>
            </a:r>
            <a:endParaRPr lang="vi-VN" sz="2600">
              <a:solidFill>
                <a:srgbClr val="000000"/>
              </a:solidFill>
              <a:latin typeface="Times New Roman"/>
            </a:endParaRP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hứng thú khi học bài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Giáo dục trẻ ngoan,biết nghe lời, ăn uống hợp vệ sinh</a:t>
            </a:r>
            <a:r>
              <a:rPr lang="vi-VN" sz="240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b="0" i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5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77006" y="5296792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492206" y="5296792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461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432439">
            <a:off x="1174041" y="-1007828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432439" flipH="1" flipV="1">
            <a:off x="7270041" y="-1007828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90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>
            <a:hlinkClick r:id="rId3" action="ppaction://hlinksldjump">
              <a:snd r:embed="rId4" name="DUNG 2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5943600" cy="1752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pic>
        <p:nvPicPr>
          <p:cNvPr id="4103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2013" y="3476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40941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225" y="2609850"/>
            <a:ext cx="2133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363" y="2493963"/>
            <a:ext cx="2133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8" y="484505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5111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3363" y="49053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8150" y="4643438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8775" y="2667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 rot="269794">
            <a:off x="1597043" y="-31606"/>
            <a:ext cx="5770795" cy="277148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9012"/>
              </a:avLst>
            </a:prstTxWarp>
          </a:bodyPr>
          <a:lstStyle/>
          <a:p>
            <a:pPr algn="ctr"/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595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Picture 3" descr="Tho-keu-l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9435">
            <a:off x="-371475" y="2157412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uantri.longbien.edu.vn/UploadFolderNew/SGDLongBien/Image/mnngocthuy/admin/tin%20tuc/Th%C6%A1,%20truy%E1%BB%87n%20cho%20b%C3%A9/baithothobongbiom.jpg?w=1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2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Tho-keu-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435">
            <a:off x="304800" y="3216275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2971800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2.94798E-6 C -0.02604 -0.03792 -0.05208 -0.07584 -0.09774 -0.08878 C -0.1434 -0.10173 -0.2276 -0.08878 -0.27465 -0.07815 C -0.32135 -0.06751 -0.34028 -0.04925 -0.37934 -0.0252 C -0.41875 -0.00115 -0.46458 0.04463 -0.51007 0.06567 C -0.55573 0.08671 -0.60972 0.09688 -0.65364 0.10151 C -0.69757 0.10613 -0.72014 0.10659 -0.77326 0.09318 C -0.82639 0.07977 -0.92205 0.03284 -0.97222 0.02127 C -1.02239 0.00971 -1.05295 0.02336 -1.07326 0.02336 C -1.09375 0.02336 -1.09114 0.02151 -1.09531 0.02127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Xoa-bu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3550"/>
            <a:ext cx="86868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Ng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391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135</Words>
  <Application>Microsoft Office PowerPoint</Application>
  <PresentationFormat>On-screen Show (4:3)</PresentationFormat>
  <Paragraphs>33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</dc:creator>
  <cp:lastModifiedBy>Administrator</cp:lastModifiedBy>
  <cp:revision>23</cp:revision>
  <dcterms:created xsi:type="dcterms:W3CDTF">2016-10-12T21:18:20Z</dcterms:created>
  <dcterms:modified xsi:type="dcterms:W3CDTF">2023-06-02T07:25:14Z</dcterms:modified>
</cp:coreProperties>
</file>