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9" r:id="rId2"/>
    <p:sldId id="258" r:id="rId3"/>
    <p:sldId id="259" r:id="rId4"/>
    <p:sldId id="260" r:id="rId5"/>
    <p:sldId id="266" r:id="rId6"/>
    <p:sldId id="261" r:id="rId7"/>
    <p:sldId id="262" r:id="rId8"/>
    <p:sldId id="267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0000"/>
    <a:srgbClr val="FF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F8A56D-5B20-45F6-A080-D39690FD13C1}" v="97" dt="2022-05-29T10:53:43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924F01-54D8-4E56-AA74-D14DD17D9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19B284-AB0F-4F21-9BDB-495F43D75E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9BBA4-A1BD-4838-A115-0E889DCF7D5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96749-9669-4906-A5BD-953348030BD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64EAD-442D-438D-B7A7-722D657795D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C4378-CECB-4792-9F4F-53C480389D7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43252-95C0-4B4A-9701-50D357C901B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D6908-AB77-4852-B0C7-E679453CF33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FFC8D-5DB8-4C27-86AB-C119953FC58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309FA-8DD6-452A-BDA3-7B253CDEC07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56451-E44C-4CD7-AA1F-9B74A88DFB4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A21EA-B54A-4B28-ADC7-C2FE8F4BAF4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415D0-655E-49F0-9F0E-BA9B7B28E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78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20058-B777-4FC8-BE14-776A7D1BC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38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55AB8-0A41-46FC-80DD-E13D1CF94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66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79B4B-0F46-42C7-9CBD-040072F5FB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34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F9E36-D077-4F84-8C90-264A2501D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09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BD7C8-2748-42A0-8AB1-E437020CD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27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DFF95-83EB-4973-A702-42C6CEACE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11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59AE1-F646-4DFD-8F09-F1A35AFBF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75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69B65-FA7A-434A-BBD0-F9DD248EA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4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AD0AA-D093-4C5E-A832-F0521D8465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64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39B93-3C3B-4852-A38A-6D8DAF163A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55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E7CA11-BDCB-4614-984F-6CB143A105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813"/>
            <a:ext cx="9104473" cy="6820613"/>
          </a:xfrm>
          <a:prstGeom prst="rect">
            <a:avLst/>
          </a:prstGeom>
        </p:spPr>
      </p:pic>
      <p:pic>
        <p:nvPicPr>
          <p:cNvPr id="4" name="Content Placeholder 3" descr="z2868918709448_03e5f3a6664520ff121cc05912b79636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233403"/>
          </a:xfrm>
        </p:spPr>
      </p:pic>
      <p:sp>
        <p:nvSpPr>
          <p:cNvPr id="5" name="Rectangle 4"/>
          <p:cNvSpPr/>
          <p:nvPr/>
        </p:nvSpPr>
        <p:spPr>
          <a:xfrm>
            <a:off x="1221919" y="1003140"/>
            <a:ext cx="6909435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UBND QUẬN LONG BIÊN</a:t>
            </a:r>
            <a:endParaRPr lang="en-US" sz="2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TR</a:t>
            </a:r>
            <a:r>
              <a:rPr lang="vi-VN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ƯỜN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G MẦM </a:t>
            </a:r>
            <a:r>
              <a:rPr lang="en-US" sz="2400" b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NON </a:t>
            </a:r>
            <a:r>
              <a:rPr lang="en-US" sz="2400" b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HOA HƯỚNG DƯƠNG</a:t>
            </a:r>
            <a:endParaRPr lang="en-US" sz="2400" dirty="0">
              <a:ln w="0"/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8700" y="3555706"/>
            <a:ext cx="58293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TẠO HÌNH: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latin typeface="Times New Roman"/>
                <a:cs typeface="Times New Roman"/>
              </a:rPr>
              <a:t>Giáo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viên</a:t>
            </a:r>
            <a:r>
              <a:rPr lang="en-US" sz="2400" b="1" dirty="0">
                <a:latin typeface="Times New Roman"/>
                <a:cs typeface="Times New Roman"/>
              </a:rPr>
              <a:t>: Nguyễn </a:t>
            </a:r>
            <a:r>
              <a:rPr lang="en-US" sz="2400" b="1">
                <a:latin typeface="Times New Roman"/>
                <a:cs typeface="Times New Roman"/>
              </a:rPr>
              <a:t>Thị </a:t>
            </a:r>
            <a:r>
              <a:rPr lang="en-US" sz="2400" b="1" smtClean="0">
                <a:latin typeface="Times New Roman"/>
                <a:cs typeface="Times New Roman"/>
              </a:rPr>
              <a:t>Hằng</a:t>
            </a:r>
            <a:endParaRPr lang="en-US" sz="2400" b="1" dirty="0">
              <a:latin typeface="Times New Roman"/>
              <a:cs typeface="Times New Roman"/>
            </a:endParaRPr>
          </a:p>
          <a:p>
            <a:pPr algn="ctr"/>
            <a:r>
              <a:rPr lang="en-US" sz="2400" b="1" dirty="0" err="1">
                <a:latin typeface="Times New Roman"/>
                <a:cs typeface="Times New Roman"/>
              </a:rPr>
              <a:t>Lớp</a:t>
            </a:r>
            <a:r>
              <a:rPr lang="en-US" sz="2400" b="1">
                <a:latin typeface="Times New Roman"/>
                <a:cs typeface="Times New Roman"/>
              </a:rPr>
              <a:t>: </a:t>
            </a:r>
            <a:r>
              <a:rPr lang="en-US" sz="2400" b="1" smtClean="0">
                <a:latin typeface="Times New Roman"/>
                <a:cs typeface="Times New Roman"/>
              </a:rPr>
              <a:t>3-4 tuổi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00" y="2196369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4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solidFill>
                  <a:srgbClr val="CC0066"/>
                </a:solidFill>
              </a:rPr>
              <a:t>Cách gấp áo bằng giấy</a:t>
            </a:r>
          </a:p>
        </p:txBody>
      </p:sp>
      <p:pic>
        <p:nvPicPr>
          <p:cNvPr id="15366" name="Picture 6" descr="Somi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419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Somi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657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Somi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4419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Somi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3810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Clip gâp áo</a:t>
            </a:r>
            <a:r>
              <a:rPr lang="en-US" altLang="en-US"/>
              <a:t> </a:t>
            </a:r>
          </a:p>
        </p:txBody>
      </p:sp>
      <p:graphicFrame>
        <p:nvGraphicFramePr>
          <p:cNvPr id="17412" name="Object 4">
            <a:hlinkClick r:id="" action="ppaction://ole?verb=0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0" y="1143000"/>
          <a:ext cx="91440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Video Clip" r:id="rId4" imgW="1523810" imgH="1400000" progId="AVIFile">
                  <p:embed/>
                </p:oleObj>
              </mc:Choice>
              <mc:Fallback>
                <p:oleObj name="Video Clip" r:id="rId4" imgW="1523810" imgH="1400000" progId="AVIFile">
                  <p:embed/>
                  <p:pic>
                    <p:nvPicPr>
                      <p:cNvPr id="17412" name="Object 4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91440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thuan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66"/>
                </a:solidFill>
              </a:rPr>
              <a:t>Nghề xây dựng</a:t>
            </a:r>
            <a:r>
              <a:rPr lang="en-US" altLang="en-US"/>
              <a:t> </a:t>
            </a:r>
          </a:p>
        </p:txBody>
      </p:sp>
      <p:pic>
        <p:nvPicPr>
          <p:cNvPr id="6149" name="Picture 5" descr="Picture%2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66"/>
                </a:solidFill>
              </a:rPr>
              <a:t>Nghề bảo vệ môi trường</a:t>
            </a:r>
          </a:p>
        </p:txBody>
      </p:sp>
      <p:pic>
        <p:nvPicPr>
          <p:cNvPr id="8197" name="Picture 5" descr="images1145455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2862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s1145427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286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>
                <a:solidFill>
                  <a:srgbClr val="FF0066"/>
                </a:solidFill>
              </a:rPr>
              <a:t>Nghề nông</a:t>
            </a:r>
          </a:p>
        </p:txBody>
      </p:sp>
      <p:pic>
        <p:nvPicPr>
          <p:cNvPr id="22533" name="Picture 5" descr="12344_12206123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9720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nongd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4114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o%20mi%2058%20nhan%20dan%20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27686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small_aoq12256351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971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G0080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2438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Nghề may</a:t>
            </a:r>
            <a:r>
              <a:rPr lang="en-US" altLang="en-US"/>
              <a:t> </a:t>
            </a:r>
          </a:p>
        </p:txBody>
      </p:sp>
      <p:pic>
        <p:nvPicPr>
          <p:cNvPr id="11269" name="Picture 5" descr="P6-327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66"/>
                </a:solidFill>
              </a:rPr>
              <a:t>Trình diễn thời trang</a:t>
            </a:r>
            <a:r>
              <a:rPr lang="en-US" altLang="en-US"/>
              <a:t> </a:t>
            </a:r>
          </a:p>
        </p:txBody>
      </p:sp>
      <p:pic>
        <p:nvPicPr>
          <p:cNvPr id="24581" name="Picture 5" descr="foci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6400"/>
            <a:ext cx="533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foci_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810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small_080705093831-36-6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small_080708050343-773-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4495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P6-327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62</Words>
  <Application>Microsoft Office PowerPoint</Application>
  <PresentationFormat>On-screen Show (4:3)</PresentationFormat>
  <Paragraphs>22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Default Design</vt:lpstr>
      <vt:lpstr>Video Clip</vt:lpstr>
      <vt:lpstr>PowerPoint Presentation</vt:lpstr>
      <vt:lpstr>PowerPoint Presentation</vt:lpstr>
      <vt:lpstr>Nghề xây dựng </vt:lpstr>
      <vt:lpstr>Nghề bảo vệ môi trường</vt:lpstr>
      <vt:lpstr>Nghề nông</vt:lpstr>
      <vt:lpstr>PowerPoint Presentation</vt:lpstr>
      <vt:lpstr>Nghề may </vt:lpstr>
      <vt:lpstr>Trình diễn thời trang </vt:lpstr>
      <vt:lpstr>PowerPoint Presentation</vt:lpstr>
      <vt:lpstr>Cách gấp áo bằng giấy</vt:lpstr>
      <vt:lpstr>Clip gâp áo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Nghế nông</dc:title>
  <dc:creator>phuongdt</dc:creator>
  <cp:lastModifiedBy>Administrator</cp:lastModifiedBy>
  <cp:revision>22</cp:revision>
  <dcterms:created xsi:type="dcterms:W3CDTF">2008-12-02T04:59:13Z</dcterms:created>
  <dcterms:modified xsi:type="dcterms:W3CDTF">2023-06-02T06:22:38Z</dcterms:modified>
</cp:coreProperties>
</file>