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5" r:id="rId13"/>
    <p:sldId id="273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B9795F-A0F8-4D81-A661-2BAFF278B8A5}" v="51" dt="2022-05-29T12:09:45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35A92-02D4-4105-AC9A-4ADE3DB8B803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D66D6-1EF7-4881-9945-7E0870DDE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E9D97-859A-4C08-90DC-AE8101F82464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9CAB4-1B35-4AD5-9C34-318F47F3A6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8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CAB4-1B35-4AD5-9C34-318F47F3A6E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02/06/2023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02/06/2023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02/06/2023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02/06/2023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02/06/2023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02/06/2023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02/06/2023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02/06/2023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02/06/2023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02/06/2023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02/06/2023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28AFE-AF2A-4F94-9802-A1B2A700C8B0}" type="datetimeFigureOut">
              <a:rPr lang="vi-VN" smtClean="0"/>
              <a:pPr/>
              <a:t>02/06/2023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audio" Target="../media/audio2.wav"/><Relationship Id="rId7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1.gif"/><Relationship Id="rId5" Type="http://schemas.openxmlformats.org/officeDocument/2006/relationships/image" Target="../media/image36.jpeg"/><Relationship Id="rId10" Type="http://schemas.openxmlformats.org/officeDocument/2006/relationships/image" Target="../media/image32.jpeg"/><Relationship Id="rId4" Type="http://schemas.openxmlformats.org/officeDocument/2006/relationships/image" Target="../media/image35.jpeg"/><Relationship Id="rId9" Type="http://schemas.openxmlformats.org/officeDocument/2006/relationships/image" Target="../media/image4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media1.mp3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slide" Target="slide7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G:\c&#195;&#161;%20v&#195;&#160;ng%20ranchu%20size%2010cm%20gi&#195;&#161;%2050k-1%20con,%20c&#195;&#161;%20v&#195;&#160;ng%20ng&#225;&#187;&#141;c%20trai%20size%2010cm%20gi&#195;&#161;%2050k%20(1).mpg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14291"/>
            <a:ext cx="9144000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UBND QUẬN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LONG BIÊN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TRƯỜNG MẦM </a:t>
            </a:r>
            <a:r>
              <a:rPr lang="vi-V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NON </a:t>
            </a: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HOA HƯỚNG DƯƠNG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8663" y="2996952"/>
            <a:ext cx="7715304" cy="584775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j-lt"/>
              </a:rPr>
              <a:t>ĐỀ TÀI: BÉ TÌM HIỂU CON CÁ VÀNG</a:t>
            </a:r>
          </a:p>
        </p:txBody>
      </p:sp>
      <p:sp>
        <p:nvSpPr>
          <p:cNvPr id="7" name="Rectangle 6"/>
          <p:cNvSpPr/>
          <p:nvPr/>
        </p:nvSpPr>
        <p:spPr>
          <a:xfrm rot="10800000" flipV="1">
            <a:off x="1928795" y="4869749"/>
            <a:ext cx="6715172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vi-VN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GIÁO VIÊN</a:t>
            </a:r>
            <a:r>
              <a:rPr lang="vi-VN" sz="2400" b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: </a:t>
            </a:r>
            <a:r>
              <a:rPr lang="en-US" sz="2400" b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ĐẶNG THỊ THU THUỶ</a:t>
            </a:r>
            <a:endParaRPr lang="en-US" sz="2400" b="1" dirty="0"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2571736" y="4164766"/>
            <a:ext cx="4071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331214"/>
            <a:ext cx="1296144" cy="12961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342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.bocau.net/2012-10/23/276858-ptddld/day_ca_heo_su_dung_vu_khi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4381500" cy="2857495"/>
          </a:xfrm>
          <a:prstGeom prst="rect">
            <a:avLst/>
          </a:prstGeom>
          <a:noFill/>
        </p:spPr>
      </p:pic>
      <p:pic>
        <p:nvPicPr>
          <p:cNvPr id="28676" name="Picture 4" descr="http://eva-img.24hstatic.com/upload/1-2015/images/2015-02-11/1423623453-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500" y="0"/>
            <a:ext cx="4762500" cy="2857496"/>
          </a:xfrm>
          <a:prstGeom prst="rect">
            <a:avLst/>
          </a:prstGeom>
          <a:noFill/>
        </p:spPr>
      </p:pic>
      <p:pic>
        <p:nvPicPr>
          <p:cNvPr id="28678" name="Picture 6" descr="http://bientoancanh.vn/userfiles/seafis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86190"/>
            <a:ext cx="4357686" cy="3071810"/>
          </a:xfrm>
          <a:prstGeom prst="rect">
            <a:avLst/>
          </a:prstGeom>
          <a:noFill/>
        </p:spPr>
      </p:pic>
      <p:pic>
        <p:nvPicPr>
          <p:cNvPr id="28680" name="Picture 8" descr="http://m.f29.img.vnecdn.net/2014/01/09/ca-map-6653-138923269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3786190"/>
            <a:ext cx="4786314" cy="307181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28728" y="2857496"/>
            <a:ext cx="6643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 advTm="9157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86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86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86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612" y="142853"/>
            <a:ext cx="6215106" cy="1071569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571736" y="1214422"/>
            <a:ext cx="6357982" cy="535785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bơi</a:t>
            </a:r>
            <a:endParaRPr lang="en-US" sz="2800" dirty="0">
              <a:solidFill>
                <a:srgbClr val="00B05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cô.Cá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ngụp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2: Ai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nhau.Trẻ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media.tinmoitruong.vn/public/media/media/picture/11/10(2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648426"/>
            <a:ext cx="2500330" cy="2209574"/>
          </a:xfrm>
          <a:prstGeom prst="rect">
            <a:avLst/>
          </a:prstGeom>
          <a:noFill/>
        </p:spPr>
      </p:pic>
      <p:pic>
        <p:nvPicPr>
          <p:cNvPr id="9" name="Picture 6" descr="http://media.tinmoi.vn/2012/05/01/21_8_1335876074_57_010512_the-gioi_ca-heo-dan-viet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1000108"/>
            <a:ext cx="1860562" cy="1902833"/>
          </a:xfrm>
          <a:prstGeom prst="rect">
            <a:avLst/>
          </a:prstGeom>
          <a:noFill/>
        </p:spPr>
      </p:pic>
      <p:pic>
        <p:nvPicPr>
          <p:cNvPr id="10" name="Picture 2" descr="http://www.vietaz.com.vn/Upload/503/VN/Products/503_4740_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11491" y="1136138"/>
            <a:ext cx="1857388" cy="1766803"/>
          </a:xfrm>
          <a:prstGeom prst="rect">
            <a:avLst/>
          </a:prstGeom>
          <a:noFill/>
        </p:spPr>
      </p:pic>
      <p:pic>
        <p:nvPicPr>
          <p:cNvPr id="16" name="Picture 10" descr="http://thvl.vn/data/upload_file/Image/HaiDang/vet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4643446"/>
            <a:ext cx="2266936" cy="2214554"/>
          </a:xfrm>
          <a:prstGeom prst="rect">
            <a:avLst/>
          </a:prstGeom>
          <a:noFill/>
        </p:spPr>
      </p:pic>
      <p:pic>
        <p:nvPicPr>
          <p:cNvPr id="19" name="Picture 15" descr="sad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72" y="5715016"/>
            <a:ext cx="762000" cy="755650"/>
          </a:xfrm>
          <a:prstGeom prst="rect">
            <a:avLst/>
          </a:prstGeom>
          <a:noFill/>
        </p:spPr>
      </p:pic>
      <p:pic>
        <p:nvPicPr>
          <p:cNvPr id="20" name="Picture 16" descr="sad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20" y="5429264"/>
            <a:ext cx="762000" cy="755650"/>
          </a:xfrm>
          <a:prstGeom prst="rect">
            <a:avLst/>
          </a:prstGeom>
          <a:noFill/>
        </p:spPr>
      </p:pic>
      <p:pic>
        <p:nvPicPr>
          <p:cNvPr id="21" name="Picture 6" descr="http://bientoancanh.vn/userfiles/seafish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34" y="4572008"/>
            <a:ext cx="2643174" cy="2285992"/>
          </a:xfrm>
          <a:prstGeom prst="rect">
            <a:avLst/>
          </a:prstGeom>
          <a:noFill/>
        </p:spPr>
      </p:pic>
      <p:pic>
        <p:nvPicPr>
          <p:cNvPr id="22" name="Picture 18" descr="smiley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43042" y="5214950"/>
            <a:ext cx="755650" cy="75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6.2963E-6 L 0.0158 -0.40948 " pathEditMode="relative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4026154"/>
            <a:ext cx="8229600" cy="2643206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83671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3.Kết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514350" indent="-514350" algn="ctr">
              <a:buNone/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ỔN ĐỊNH TỔ CHỨC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trẻ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cùng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hát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hát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: Cá vàng bơi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h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3500438"/>
            <a:ext cx="1785950" cy="2295532"/>
          </a:xfrm>
          <a:prstGeom prst="rect">
            <a:avLst/>
          </a:prstGeom>
          <a:noFill/>
        </p:spPr>
      </p:pic>
      <p:pic>
        <p:nvPicPr>
          <p:cNvPr id="6" name="Picture 7" descr="h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3429000"/>
            <a:ext cx="1938342" cy="2366970"/>
          </a:xfrm>
          <a:prstGeom prst="rect">
            <a:avLst/>
          </a:prstGeom>
          <a:noFill/>
        </p:spPr>
      </p:pic>
      <p:pic>
        <p:nvPicPr>
          <p:cNvPr id="9" name="Picture 9" descr="xsgs_11040_416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834563">
            <a:off x="8129060" y="984622"/>
            <a:ext cx="1104900" cy="2209800"/>
          </a:xfrm>
          <a:prstGeom prst="rect">
            <a:avLst/>
          </a:prstGeom>
          <a:noFill/>
        </p:spPr>
      </p:pic>
      <p:pic>
        <p:nvPicPr>
          <p:cNvPr id="10" name="Picture 9" descr="xsgs_11040_416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879312">
            <a:off x="217843" y="876573"/>
            <a:ext cx="1104900" cy="2209800"/>
          </a:xfrm>
          <a:prstGeom prst="rect">
            <a:avLst/>
          </a:prstGeom>
          <a:noFill/>
        </p:spPr>
      </p:pic>
      <p:pic>
        <p:nvPicPr>
          <p:cNvPr id="2" name="CaVangBoi-BeXuanMai_4a3z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10604" y="518637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6045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"/>
            <a:ext cx="8072494" cy="57147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Ã¡ vÃ ng ranchu size 10cm giÃ¡ 50k-1 con, cÃ¡ vÃ ng ngá»c trai size 10cm giÃ¡ 50k (1)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115616" y="1076088"/>
            <a:ext cx="6956276" cy="579191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40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714356"/>
            <a:ext cx="6215106" cy="5411807"/>
          </a:xfrm>
        </p:spPr>
        <p:txBody>
          <a:bodyPr/>
          <a:lstStyle/>
          <a:p>
            <a:pPr algn="ctr"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76253"/>
            <a:chOff x="685800" y="0"/>
            <a:chExt cx="8267700" cy="390525"/>
          </a:xfrm>
        </p:grpSpPr>
        <p:pic>
          <p:nvPicPr>
            <p:cNvPr id="5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 32"/>
          <p:cNvGrpSpPr/>
          <p:nvPr/>
        </p:nvGrpSpPr>
        <p:grpSpPr>
          <a:xfrm>
            <a:off x="285720" y="6215082"/>
            <a:ext cx="8858280" cy="642918"/>
            <a:chOff x="685800" y="0"/>
            <a:chExt cx="8267700" cy="390525"/>
          </a:xfrm>
        </p:grpSpPr>
        <p:pic>
          <p:nvPicPr>
            <p:cNvPr id="34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" name="Group 61"/>
          <p:cNvGrpSpPr/>
          <p:nvPr/>
        </p:nvGrpSpPr>
        <p:grpSpPr>
          <a:xfrm rot="5400000">
            <a:off x="-3233742" y="3233737"/>
            <a:ext cx="6858003" cy="390525"/>
            <a:chOff x="685800" y="0"/>
            <a:chExt cx="8267700" cy="390525"/>
          </a:xfrm>
        </p:grpSpPr>
        <p:pic>
          <p:nvPicPr>
            <p:cNvPr id="63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1" name="Group 90"/>
          <p:cNvGrpSpPr/>
          <p:nvPr/>
        </p:nvGrpSpPr>
        <p:grpSpPr>
          <a:xfrm rot="5400000">
            <a:off x="5572132" y="3071834"/>
            <a:ext cx="6500858" cy="357190"/>
            <a:chOff x="685800" y="0"/>
            <a:chExt cx="8267700" cy="390525"/>
          </a:xfrm>
        </p:grpSpPr>
        <p:pic>
          <p:nvPicPr>
            <p:cNvPr id="92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 advTm="343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oldfish"/>
          <p:cNvPicPr>
            <a:picLocks noGrp="1" noChangeAspect="1" noChangeArrowheads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107503" y="924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8072462" y="1500174"/>
            <a:ext cx="357190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8143900" y="785794"/>
            <a:ext cx="785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16" y="5643578"/>
            <a:ext cx="121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1643042" y="857232"/>
            <a:ext cx="928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flipH="1" flipV="1">
            <a:off x="8501090" y="3714752"/>
            <a:ext cx="357190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H="1" flipV="1">
            <a:off x="7715272" y="3857628"/>
            <a:ext cx="285752" cy="92869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 flipV="1">
            <a:off x="6572264" y="4500570"/>
            <a:ext cx="500066" cy="107157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3643306" y="642918"/>
            <a:ext cx="500066" cy="92869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H="1">
            <a:off x="6357950" y="1928802"/>
            <a:ext cx="642942" cy="71438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2143108" y="1428736"/>
            <a:ext cx="142876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429653" y="4714884"/>
            <a:ext cx="60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6336" y="4786322"/>
            <a:ext cx="83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16" y="1107265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Vẩy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4046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8515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" grpId="0"/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sh-food.co.uk/acatalog/hikari_Oranda_Gold_Fish_Foo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000504"/>
            <a:ext cx="3071802" cy="2857496"/>
          </a:xfrm>
          <a:prstGeom prst="rect">
            <a:avLst/>
          </a:prstGeom>
          <a:noFill/>
        </p:spPr>
      </p:pic>
      <p:pic>
        <p:nvPicPr>
          <p:cNvPr id="1028" name="Picture 4" descr="http://akvarium.xf.cz/foto/hydrotrich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0504"/>
            <a:ext cx="2928926" cy="2857496"/>
          </a:xfrm>
          <a:prstGeom prst="rect">
            <a:avLst/>
          </a:prstGeom>
          <a:noFill/>
        </p:spPr>
      </p:pic>
      <p:pic>
        <p:nvPicPr>
          <p:cNvPr id="1032" name="Picture 8" descr=" photo IMG_37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4000504"/>
            <a:ext cx="3143272" cy="2857496"/>
          </a:xfrm>
          <a:prstGeom prst="rect">
            <a:avLst/>
          </a:prstGeom>
          <a:noFill/>
        </p:spPr>
      </p:pic>
      <p:pic>
        <p:nvPicPr>
          <p:cNvPr id="1034" name="Picture 10" descr="http://nhatot.net/wp-content/uploads/2013/07/cavan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714356"/>
            <a:ext cx="4714908" cy="328614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14546" y="142853"/>
            <a:ext cx="5286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 advTm="4375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785795"/>
            <a:ext cx="7772400" cy="1714511"/>
          </a:xfrm>
        </p:spPr>
        <p:txBody>
          <a:bodyPr/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Vận động:</a:t>
            </a:r>
          </a:p>
          <a:p>
            <a:pPr algn="ctr"/>
            <a:r>
              <a:rPr lang="pt-B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Các con cùng làm chú cá vàng bơi nào?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advTm="515"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edia.vietq.vn/files/becatheophongthuy-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3438" cy="3107531"/>
          </a:xfrm>
          <a:prstGeom prst="rect">
            <a:avLst/>
          </a:prstGeom>
          <a:noFill/>
        </p:spPr>
      </p:pic>
      <p:pic>
        <p:nvPicPr>
          <p:cNvPr id="26628" name="Picture 4" descr="http://125.235.29.5:8888/medias/4ecda901441c7/2012/04/14/d4c965cf-b7e3-4ad2-a978-d5a44bd273c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0504"/>
            <a:ext cx="4572000" cy="2857496"/>
          </a:xfrm>
          <a:prstGeom prst="rect">
            <a:avLst/>
          </a:prstGeom>
          <a:noFill/>
        </p:spPr>
      </p:pic>
      <p:pic>
        <p:nvPicPr>
          <p:cNvPr id="26630" name="Picture 6" descr="http://www.bqllang.gov.vn/images/tintuc/26.6.2012/ao_ca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000504"/>
            <a:ext cx="4572000" cy="2857496"/>
          </a:xfrm>
          <a:prstGeom prst="rect">
            <a:avLst/>
          </a:prstGeom>
          <a:noFill/>
        </p:spPr>
      </p:pic>
      <p:sp>
        <p:nvSpPr>
          <p:cNvPr id="26632" name="AutoShape 8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AutoShape 10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AutoShape 12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8" name="AutoShape 14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40" name="Picture 16" descr="http://thegioidaquy.net/uploads/images/ca-can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1"/>
            <a:ext cx="4500562" cy="314324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428860" y="3244334"/>
            <a:ext cx="5356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 advTm="367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4929222" cy="1714512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46" name="Picture 2" descr="http://img.v3.news.zdn.vn/w660/Uploaded/bpcgdbb2/2014_12_05/Sam_canh_Zing_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857496"/>
            <a:ext cx="4500562" cy="4000504"/>
          </a:xfrm>
          <a:prstGeom prst="rect">
            <a:avLst/>
          </a:prstGeom>
          <a:noFill/>
        </p:spPr>
      </p:pic>
      <p:pic>
        <p:nvPicPr>
          <p:cNvPr id="6148" name="Picture 4" descr="http://phunutoday.vn/dataimages/201210/original/images778058_tre_em_nhat_rac_ho_guom_phunutod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30" y="2857496"/>
            <a:ext cx="4643470" cy="400050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204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3|1.4|1.4|1.3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8|0.8|0.7|0.6|0.6|0.6|0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8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8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2.3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728</TotalTime>
  <Words>267</Words>
  <Application>Microsoft Office PowerPoint</Application>
  <PresentationFormat>On-screen Show (4:3)</PresentationFormat>
  <Paragraphs>34</Paragraphs>
  <Slides>13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Để môi trường nước nơi cá và các vật sống dười nước luôn sạch các con cần làm gì?</vt:lpstr>
      <vt:lpstr>PowerPoint Presentation</vt:lpstr>
      <vt:lpstr>Hoạt động 3: Mời bạn cùng tham gia trò chơi với chúng tôi</vt:lpstr>
      <vt:lpstr>PowerPoint Presentation</vt:lpstr>
      <vt:lpstr>Chúc các cô vui vẻ, chúc các bé mạnh khỏe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HOÀNG MAI TRƯỜNG MẦM NON ĐẠI KIM</dc:title>
  <dc:creator>Duong-Tuyet</dc:creator>
  <cp:lastModifiedBy>Administrator</cp:lastModifiedBy>
  <cp:revision>94</cp:revision>
  <dcterms:created xsi:type="dcterms:W3CDTF">2015-07-15T14:28:04Z</dcterms:created>
  <dcterms:modified xsi:type="dcterms:W3CDTF">2023-06-02T03:41:08Z</dcterms:modified>
</cp:coreProperties>
</file>