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6" r:id="rId3"/>
    <p:sldId id="343" r:id="rId4"/>
    <p:sldId id="349" r:id="rId5"/>
    <p:sldId id="317" r:id="rId6"/>
    <p:sldId id="350" r:id="rId7"/>
    <p:sldId id="355" r:id="rId8"/>
    <p:sldId id="356" r:id="rId9"/>
    <p:sldId id="358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7C80"/>
    <a:srgbClr val="FF9900"/>
    <a:srgbClr val="10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91" d="100"/>
          <a:sy n="91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3850-A73D-4627-89C3-E8534A919B83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1BE1-ED68-4E16-9139-066CC77D9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14D9F-3492-4872-BE85-3E2DA68345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7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F1BE1-ED68-4E16-9139-066CC77D95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E219D3-ED1D-4162-A741-7CC1184FD6B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57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7DDC1-6657-4901-B2DC-880F611EA06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82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F58EF-2324-4212-8D16-43623C820960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7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C361-BEDC-4FB5-BBB0-F65034C7B1C4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16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036D3-0380-4109-BDC0-2766196F07F6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3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74CF15-0CE8-4C83-B3DD-ECBBCB2425D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93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BBDAC-F3F4-4F96-AC24-643B7016B03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89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4085B-000B-41CA-B8EE-199128682D2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3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95C12-ED20-4303-905C-7D3F9F64939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7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E4E06-3927-4051-AD75-6D98204CB20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EF66D-927F-40AD-AD95-8FE2608E085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92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62EA9-7387-438C-8896-01199176213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681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0EEF8-46DB-4A63-B15F-56F363F13A72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324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42EAE-368E-48E6-BAE7-115BAF98843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819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63C9F-D53E-4F8E-A247-F3A7A391FEAA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8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6B34C-22B6-4912-BDD1-4FD9BC25BB5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59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38481-0B7C-45C9-A2B5-835A5C4FFEDF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31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17A-6E22-41C2-808B-B52E4712C4A9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BE4DC-5F03-487B-B16E-2E88771BA3AC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6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2215787" y="305314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 GIÁO DỤC VÀ ĐÀO TẠO QUẬN LONG BIÊN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Non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Hoa Hướng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Dương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1508216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Lĩnh vực phát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thẩm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mĩ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tạo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vi-VN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Cắt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dán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trang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phục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Độ tuổi: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3-4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endParaRPr lang="vi-VN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viên: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Hoàng Thu Hà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0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29"/>
      </p:ext>
    </p:extLst>
  </p:cSld>
  <p:clrMapOvr>
    <a:masterClrMapping/>
  </p:clrMapOvr>
  <p:transition spd="slow" advClick="0" advTm="223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67300" y="228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286000" y="1032420"/>
            <a:ext cx="8001000" cy="4793159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600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06876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1026" name="Picture 2" descr="Happy Kids and Ball on Meadow, Funny Vector Illustration Stock Vector -  Illustration of crowd, cute: 140787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0497002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05200" y="125416"/>
            <a:ext cx="4038600" cy="7889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6084" y="1326210"/>
            <a:ext cx="1792604" cy="2669840"/>
            <a:chOff x="646084" y="1326210"/>
            <a:chExt cx="1792604" cy="2669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4" y="1326210"/>
              <a:ext cx="1792604" cy="19686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34312" y="3411275"/>
              <a:ext cx="1616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7800" y="3429204"/>
            <a:ext cx="334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822672" y="1350665"/>
            <a:ext cx="2638697" cy="2660140"/>
            <a:chOff x="8822672" y="1350665"/>
            <a:chExt cx="2638697" cy="26601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672" y="1350665"/>
              <a:ext cx="2638697" cy="20050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9015193" y="3426030"/>
              <a:ext cx="2438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lau tay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12" y="6622528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69" y="1458820"/>
            <a:ext cx="2982592" cy="1950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2" y="4302035"/>
            <a:ext cx="3251736" cy="232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77000" y="4773049"/>
            <a:ext cx="3091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109" y="1275498"/>
            <a:ext cx="1918491" cy="2133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6759" y="3477808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thủ công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628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2438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HĐ1:</a:t>
            </a:r>
          </a:p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Quan sát tranh 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293987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3505200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24398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" y="-19594"/>
            <a:ext cx="12185469" cy="6953794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086100" y="1687921"/>
            <a:ext cx="60198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77972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48558" y="3657600"/>
            <a:ext cx="577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4: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 bày sản phẩm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0244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168264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1793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124</Words>
  <Application>Microsoft Office PowerPoint</Application>
  <PresentationFormat>Widescreen</PresentationFormat>
  <Paragraphs>36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GIA BÌNH TRƯỜNG MN HOÀNG ĐĂNG MIỆN</dc:title>
  <dc:creator>IDEAPAD</dc:creator>
  <cp:lastModifiedBy>Administrator</cp:lastModifiedBy>
  <cp:revision>303</cp:revision>
  <dcterms:created xsi:type="dcterms:W3CDTF">2020-10-24T12:49:29Z</dcterms:created>
  <dcterms:modified xsi:type="dcterms:W3CDTF">2023-06-02T06:28:37Z</dcterms:modified>
</cp:coreProperties>
</file>