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6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9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3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9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BC90-0797-447F-9AC6-A997D83BC63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7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146" y="292369"/>
            <a:ext cx="9962865" cy="102033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428" y="3016155"/>
            <a:ext cx="6755642" cy="3841845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ÂM NHẠC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- VĐMH: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HƯƠNG MAI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376"/>
            <a:ext cx="10515600" cy="95534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4411" y="2537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057"/>
            <a:ext cx="10515600" cy="576991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047044"/>
            <a:ext cx="64918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Cô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trẻ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hát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hát</a:t>
            </a:r>
            <a:r>
              <a:rPr lang="en-US" sz="3000" b="1" dirty="0" smtClean="0">
                <a:solidFill>
                  <a:srgbClr val="FF0000"/>
                </a:solidFill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</a:rPr>
              <a:t>Hạt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mầm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xinh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7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367" y="562708"/>
            <a:ext cx="10515600" cy="726696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6367" y="1289404"/>
            <a:ext cx="5962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</a:rPr>
              <a:t>Cô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vận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động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lần</a:t>
            </a:r>
            <a:r>
              <a:rPr lang="en-US" sz="3000" dirty="0" smtClean="0">
                <a:solidFill>
                  <a:srgbClr val="FF0000"/>
                </a:solidFill>
              </a:rPr>
              <a:t> 1: </a:t>
            </a:r>
            <a:r>
              <a:rPr lang="en-US" sz="3000" dirty="0" err="1" smtClean="0">
                <a:solidFill>
                  <a:srgbClr val="FF0000"/>
                </a:solidFill>
              </a:rPr>
              <a:t>Không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phân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tích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367" y="2016100"/>
            <a:ext cx="32407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</a:rPr>
              <a:t>Cô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vận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động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lần</a:t>
            </a:r>
            <a:r>
              <a:rPr lang="en-US" sz="3000" dirty="0" smtClean="0">
                <a:solidFill>
                  <a:srgbClr val="FF0000"/>
                </a:solidFill>
              </a:rPr>
              <a:t> 2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5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7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348670"/>
            <a:ext cx="10515600" cy="16324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3120" y="3981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7505"/>
            <a:ext cx="117538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mũ</a:t>
            </a:r>
            <a:r>
              <a:rPr lang="en-US" sz="2400" dirty="0" smtClean="0">
                <a:solidFill>
                  <a:srgbClr val="FF0000"/>
                </a:solidFill>
              </a:rPr>
              <a:t> chop </a:t>
            </a:r>
            <a:r>
              <a:rPr lang="en-US" sz="2400" dirty="0" err="1" smtClean="0">
                <a:solidFill>
                  <a:srgbClr val="FF0000"/>
                </a:solidFill>
              </a:rPr>
              <a:t>kín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bài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bất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kì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nào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vừa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.  </a:t>
            </a:r>
            <a:r>
              <a:rPr lang="en-US" sz="2400" dirty="0" err="1" smtClean="0">
                <a:solidFill>
                  <a:srgbClr val="FF0000"/>
                </a:solidFill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chưa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yêu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81" y="2547834"/>
            <a:ext cx="769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nào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thưởng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hoa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212</Words>
  <Application>Microsoft Office PowerPoint</Application>
  <PresentationFormat>Widescreen</PresentationFormat>
  <Paragraphs>29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 TRƯỜNG MẦM NON HOA HƯỚNG DƯƠNG</vt:lpstr>
      <vt:lpstr>Trò chuyện với trẻ về các loại quả và cho trẻ đoán tên bài hát</vt:lpstr>
      <vt:lpstr>Phương pháp, hình thức tổ chức</vt:lpstr>
      <vt:lpstr>Dạy vận động minh họa</vt:lpstr>
      <vt:lpstr>Cô và trẻ cùng vận động theo bài hát</vt:lpstr>
      <vt:lpstr>Nghe hát: Quả</vt:lpstr>
      <vt:lpstr>Trò chơi âm nhạc: Tai ai tinh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</dc:title>
  <dc:creator>Le Tien Duat</dc:creator>
  <cp:lastModifiedBy>Administrator</cp:lastModifiedBy>
  <cp:revision>23</cp:revision>
  <dcterms:created xsi:type="dcterms:W3CDTF">2019-03-26T08:53:32Z</dcterms:created>
  <dcterms:modified xsi:type="dcterms:W3CDTF">2023-06-02T06:25:02Z</dcterms:modified>
</cp:coreProperties>
</file>