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75" r:id="rId4"/>
    <p:sldId id="276" r:id="rId5"/>
    <p:sldId id="277" r:id="rId6"/>
    <p:sldId id="278" r:id="rId7"/>
    <p:sldId id="279" r:id="rId8"/>
    <p:sldId id="280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48"/>
      </p:cViewPr>
      <p:guideLst>
        <p:guide orient="horz" pos="216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5081C-7734-4CB5-9338-62EE8C00CFA1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733F4-3697-4AC3-ABEB-EBB37030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4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733F4-3697-4AC3-ABEB-EBB37030A5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54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733F4-3697-4AC3-ABEB-EBB37030A5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1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DF32-93AF-43C7-8222-81F0C6EDA77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1541-7426-4C6D-8A02-96C732E1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6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DF32-93AF-43C7-8222-81F0C6EDA77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1541-7426-4C6D-8A02-96C732E1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1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DF32-93AF-43C7-8222-81F0C6EDA77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1541-7426-4C6D-8A02-96C732E1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7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DF32-93AF-43C7-8222-81F0C6EDA77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1541-7426-4C6D-8A02-96C732E1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03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DF32-93AF-43C7-8222-81F0C6EDA77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1541-7426-4C6D-8A02-96C732E1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6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DF32-93AF-43C7-8222-81F0C6EDA77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1541-7426-4C6D-8A02-96C732E1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95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DF32-93AF-43C7-8222-81F0C6EDA77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1541-7426-4C6D-8A02-96C732E1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92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DF32-93AF-43C7-8222-81F0C6EDA77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1541-7426-4C6D-8A02-96C732E1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3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DF32-93AF-43C7-8222-81F0C6EDA77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1541-7426-4C6D-8A02-96C732E1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6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DF32-93AF-43C7-8222-81F0C6EDA77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1541-7426-4C6D-8A02-96C732E1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3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DF32-93AF-43C7-8222-81F0C6EDA77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1541-7426-4C6D-8A02-96C732E1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2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BDF32-93AF-43C7-8222-81F0C6EDA77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21541-7426-4C6D-8A02-96C732E17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ẫ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" y="1587"/>
            <a:ext cx="9162184" cy="683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272143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latin typeface="+mj-lt"/>
              </a:rPr>
              <a:t>ỦY BAN NHÂN DÂN QUẬN LONG BIÊN</a:t>
            </a:r>
          </a:p>
          <a:p>
            <a:pPr algn="ctr"/>
            <a:r>
              <a:rPr lang="vi-VN" b="1" dirty="0">
                <a:latin typeface="+mj-lt"/>
              </a:rPr>
              <a:t>TRƯỜNG MẦM NON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b="1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0700" y="1679292"/>
            <a:ext cx="5867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000" b="1" cap="none" spc="0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BÀI THUYẾT TRÌNH</a:t>
            </a:r>
            <a:endParaRPr lang="en-US" sz="40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2662" y="2703846"/>
            <a:ext cx="60634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Một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số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biện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pháp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tổ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chức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tốt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dân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gian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cho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trẻ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mầm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non 3-4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tuổi</a:t>
            </a:r>
            <a:endParaRPr lang="en-US" sz="32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4636363"/>
            <a:ext cx="4686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Đối tượng: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MGB C1 (3-4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87048" y="6470073"/>
            <a:ext cx="224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2022 - 2023</a:t>
            </a:r>
          </a:p>
        </p:txBody>
      </p:sp>
    </p:spTree>
    <p:extLst>
      <p:ext uri="{BB962C8B-B14F-4D97-AF65-F5344CB8AC3E}">
        <p14:creationId xmlns:p14="http://schemas.microsoft.com/office/powerpoint/2010/main" val="385491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owerpoint đẹp 3 | Hình nền, Power points, Điên lạ k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7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" y="1981200"/>
            <a:ext cx="845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vi-VN" sz="2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2022 – 2023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3-4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04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40 150+ Hình Nền Slide Powerpoint Đẹp Full Hd Cực Chất Đủ Thể Loại Tải 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964EE-A86E-4F97-4B8A-00FB844BA5F9}"/>
              </a:ext>
            </a:extLst>
          </p:cNvPr>
          <p:cNvSpPr txBox="1"/>
          <p:nvPr/>
        </p:nvSpPr>
        <p:spPr>
          <a:xfrm>
            <a:off x="3657600" y="6858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FF0000"/>
                </a:solidFill>
                <a:latin typeface="+mj-lt"/>
              </a:rPr>
              <a:t>I. ĐẶT VẤN ĐỀ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C7EFC1-2173-4E4C-F4DA-F4FE252B4258}"/>
              </a:ext>
            </a:extLst>
          </p:cNvPr>
          <p:cNvSpPr txBox="1"/>
          <p:nvPr/>
        </p:nvSpPr>
        <p:spPr>
          <a:xfrm>
            <a:off x="914400" y="974612"/>
            <a:ext cx="7315200" cy="5196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80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diều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thòi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thòi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20000"/>
              </a:lnSpc>
              <a:spcAft>
                <a:spcPts val="80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đua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 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sư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phạm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mầm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3-4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212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40 150+ Hình Nền Slide Powerpoint Đẹp Full Hd Cực Chất Đủ Thể Loại Tải 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964EE-A86E-4F97-4B8A-00FB844BA5F9}"/>
              </a:ext>
            </a:extLst>
          </p:cNvPr>
          <p:cNvSpPr txBox="1"/>
          <p:nvPr/>
        </p:nvSpPr>
        <p:spPr>
          <a:xfrm>
            <a:off x="2209800" y="68658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+mj-lt"/>
              </a:rPr>
              <a:t>I</a:t>
            </a:r>
            <a:r>
              <a:rPr lang="vi-VN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vi-VN" sz="1800" b="1" dirty="0">
                <a:solidFill>
                  <a:srgbClr val="FF0000"/>
                </a:solidFill>
                <a:latin typeface="+mj-lt"/>
              </a:rPr>
              <a:t> GIẢI QUYẾT VẤN ĐỀ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C7EFC1-2173-4E4C-F4DA-F4FE252B4258}"/>
              </a:ext>
            </a:extLst>
          </p:cNvPr>
          <p:cNvSpPr txBox="1"/>
          <p:nvPr/>
        </p:nvSpPr>
        <p:spPr>
          <a:xfrm>
            <a:off x="914400" y="974612"/>
            <a:ext cx="7315200" cy="662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  <a:spcAft>
                <a:spcPts val="800"/>
              </a:spcAft>
            </a:pP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lứa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3C18A-B99C-A9A2-4FB9-03061AFF4DD1}"/>
              </a:ext>
            </a:extLst>
          </p:cNvPr>
          <p:cNvSpPr txBox="1"/>
          <p:nvPr/>
        </p:nvSpPr>
        <p:spPr>
          <a:xfrm>
            <a:off x="1012698" y="1651337"/>
            <a:ext cx="7118604" cy="4434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80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hẳn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lứa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vồng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“Chi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“Nu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nu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“Dung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dăng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“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co”, “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Mèo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đuổi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chuột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mây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dê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 “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ếch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lừa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đĩa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vồng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Oẳn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tù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75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40 150+ Hình Nền Slide Powerpoint Đẹp Full Hd Cực Chất Đủ Thể Loại Tải 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CE6A1D-BB92-0BAE-5082-5E238CB9D2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3352800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89A88-122E-8005-C4CC-689B5F8391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57600"/>
            <a:ext cx="3352800" cy="257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A548DF-3982-829B-60B2-2657EB142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4" y="685800"/>
            <a:ext cx="3352800" cy="2514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7CDD35-739D-BEC6-223B-5ADA69702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794" y="3657600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40 150+ Hình Nền Slide Powerpoint Đẹp Full Hd Cực Chất Đủ Thể Loại Tải 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75C7B1-59B5-4F46-28C5-5EEAB529A403}"/>
              </a:ext>
            </a:extLst>
          </p:cNvPr>
          <p:cNvSpPr txBox="1"/>
          <p:nvPr/>
        </p:nvSpPr>
        <p:spPr>
          <a:xfrm>
            <a:off x="876300" y="685800"/>
            <a:ext cx="7391400" cy="733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  <a:spcAft>
                <a:spcPts val="800"/>
              </a:spcAft>
            </a:pP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endParaRPr lang="en-US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57BC5-DD23-A41F-FFF2-D8B3630992F8}"/>
              </a:ext>
            </a:extLst>
          </p:cNvPr>
          <p:cNvSpPr txBox="1"/>
          <p:nvPr/>
        </p:nvSpPr>
        <p:spPr>
          <a:xfrm>
            <a:off x="990600" y="1425367"/>
            <a:ext cx="3810000" cy="4830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TCDG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nhí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nhảnh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nhộn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song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VD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“Chi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chành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chành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“chi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chành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chành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đanh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con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ngựa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đứt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cương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….”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5794B4-AF91-687C-2CC7-E382490F8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0" y="1933287"/>
            <a:ext cx="34734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7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40 150+ Hình Nền Slide Powerpoint Đẹp Full Hd Cực Chất Đủ Thể Loại Tải 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9538E-5522-3610-BDA4-EC85D805755E}"/>
              </a:ext>
            </a:extLst>
          </p:cNvPr>
          <p:cNvSpPr txBox="1"/>
          <p:nvPr/>
        </p:nvSpPr>
        <p:spPr>
          <a:xfrm>
            <a:off x="990600" y="762000"/>
            <a:ext cx="3124200" cy="505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Khi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99F06C-B906-A790-6D9C-1C5216169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46301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38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40 150+ Hình Nền Slide Powerpoint Đẹp Full Hd Cực Chất Đủ Thể Loại Tải 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3BEEFF-7688-358D-75DB-E7F33A04D4AB}"/>
              </a:ext>
            </a:extLst>
          </p:cNvPr>
          <p:cNvSpPr txBox="1"/>
          <p:nvPr/>
        </p:nvSpPr>
        <p:spPr>
          <a:xfrm>
            <a:off x="990600" y="914400"/>
            <a:ext cx="7162800" cy="733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  <a:spcAft>
                <a:spcPts val="800"/>
              </a:spcAft>
            </a:pP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7D7E7-E9A4-6EBD-65EC-00F5D768A53A}"/>
              </a:ext>
            </a:extLst>
          </p:cNvPr>
          <p:cNvSpPr txBox="1"/>
          <p:nvPr/>
        </p:nvSpPr>
        <p:spPr>
          <a:xfrm>
            <a:off x="990600" y="2105071"/>
            <a:ext cx="73152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chức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các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nó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sớm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thói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77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ẫu">
            <a:extLst>
              <a:ext uri="{FF2B5EF4-FFF2-40B4-BE49-F238E27FC236}">
                <a16:creationId xmlns:a16="http://schemas.microsoft.com/office/drawing/2014/main" id="{6D2C930D-B22E-7CA9-C9A4-0B7B387D8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2133600"/>
            <a:ext cx="9162184" cy="683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" y="2451000"/>
            <a:ext cx="784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""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3-4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9275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1321</Words>
  <Application>Microsoft Office PowerPoint</Application>
  <PresentationFormat>On-screen Show (4:3)</PresentationFormat>
  <Paragraphs>30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nguyenhamailan84@gmail.com</cp:lastModifiedBy>
  <cp:revision>44</cp:revision>
  <dcterms:created xsi:type="dcterms:W3CDTF">2020-11-10T06:27:44Z</dcterms:created>
  <dcterms:modified xsi:type="dcterms:W3CDTF">2022-10-17T03:30:24Z</dcterms:modified>
</cp:coreProperties>
</file>