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38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5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2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007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834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439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056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32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78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983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79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94BD-E398-4C38-B6CA-9FCB7DB82C9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" y="-16789"/>
            <a:ext cx="913955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527" y="492959"/>
            <a:ext cx="45870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4967" y="1981200"/>
            <a:ext cx="6074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0462" y="4668798"/>
            <a:ext cx="5475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917" y="3048000"/>
            <a:ext cx="915191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  <a:p>
            <a:pPr algn="ctr"/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sz="3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12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36"/>
            <a:ext cx="9144001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1609724" cy="12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76"/>
            <a:ext cx="9211487" cy="6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1569869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31808" cy="685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463" y="2209800"/>
            <a:ext cx="80938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Traân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thaønh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caûm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ôn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  <a:p>
            <a:pPr algn="ctr"/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quyù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thaày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coâ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!</a:t>
            </a:r>
            <a:endParaRPr lang="en-US" sz="7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Techsi.vn</cp:lastModifiedBy>
  <cp:revision>12</cp:revision>
  <dcterms:created xsi:type="dcterms:W3CDTF">2017-11-09T23:53:15Z</dcterms:created>
  <dcterms:modified xsi:type="dcterms:W3CDTF">2023-07-19T14:53:16Z</dcterms:modified>
</cp:coreProperties>
</file>