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Chủ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tượng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tự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nhiên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viên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Hoàng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Thị</a:t>
            </a:r>
            <a:r>
              <a:rPr lang="en-US" dirty="0" smtClean="0">
                <a:solidFill>
                  <a:srgbClr val="7030A0"/>
                </a:solidFill>
              </a:rPr>
              <a:t> Thu </a:t>
            </a:r>
            <a:r>
              <a:rPr lang="en-US" dirty="0" err="1" smtClean="0">
                <a:solidFill>
                  <a:srgbClr val="7030A0"/>
                </a:solidFill>
              </a:rPr>
              <a:t>Hằng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66800" y="5976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HOA ANH ĐÀO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52" y="1355725"/>
            <a:ext cx="1635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627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4000" y="3505200"/>
            <a:ext cx="6400800" cy="1525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7030A0"/>
                </a:solidFill>
              </a:rPr>
              <a:t>Lĩnh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vực</a:t>
            </a:r>
            <a:r>
              <a:rPr lang="en-US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Phát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triển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thức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Lứa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tuổi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Mẫu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3-4 </a:t>
            </a:r>
            <a:r>
              <a:rPr lang="en-US" dirty="0" err="1" smtClean="0">
                <a:solidFill>
                  <a:srgbClr val="7030A0"/>
                </a:solidFill>
              </a:rPr>
              <a:t>tuổi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19200" y="7500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HOA ANH ĐÀO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52" y="1508125"/>
            <a:ext cx="1635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137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PowerPoint Presentation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Techsi.vn</cp:lastModifiedBy>
  <cp:revision>32</cp:revision>
  <dcterms:created xsi:type="dcterms:W3CDTF">2020-09-28T09:05:55Z</dcterms:created>
  <dcterms:modified xsi:type="dcterms:W3CDTF">2023-05-08T05:36:54Z</dcterms:modified>
</cp:coreProperties>
</file>