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4" r:id="rId10"/>
    <p:sldId id="270" r:id="rId11"/>
    <p:sldId id="269" r:id="rId12"/>
    <p:sldId id="268" r:id="rId13"/>
    <p:sldId id="267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0613" y="4237785"/>
            <a:ext cx="508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MGB (3-4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20- 25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03" y="1748694"/>
            <a:ext cx="1512242" cy="1496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9233" y="758174"/>
            <a:ext cx="587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2318" y="3404696"/>
            <a:ext cx="4187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77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599" y="2607857"/>
            <a:ext cx="4463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21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13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494" y="2228671"/>
            <a:ext cx="439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3721" y="2635623"/>
            <a:ext cx="61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9377" y="2228671"/>
            <a:ext cx="5540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9882" y="2765629"/>
            <a:ext cx="6633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dạy tiếng Anh cho trẻ em qua bài hát hiệu qu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765"/>
            <a:ext cx="12382500" cy="85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ọi xe phòng cháy chữa cháy khi có hỏa hoạn tốn bao nhiêu tiề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5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62423" y="2505669"/>
            <a:ext cx="405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Đọc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diễn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cảm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xe chữa chá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6761" cy="68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53289" y="2634826"/>
            <a:ext cx="3286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Thoại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8806" cy="6858000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56330" y="1983255"/>
            <a:ext cx="815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4153" y="2407024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240" y="2228671"/>
            <a:ext cx="5617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07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0" y="-297"/>
            <a:ext cx="12260119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4898" y="2433918"/>
            <a:ext cx="5702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136</Words>
  <Application>Microsoft Office PowerPoint</Application>
  <PresentationFormat>Widescreen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23</cp:revision>
  <dcterms:created xsi:type="dcterms:W3CDTF">2021-03-30T06:21:04Z</dcterms:created>
  <dcterms:modified xsi:type="dcterms:W3CDTF">2023-04-04T09:53:49Z</dcterms:modified>
</cp:coreProperties>
</file>