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5" r:id="rId10"/>
    <p:sldId id="264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90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64A45-EB25-8BF2-640A-1142D0C0D8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B055B4-01B3-FC5C-AEB5-6BCA24EC3D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71EBDD-4924-5A4D-2E05-F0AC11963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4250B-48ED-497D-9482-B731B5A5925F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737CA8-0499-36A0-FC57-DC8761868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D57D6E-C0CE-B5BB-50ED-CF13F356E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408B4-7CB7-4906-AB7F-20935DEF0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609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BBE39-6D57-756C-139B-80EB978AE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20470F-FF83-9911-4A7A-42C6A600C3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8D5BA4-0BB0-0ADB-8B7E-7FAC06EAA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4250B-48ED-497D-9482-B731B5A5925F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CB1750-A9AE-06A1-2A34-39A83ADE3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83A6B8-BF95-E405-9762-7030FA86C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408B4-7CB7-4906-AB7F-20935DEF0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835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25ED37-F33F-A81E-AC11-A87B6A4356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933749-B9D3-9F8C-893E-08AF5A7E46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645FCD-24BB-DFF2-E7BD-678EB10C0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4250B-48ED-497D-9482-B731B5A5925F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0A839E-A0F9-A2B0-5FA8-E02BE7E96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D7118E-36B2-27C0-083D-F1F216F53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408B4-7CB7-4906-AB7F-20935DEF0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476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29352-6039-D601-DFE8-D3305E27D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C6818-FBCB-F472-62EA-F4CD6B5541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36E2E-3B4D-3C83-CE6F-261EBC4CC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4250B-48ED-497D-9482-B731B5A5925F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70728C-F6C6-9701-176D-735644C10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9CEF33-88E1-1E1B-568E-97E4B4A4F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408B4-7CB7-4906-AB7F-20935DEF0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104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E037D-FD3F-A306-3A82-68BF26172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F12B8F-845A-2DCF-411A-76D6E491AB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5011E-BEBF-92E7-8738-25E1B99DF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4250B-48ED-497D-9482-B731B5A5925F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5246D8-5464-8BBD-DCB6-3E3B53FF4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8D809A-C085-E4F3-57C0-A14144380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408B4-7CB7-4906-AB7F-20935DEF0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963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F9F77-6F59-DAA2-835E-315F6456B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6B247-56FC-E4F3-0C72-D31054F058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7B4017-7707-304B-F588-59F670FF10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838240-29BD-F775-DB63-DC3EFB316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4250B-48ED-497D-9482-B731B5A5925F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14C2D1-3AA0-2ED3-C09D-AE93B0FBA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E2DADB-46D9-47AB-91D5-8E8A662A3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408B4-7CB7-4906-AB7F-20935DEF0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319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C4212-EB9A-23DD-E59A-1D1970F0B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4B3535-2462-75F1-6128-EB8C6A210F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D6ECE6-C16A-507D-790C-70A7BB4838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AFC86F-3651-188E-1B9A-99A60F3AE6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30D6FC-3B51-091C-A4E7-BA5B9C8636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FBA6E9-E08D-C568-D3E5-3237F819E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4250B-48ED-497D-9482-B731B5A5925F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DFC8EC-247E-625D-3A19-76F86828F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B7819F-91EE-87F9-6DC0-37788E0AA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408B4-7CB7-4906-AB7F-20935DEF0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303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947FF-633F-F96A-399F-9822E141C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91F631-FD19-3578-74C3-8700AE93C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4250B-48ED-497D-9482-B731B5A5925F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0485D6-2AAE-A658-0C77-5DBF7A952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12A3DF-7FDC-E4DF-51EB-8658DD149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408B4-7CB7-4906-AB7F-20935DEF0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904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42ED57-6709-F7B1-1C7A-A6AF44F52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4250B-48ED-497D-9482-B731B5A5925F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9B6884-425C-C51A-E918-72D89F0C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6E8844-D482-1CE7-1EDC-3A52B98C6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408B4-7CB7-4906-AB7F-20935DEF0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612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B10A0-593F-4014-FEDB-DA5E77E17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65FC66-D78F-1AC2-C2DD-46B881ACF5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E029E4-252C-F259-8616-F8052CB007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B00830-460D-DF1E-3400-BEFF26DE1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4250B-48ED-497D-9482-B731B5A5925F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FE784A-6B2A-1E46-1964-052BAE7D0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AF07CA-4E55-A39D-0393-75C76C48B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408B4-7CB7-4906-AB7F-20935DEF0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202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76DB6-F9BC-2446-A650-30A4901F5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F233C4-C8E5-60C3-6772-E2C7493D38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2825BC-C43A-3784-7A46-2C431318AB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A03686-5FC9-4FFF-86DB-CD8C6396A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4250B-48ED-497D-9482-B731B5A5925F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9B6AA5-E6B7-44D8-4755-F9A88A82B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499076-63FC-7062-9C44-8B1E637EE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408B4-7CB7-4906-AB7F-20935DEF0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209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98275B-8371-8142-5E39-23E83D776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9BB7C0-957B-9201-998F-206932881F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189A37-4B7F-3632-A0E4-B3535E73B5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04250B-48ED-497D-9482-B731B5A5925F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97157B-B329-7160-0606-321640D3FE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61CAE6-2D9E-9B05-419B-B8B849E277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C408B4-7CB7-4906-AB7F-20935DEF0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083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microsoft.com/office/2007/relationships/hdphoto" Target="../media/hdphoto3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1.png"/><Relationship Id="rId5" Type="http://schemas.microsoft.com/office/2007/relationships/hdphoto" Target="../media/hdphoto2.wdp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2.wav"/><Relationship Id="rId7" Type="http://schemas.microsoft.com/office/2007/relationships/hdphoto" Target="../media/hdphoto6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1.png"/><Relationship Id="rId5" Type="http://schemas.microsoft.com/office/2007/relationships/hdphoto" Target="../media/hdphoto5.wdp"/><Relationship Id="rId10" Type="http://schemas.openxmlformats.org/officeDocument/2006/relationships/image" Target="../media/image10.png"/><Relationship Id="rId4" Type="http://schemas.openxmlformats.org/officeDocument/2006/relationships/image" Target="../media/image12.png"/><Relationship Id="rId9" Type="http://schemas.microsoft.com/office/2007/relationships/hdphoto" Target="../media/hdphoto7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8.wdp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9.wdp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F219563-63F3-4708-48C0-997C82B7E6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1083" y="331270"/>
            <a:ext cx="9144000" cy="932639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ANH ĐÀO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7D1CC2-6C1A-A133-78E0-1C4044695290}"/>
              </a:ext>
            </a:extLst>
          </p:cNvPr>
          <p:cNvSpPr txBox="1"/>
          <p:nvPr/>
        </p:nvSpPr>
        <p:spPr>
          <a:xfrm>
            <a:off x="3005705" y="4018051"/>
            <a:ext cx="75049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: 4 -5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Lê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Thu Trang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C51BBE-F307-5161-C021-7A5416AFE0B5}"/>
              </a:ext>
            </a:extLst>
          </p:cNvPr>
          <p:cNvSpPr txBox="1"/>
          <p:nvPr/>
        </p:nvSpPr>
        <p:spPr>
          <a:xfrm>
            <a:off x="3164525" y="6123442"/>
            <a:ext cx="5085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2022- 2023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15445C-FC0D-2BE4-F752-FE311C86DC90}"/>
              </a:ext>
            </a:extLst>
          </p:cNvPr>
          <p:cNvSpPr/>
          <p:nvPr/>
        </p:nvSpPr>
        <p:spPr>
          <a:xfrm>
            <a:off x="2920482" y="3184634"/>
            <a:ext cx="625745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3600" b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3600" b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b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600" b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b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3600" b="1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EC8316-6BAD-41A9-A77E-C3B500332D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359" y="1477107"/>
            <a:ext cx="1313793" cy="1297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38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56553-95F1-B3C1-E7A7-F0ADB9FB7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6398" y="506541"/>
            <a:ext cx="6691604" cy="511953"/>
          </a:xfrm>
        </p:spPr>
        <p:txBody>
          <a:bodyPr>
            <a:noAutofit/>
          </a:bodyPr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?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8547BC7-7327-DF37-F7B5-C340FF8073CA}"/>
              </a:ext>
            </a:extLst>
          </p:cNvPr>
          <p:cNvGrpSpPr/>
          <p:nvPr/>
        </p:nvGrpSpPr>
        <p:grpSpPr>
          <a:xfrm>
            <a:off x="177536" y="1632662"/>
            <a:ext cx="3442997" cy="4721235"/>
            <a:chOff x="157062" y="1701651"/>
            <a:chExt cx="3442997" cy="4721235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A953CE7-2587-D2BF-24D7-FBA805C16845}"/>
                </a:ext>
              </a:extLst>
            </p:cNvPr>
            <p:cNvSpPr/>
            <p:nvPr/>
          </p:nvSpPr>
          <p:spPr>
            <a:xfrm>
              <a:off x="157062" y="1701651"/>
              <a:ext cx="3442997" cy="330038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0" b="1" dirty="0">
                  <a:solidFill>
                    <a:schemeClr val="tx1"/>
                  </a:solidFill>
                  <a:latin typeface=".VnAvant" panose="020B7200000000000000" pitchFamily="34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EDC0DE6-08A3-F6DF-D7CC-308F1B9A0339}"/>
                </a:ext>
              </a:extLst>
            </p:cNvPr>
            <p:cNvSpPr txBox="1"/>
            <p:nvPr/>
          </p:nvSpPr>
          <p:spPr>
            <a:xfrm>
              <a:off x="1402698" y="5222557"/>
              <a:ext cx="83665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>
                  <a:latin typeface=".VnAvant" panose="020B7200000000000000" pitchFamily="34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DD55B0C-46F1-A9E5-C49A-2952ED0BB3D9}"/>
              </a:ext>
            </a:extLst>
          </p:cNvPr>
          <p:cNvGrpSpPr/>
          <p:nvPr/>
        </p:nvGrpSpPr>
        <p:grpSpPr>
          <a:xfrm>
            <a:off x="4374501" y="1729079"/>
            <a:ext cx="3442997" cy="4721235"/>
            <a:chOff x="157062" y="1701651"/>
            <a:chExt cx="3442997" cy="4721235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89B0311-B890-649E-472A-75B55C324B03}"/>
                </a:ext>
              </a:extLst>
            </p:cNvPr>
            <p:cNvSpPr/>
            <p:nvPr/>
          </p:nvSpPr>
          <p:spPr>
            <a:xfrm>
              <a:off x="157062" y="1701651"/>
              <a:ext cx="3442997" cy="330038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0" b="1" dirty="0">
                  <a:solidFill>
                    <a:schemeClr val="tx1"/>
                  </a:solidFill>
                  <a:latin typeface=".VnAvant" panose="020B7200000000000000" pitchFamily="34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64FE965-1205-A53F-9D16-F61542FC1053}"/>
                </a:ext>
              </a:extLst>
            </p:cNvPr>
            <p:cNvSpPr txBox="1"/>
            <p:nvPr/>
          </p:nvSpPr>
          <p:spPr>
            <a:xfrm>
              <a:off x="1402698" y="5222557"/>
              <a:ext cx="83665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>
                  <a:latin typeface=".VnAvant" panose="020B7200000000000000" pitchFamily="34" charset="0"/>
                  <a:cs typeface="Times New Roman" panose="02020603050405020304" pitchFamily="18" charset="0"/>
                </a:rPr>
                <a:t>B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DD57065-8B44-8958-E888-B3BBE853EDF2}"/>
              </a:ext>
            </a:extLst>
          </p:cNvPr>
          <p:cNvGrpSpPr/>
          <p:nvPr/>
        </p:nvGrpSpPr>
        <p:grpSpPr>
          <a:xfrm>
            <a:off x="8571467" y="1645063"/>
            <a:ext cx="3442997" cy="4721235"/>
            <a:chOff x="157062" y="1701651"/>
            <a:chExt cx="3442997" cy="4721235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752EA62-5843-4560-8B23-EF4F4BA64F6F}"/>
                </a:ext>
              </a:extLst>
            </p:cNvPr>
            <p:cNvSpPr/>
            <p:nvPr/>
          </p:nvSpPr>
          <p:spPr>
            <a:xfrm>
              <a:off x="157062" y="1701651"/>
              <a:ext cx="3442997" cy="330038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0" b="1" dirty="0">
                  <a:solidFill>
                    <a:schemeClr val="tx1"/>
                  </a:solidFill>
                  <a:latin typeface=".VnAvant" panose="020B7200000000000000" pitchFamily="34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5EFF2E1-1798-39E3-6613-633F03B5D1C5}"/>
                </a:ext>
              </a:extLst>
            </p:cNvPr>
            <p:cNvSpPr txBox="1"/>
            <p:nvPr/>
          </p:nvSpPr>
          <p:spPr>
            <a:xfrm>
              <a:off x="1402698" y="5222557"/>
              <a:ext cx="83665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>
                  <a:latin typeface=".VnAvant" panose="020B7200000000000000" pitchFamily="34" charset="0"/>
                  <a:cs typeface="Times New Roman" panose="02020603050405020304" pitchFamily="18" charset="0"/>
                </a:rPr>
                <a:t>C</a:t>
              </a:r>
            </a:p>
          </p:txBody>
        </p:sp>
      </p:grpSp>
      <p:pic>
        <p:nvPicPr>
          <p:cNvPr id="12" name="Picture 2" descr="ảnh động về biểu tượng cảm xú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279508"/>
            <a:ext cx="1499911" cy="1499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😭 mặt khóc to - �? nghĩa biểu tượng cảm xú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074" y="4189709"/>
            <a:ext cx="1679507" cy="1679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😭 mặt khóc to - �? nghĩa biểu tượng cảm xú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3416" y="4279508"/>
            <a:ext cx="1679507" cy="1679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0859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21401" y="2967335"/>
            <a:ext cx="5749203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9000" b="1" cap="none" spc="0" dirty="0" smtClean="0">
                <a:ln/>
                <a:solidFill>
                  <a:srgbClr val="C00000"/>
                </a:solidFill>
                <a:effectLst/>
              </a:rPr>
              <a:t>Ai </a:t>
            </a:r>
            <a:r>
              <a:rPr lang="en-US" sz="9000" b="1" cap="none" spc="0" dirty="0" err="1" smtClean="0">
                <a:ln/>
                <a:solidFill>
                  <a:srgbClr val="C00000"/>
                </a:solidFill>
                <a:effectLst/>
              </a:rPr>
              <a:t>Tinh</a:t>
            </a:r>
            <a:r>
              <a:rPr lang="en-US" sz="9000" b="1" cap="none" spc="0" dirty="0" smtClean="0">
                <a:ln/>
                <a:solidFill>
                  <a:srgbClr val="C00000"/>
                </a:solidFill>
                <a:effectLst/>
              </a:rPr>
              <a:t> </a:t>
            </a:r>
            <a:r>
              <a:rPr lang="en-US" sz="9000" b="1" cap="none" spc="0" dirty="0" err="1" smtClean="0">
                <a:ln/>
                <a:solidFill>
                  <a:srgbClr val="C00000"/>
                </a:solidFill>
                <a:effectLst/>
              </a:rPr>
              <a:t>Mắt</a:t>
            </a:r>
            <a:endParaRPr lang="en-US" sz="9000" b="1" cap="none" spc="0" dirty="0">
              <a:ln/>
              <a:solidFill>
                <a:srgbClr val="C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8577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ủ Cà Rốt Hoạ Rau Món - Miễn Phí vector hình ảnh trên Pixabay">
            <a:extLst>
              <a:ext uri="{FF2B5EF4-FFF2-40B4-BE49-F238E27FC236}">
                <a16:creationId xmlns:a16="http://schemas.microsoft.com/office/drawing/2014/main" id="{E94F8941-AAD6-E3F8-364B-FD3D6CBB83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996" y="3777387"/>
            <a:ext cx="1400369" cy="2800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ủ Cà Rốt Hoạ Rau Món - Miễn Phí vector hình ảnh trên Pixabay">
            <a:extLst>
              <a:ext uri="{FF2B5EF4-FFF2-40B4-BE49-F238E27FC236}">
                <a16:creationId xmlns:a16="http://schemas.microsoft.com/office/drawing/2014/main" id="{7CA992F3-CC91-7E4D-9C39-8804EA46C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274" y="3777387"/>
            <a:ext cx="1400369" cy="2800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ủ Cà Rốt Hoạ Rau Món - Miễn Phí vector hình ảnh trên Pixabay">
            <a:extLst>
              <a:ext uri="{FF2B5EF4-FFF2-40B4-BE49-F238E27FC236}">
                <a16:creationId xmlns:a16="http://schemas.microsoft.com/office/drawing/2014/main" id="{596E5552-C24F-93DC-F239-42F10F86AD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0833" y="3777387"/>
            <a:ext cx="1400369" cy="2800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CE98FE1-A345-7AB3-3B2D-0D8AAAC8B045}"/>
              </a:ext>
            </a:extLst>
          </p:cNvPr>
          <p:cNvSpPr/>
          <p:nvPr/>
        </p:nvSpPr>
        <p:spPr>
          <a:xfrm>
            <a:off x="10002417" y="4497355"/>
            <a:ext cx="1707502" cy="199679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0" b="1" dirty="0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backgroundMark x1="29479" y1="46563" x2="29479" y2="51641"/>
                        <a14:backgroundMark x1="52083" y1="40781" x2="69271" y2="52656"/>
                        <a14:backgroundMark x1="57292" y1="59922" x2="65417" y2="51953"/>
                        <a14:backgroundMark x1="27187" y1="57969" x2="32396" y2="64297"/>
                        <a14:backgroundMark x1="26563" y1="73984" x2="27500" y2="72031"/>
                        <a14:backgroundMark x1="32083" y1="68438" x2="41146" y2="68906"/>
                      </a14:backgroundRemoval>
                    </a14:imgEffect>
                  </a14:imgLayer>
                </a14:imgProps>
              </a:ext>
            </a:extLst>
          </a:blip>
          <a:srcRect l="13713" t="24491" r="22882" b="6848"/>
          <a:stretch/>
        </p:blipFill>
        <p:spPr>
          <a:xfrm>
            <a:off x="717034" y="154661"/>
            <a:ext cx="2509025" cy="362272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backgroundMark x1="29479" y1="46563" x2="29479" y2="51641"/>
                        <a14:backgroundMark x1="52083" y1="40781" x2="69271" y2="52656"/>
                        <a14:backgroundMark x1="57292" y1="59922" x2="65417" y2="51953"/>
                        <a14:backgroundMark x1="27187" y1="57969" x2="32396" y2="64297"/>
                        <a14:backgroundMark x1="26563" y1="73984" x2="27500" y2="72031"/>
                        <a14:backgroundMark x1="32083" y1="68438" x2="41146" y2="68906"/>
                      </a14:backgroundRemoval>
                    </a14:imgEffect>
                  </a14:imgLayer>
                </a14:imgProps>
              </a:ext>
            </a:extLst>
          </a:blip>
          <a:srcRect l="13713" t="24491" r="22882" b="6848"/>
          <a:stretch/>
        </p:blipFill>
        <p:spPr>
          <a:xfrm>
            <a:off x="6835751" y="154661"/>
            <a:ext cx="2509025" cy="362272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backgroundMark x1="29479" y1="46563" x2="29479" y2="51641"/>
                        <a14:backgroundMark x1="52083" y1="40781" x2="69271" y2="52656"/>
                        <a14:backgroundMark x1="57292" y1="59922" x2="65417" y2="51953"/>
                        <a14:backgroundMark x1="27187" y1="57969" x2="32396" y2="64297"/>
                        <a14:backgroundMark x1="26563" y1="73984" x2="27500" y2="72031"/>
                        <a14:backgroundMark x1="32083" y1="68438" x2="41146" y2="68906"/>
                      </a14:backgroundRemoval>
                    </a14:imgEffect>
                  </a14:imgLayer>
                </a14:imgProps>
              </a:ext>
            </a:extLst>
          </a:blip>
          <a:srcRect l="13713" t="24491" r="22882" b="6848"/>
          <a:stretch/>
        </p:blipFill>
        <p:spPr>
          <a:xfrm>
            <a:off x="3742945" y="98597"/>
            <a:ext cx="2509025" cy="3622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96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F8065FC-5752-D835-A44E-4D7A5D4716B7}"/>
              </a:ext>
            </a:extLst>
          </p:cNvPr>
          <p:cNvSpPr/>
          <p:nvPr/>
        </p:nvSpPr>
        <p:spPr>
          <a:xfrm>
            <a:off x="4189445" y="1129004"/>
            <a:ext cx="3526971" cy="481459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0" b="1" dirty="0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84699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ủ Cà Rốt Hoạ Rau Món - Miễn Phí vector hình ảnh trên Pixabay">
            <a:extLst>
              <a:ext uri="{FF2B5EF4-FFF2-40B4-BE49-F238E27FC236}">
                <a16:creationId xmlns:a16="http://schemas.microsoft.com/office/drawing/2014/main" id="{E94F8941-AAD6-E3F8-364B-FD3D6CBB83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996" y="3777387"/>
            <a:ext cx="1400369" cy="2800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ủ Cà Rốt Hoạ Rau Món - Miễn Phí vector hình ảnh trên Pixabay">
            <a:extLst>
              <a:ext uri="{FF2B5EF4-FFF2-40B4-BE49-F238E27FC236}">
                <a16:creationId xmlns:a16="http://schemas.microsoft.com/office/drawing/2014/main" id="{7CA992F3-CC91-7E4D-9C39-8804EA46C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274" y="3777387"/>
            <a:ext cx="1400369" cy="2800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ủ Cà Rốt Hoạ Rau Món - Miễn Phí vector hình ảnh trên Pixabay">
            <a:extLst>
              <a:ext uri="{FF2B5EF4-FFF2-40B4-BE49-F238E27FC236}">
                <a16:creationId xmlns:a16="http://schemas.microsoft.com/office/drawing/2014/main" id="{596E5552-C24F-93DC-F239-42F10F86AD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0833" y="3777387"/>
            <a:ext cx="1400369" cy="2800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6564859-D284-6AC3-462A-6F35FAF71619}"/>
              </a:ext>
            </a:extLst>
          </p:cNvPr>
          <p:cNvSpPr/>
          <p:nvPr/>
        </p:nvSpPr>
        <p:spPr>
          <a:xfrm>
            <a:off x="9910641" y="2692348"/>
            <a:ext cx="1707502" cy="199679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0" b="1" dirty="0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backgroundMark x1="29479" y1="46563" x2="29479" y2="51641"/>
                        <a14:backgroundMark x1="52083" y1="40781" x2="69271" y2="52656"/>
                        <a14:backgroundMark x1="57292" y1="59922" x2="65417" y2="51953"/>
                        <a14:backgroundMark x1="27187" y1="57969" x2="32396" y2="64297"/>
                        <a14:backgroundMark x1="26563" y1="73984" x2="27500" y2="72031"/>
                        <a14:backgroundMark x1="32083" y1="68438" x2="41146" y2="68906"/>
                      </a14:backgroundRemoval>
                    </a14:imgEffect>
                  </a14:imgLayer>
                </a14:imgProps>
              </a:ext>
            </a:extLst>
          </a:blip>
          <a:srcRect l="13713" t="24491" r="22882" b="6848"/>
          <a:stretch/>
        </p:blipFill>
        <p:spPr>
          <a:xfrm>
            <a:off x="717034" y="68019"/>
            <a:ext cx="2509025" cy="362272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backgroundMark x1="29479" y1="46563" x2="29479" y2="51641"/>
                        <a14:backgroundMark x1="52083" y1="40781" x2="69271" y2="52656"/>
                        <a14:backgroundMark x1="57292" y1="59922" x2="65417" y2="51953"/>
                        <a14:backgroundMark x1="27187" y1="57969" x2="32396" y2="64297"/>
                        <a14:backgroundMark x1="26563" y1="73984" x2="27500" y2="72031"/>
                        <a14:backgroundMark x1="32083" y1="68438" x2="41146" y2="68906"/>
                      </a14:backgroundRemoval>
                    </a14:imgEffect>
                  </a14:imgLayer>
                </a14:imgProps>
              </a:ext>
            </a:extLst>
          </a:blip>
          <a:srcRect l="13713" t="24491" r="22882" b="6848"/>
          <a:stretch/>
        </p:blipFill>
        <p:spPr>
          <a:xfrm>
            <a:off x="3846769" y="68019"/>
            <a:ext cx="2509025" cy="362272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backgroundMark x1="29479" y1="46563" x2="29479" y2="51641"/>
                        <a14:backgroundMark x1="52083" y1="40781" x2="69271" y2="52656"/>
                        <a14:backgroundMark x1="57292" y1="59922" x2="65417" y2="51953"/>
                        <a14:backgroundMark x1="27187" y1="57969" x2="32396" y2="64297"/>
                        <a14:backgroundMark x1="26563" y1="73984" x2="27500" y2="72031"/>
                        <a14:backgroundMark x1="32083" y1="68438" x2="41146" y2="68906"/>
                      </a14:backgroundRemoval>
                    </a14:imgEffect>
                  </a14:imgLayer>
                </a14:imgProps>
              </a:ext>
            </a:extLst>
          </a:blip>
          <a:srcRect l="13713" t="24491" r="22882" b="6848"/>
          <a:stretch/>
        </p:blipFill>
        <p:spPr>
          <a:xfrm>
            <a:off x="6976504" y="0"/>
            <a:ext cx="2509025" cy="3622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747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159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4F1F466-8369-9C99-E15D-B8565A52D7D6}"/>
              </a:ext>
            </a:extLst>
          </p:cNvPr>
          <p:cNvSpPr txBox="1"/>
          <p:nvPr/>
        </p:nvSpPr>
        <p:spPr>
          <a:xfrm>
            <a:off x="467244" y="203861"/>
            <a:ext cx="116521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C671602-C505-CC30-CA43-E4DEDC252A7B}"/>
              </a:ext>
            </a:extLst>
          </p:cNvPr>
          <p:cNvGrpSpPr/>
          <p:nvPr/>
        </p:nvGrpSpPr>
        <p:grpSpPr>
          <a:xfrm>
            <a:off x="467244" y="1718018"/>
            <a:ext cx="3442997" cy="4721235"/>
            <a:chOff x="157062" y="1701651"/>
            <a:chExt cx="3442997" cy="4721235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14E3D25-ACC0-AACB-F9FF-7689857E1C15}"/>
                </a:ext>
              </a:extLst>
            </p:cNvPr>
            <p:cNvSpPr/>
            <p:nvPr/>
          </p:nvSpPr>
          <p:spPr>
            <a:xfrm>
              <a:off x="157062" y="1701651"/>
              <a:ext cx="3442997" cy="330038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50" name="Picture 2" descr="Con Mèo Râu Động Vật Hoạt Hình Vẽ - con mèo png tải về - Miễn phí trong  suốt Hoạt động Khủng png Tải về.">
              <a:extLst>
                <a:ext uri="{FF2B5EF4-FFF2-40B4-BE49-F238E27FC236}">
                  <a16:creationId xmlns:a16="http://schemas.microsoft.com/office/drawing/2014/main" id="{A467B0CE-DF81-9A2B-9758-96AEC051FA5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hq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875" b="96250" l="5667" r="93556">
                          <a14:foregroundMark x1="7889" y1="6875" x2="16778" y2="24375"/>
                          <a14:foregroundMark x1="53889" y1="5781" x2="50667" y2="5938"/>
                          <a14:foregroundMark x1="24444" y1="88594" x2="22111" y2="94219"/>
                          <a14:foregroundMark x1="51333" y1="94531" x2="51000" y2="95938"/>
                          <a14:foregroundMark x1="21556" y1="96406" x2="21556" y2="96406"/>
                          <a14:foregroundMark x1="43333" y1="25625" x2="42000" y2="40156"/>
                          <a14:foregroundMark x1="42000" y1="40156" x2="42000" y2="40156"/>
                          <a14:foregroundMark x1="38667" y1="34531" x2="45333" y2="42500"/>
                          <a14:foregroundMark x1="22222" y1="26406" x2="29000" y2="32813"/>
                          <a14:foregroundMark x1="17778" y1="34063" x2="24667" y2="35469"/>
                          <a14:foregroundMark x1="18889" y1="35781" x2="27556" y2="37969"/>
                          <a14:foregroundMark x1="27556" y1="37969" x2="27889" y2="37813"/>
                          <a14:foregroundMark x1="93556" y1="2031" x2="90111" y2="12656"/>
                          <a14:foregroundMark x1="6444" y1="42813" x2="9556" y2="42813"/>
                          <a14:foregroundMark x1="5667" y1="7500" x2="7111" y2="104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94" t="-1199" r="4431" b="-1"/>
            <a:stretch/>
          </p:blipFill>
          <p:spPr bwMode="auto">
            <a:xfrm>
              <a:off x="454091" y="2593793"/>
              <a:ext cx="1399589" cy="11095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Con Mèo Râu Động Vật Hoạt Hình Vẽ - con mèo png tải về - Miễn phí trong  suốt Hoạt động Khủng png Tải về.">
              <a:extLst>
                <a:ext uri="{FF2B5EF4-FFF2-40B4-BE49-F238E27FC236}">
                  <a16:creationId xmlns:a16="http://schemas.microsoft.com/office/drawing/2014/main" id="{C367EE85-EA37-8C82-7A2C-A57D220CC03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hq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875" b="96250" l="5667" r="93556">
                          <a14:foregroundMark x1="7889" y1="6875" x2="16778" y2="24375"/>
                          <a14:foregroundMark x1="53889" y1="5781" x2="50667" y2="5938"/>
                          <a14:foregroundMark x1="24444" y1="88594" x2="22111" y2="94219"/>
                          <a14:foregroundMark x1="51333" y1="94531" x2="51000" y2="95938"/>
                          <a14:foregroundMark x1="21556" y1="96406" x2="21556" y2="96406"/>
                          <a14:foregroundMark x1="43333" y1="25625" x2="42000" y2="40156"/>
                          <a14:foregroundMark x1="42000" y1="40156" x2="42000" y2="40156"/>
                          <a14:foregroundMark x1="38667" y1="34531" x2="45333" y2="42500"/>
                          <a14:foregroundMark x1="22222" y1="26406" x2="29000" y2="32813"/>
                          <a14:foregroundMark x1="17778" y1="34063" x2="24667" y2="35469"/>
                          <a14:foregroundMark x1="18889" y1="35781" x2="27556" y2="37969"/>
                          <a14:foregroundMark x1="27556" y1="37969" x2="27889" y2="37813"/>
                          <a14:foregroundMark x1="93556" y1="2031" x2="90111" y2="12656"/>
                          <a14:foregroundMark x1="6444" y1="42813" x2="9556" y2="42813"/>
                          <a14:foregroundMark x1="5667" y1="7500" x2="7111" y2="104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94" t="-1199" r="4431" b="-1"/>
            <a:stretch/>
          </p:blipFill>
          <p:spPr bwMode="auto">
            <a:xfrm>
              <a:off x="1178765" y="3789879"/>
              <a:ext cx="1399589" cy="11095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Con Mèo Râu Động Vật Hoạt Hình Vẽ - con mèo png tải về - Miễn phí trong  suốt Hoạt động Khủng png Tải về.">
              <a:extLst>
                <a:ext uri="{FF2B5EF4-FFF2-40B4-BE49-F238E27FC236}">
                  <a16:creationId xmlns:a16="http://schemas.microsoft.com/office/drawing/2014/main" id="{8D7A4EEA-7690-8F4B-A715-4168AA52D6E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hq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875" b="96250" l="5667" r="93556">
                          <a14:foregroundMark x1="7889" y1="6875" x2="16778" y2="24375"/>
                          <a14:foregroundMark x1="53889" y1="5781" x2="50667" y2="5938"/>
                          <a14:foregroundMark x1="24444" y1="88594" x2="22111" y2="94219"/>
                          <a14:foregroundMark x1="51333" y1="94531" x2="51000" y2="95938"/>
                          <a14:foregroundMark x1="21556" y1="96406" x2="21556" y2="96406"/>
                          <a14:foregroundMark x1="43333" y1="25625" x2="42000" y2="40156"/>
                          <a14:foregroundMark x1="42000" y1="40156" x2="42000" y2="40156"/>
                          <a14:foregroundMark x1="38667" y1="34531" x2="45333" y2="42500"/>
                          <a14:foregroundMark x1="22222" y1="26406" x2="29000" y2="32813"/>
                          <a14:foregroundMark x1="17778" y1="34063" x2="24667" y2="35469"/>
                          <a14:foregroundMark x1="18889" y1="35781" x2="27556" y2="37969"/>
                          <a14:foregroundMark x1="27556" y1="37969" x2="27889" y2="37813"/>
                          <a14:foregroundMark x1="93556" y1="2031" x2="90111" y2="12656"/>
                          <a14:foregroundMark x1="6444" y1="42813" x2="9556" y2="42813"/>
                          <a14:foregroundMark x1="5667" y1="7500" x2="7111" y2="104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94" t="-1199" r="4431" b="-1"/>
            <a:stretch/>
          </p:blipFill>
          <p:spPr bwMode="auto">
            <a:xfrm>
              <a:off x="1881664" y="2593793"/>
              <a:ext cx="1399589" cy="11095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D4C55B0-28F5-DD76-6C75-14BB412069ED}"/>
                </a:ext>
              </a:extLst>
            </p:cNvPr>
            <p:cNvSpPr txBox="1"/>
            <p:nvPr/>
          </p:nvSpPr>
          <p:spPr>
            <a:xfrm>
              <a:off x="1402698" y="5222557"/>
              <a:ext cx="83665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>
                  <a:latin typeface=".VnAvant" panose="020B7200000000000000" pitchFamily="34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7C82D18-59BA-087F-7AE5-59AE4A7D98A3}"/>
              </a:ext>
            </a:extLst>
          </p:cNvPr>
          <p:cNvGrpSpPr/>
          <p:nvPr/>
        </p:nvGrpSpPr>
        <p:grpSpPr>
          <a:xfrm>
            <a:off x="4271534" y="1741891"/>
            <a:ext cx="3442997" cy="4697362"/>
            <a:chOff x="4225987" y="1710478"/>
            <a:chExt cx="3442997" cy="4697362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2004EC8-5D89-EFF6-5FC9-3B5E396F1F4F}"/>
                </a:ext>
              </a:extLst>
            </p:cNvPr>
            <p:cNvSpPr/>
            <p:nvPr/>
          </p:nvSpPr>
          <p:spPr>
            <a:xfrm>
              <a:off x="4225987" y="1710478"/>
              <a:ext cx="3442997" cy="330038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121AC8A-687F-786A-BBE6-95B289C2B0F3}"/>
                </a:ext>
              </a:extLst>
            </p:cNvPr>
            <p:cNvSpPr txBox="1"/>
            <p:nvPr/>
          </p:nvSpPr>
          <p:spPr>
            <a:xfrm>
              <a:off x="5581135" y="5207511"/>
              <a:ext cx="83665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>
                  <a:latin typeface=".VnAvant" panose="020B7200000000000000" pitchFamily="34" charset="0"/>
                  <a:cs typeface="Times New Roman" panose="02020603050405020304" pitchFamily="18" charset="0"/>
                </a:rPr>
                <a:t>B</a:t>
              </a:r>
            </a:p>
          </p:txBody>
        </p:sp>
        <p:pic>
          <p:nvPicPr>
            <p:cNvPr id="2054" name="Picture 6" descr="Paws Resort Kennel - Bé Tô Màu Con Chó - Free Transparent PNG Clipart  Images Download">
              <a:extLst>
                <a:ext uri="{FF2B5EF4-FFF2-40B4-BE49-F238E27FC236}">
                  <a16:creationId xmlns:a16="http://schemas.microsoft.com/office/drawing/2014/main" id="{EA5CB30B-9916-2382-8DA7-4895C837EE4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074" b="91296" l="10000" r="90000">
                          <a14:foregroundMark x1="47976" y1="9815" x2="53810" y2="9259"/>
                          <a14:foregroundMark x1="45714" y1="90370" x2="47500" y2="9129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517" t="6080" r="22517" b="5829"/>
            <a:stretch/>
          </p:blipFill>
          <p:spPr bwMode="auto">
            <a:xfrm>
              <a:off x="5247777" y="2633269"/>
              <a:ext cx="1503365" cy="15488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60354F2-88F7-3D1C-202A-B6EDE355605B}"/>
              </a:ext>
            </a:extLst>
          </p:cNvPr>
          <p:cNvGrpSpPr/>
          <p:nvPr/>
        </p:nvGrpSpPr>
        <p:grpSpPr>
          <a:xfrm>
            <a:off x="8070910" y="1678608"/>
            <a:ext cx="3560199" cy="4697361"/>
            <a:chOff x="8294912" y="1710478"/>
            <a:chExt cx="3560199" cy="4697361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9E57DB39-83ED-DE87-02DD-CD53B950E438}"/>
                </a:ext>
              </a:extLst>
            </p:cNvPr>
            <p:cNvSpPr/>
            <p:nvPr/>
          </p:nvSpPr>
          <p:spPr>
            <a:xfrm>
              <a:off x="8294912" y="1710478"/>
              <a:ext cx="3442997" cy="330038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8660B59-17E8-7854-32DF-0CAEB3E8EA61}"/>
                </a:ext>
              </a:extLst>
            </p:cNvPr>
            <p:cNvSpPr txBox="1"/>
            <p:nvPr/>
          </p:nvSpPr>
          <p:spPr>
            <a:xfrm>
              <a:off x="9759572" y="5207510"/>
              <a:ext cx="83665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>
                  <a:latin typeface=".VnAvant" panose="020B7200000000000000" pitchFamily="34" charset="0"/>
                  <a:cs typeface="Times New Roman" panose="02020603050405020304" pitchFamily="18" charset="0"/>
                </a:rPr>
                <a:t>C</a:t>
              </a:r>
            </a:p>
          </p:txBody>
        </p:sp>
        <p:pic>
          <p:nvPicPr>
            <p:cNvPr id="2056" name="Picture 8" descr="Cách vẽ con vịt - Dạy Vẽ">
              <a:extLst>
                <a:ext uri="{FF2B5EF4-FFF2-40B4-BE49-F238E27FC236}">
                  <a16:creationId xmlns:a16="http://schemas.microsoft.com/office/drawing/2014/main" id="{8892C629-348F-49DE-896D-86758F41E4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5000" b="93667" l="9735" r="89971">
                          <a14:foregroundMark x1="42478" y1="10000" x2="49410" y2="5000"/>
                          <a14:foregroundMark x1="34071" y1="93667" x2="43215" y2="88667"/>
                          <a14:foregroundMark x1="43215" y1="88667" x2="43363" y2="88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46861" y="2556124"/>
              <a:ext cx="1938120" cy="17151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8" descr="Cách vẽ con vịt - Dạy Vẽ">
              <a:extLst>
                <a:ext uri="{FF2B5EF4-FFF2-40B4-BE49-F238E27FC236}">
                  <a16:creationId xmlns:a16="http://schemas.microsoft.com/office/drawing/2014/main" id="{7558B5F3-A163-F702-D0AF-DCE1598B96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5000" b="93667" l="9735" r="89971">
                          <a14:foregroundMark x1="42478" y1="10000" x2="49410" y2="5000"/>
                          <a14:foregroundMark x1="34071" y1="93667" x2="43215" y2="88667"/>
                          <a14:foregroundMark x1="43215" y1="88667" x2="43363" y2="88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9572" y="2480480"/>
              <a:ext cx="2095539" cy="1854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6" name="Picture 2" descr="ảnh động về biểu tượng cảm xúc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947" y="999988"/>
            <a:ext cx="1499911" cy="1499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😭 mặt khóc to - �? nghĩa biểu tượng cảm xúc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951" y="933056"/>
            <a:ext cx="1679507" cy="1679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😭 mặt khóc to - �? nghĩa biểu tượng cảm xúc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2983" y="922507"/>
            <a:ext cx="1700356" cy="1700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8941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99218-2087-2F17-B26E-1638D2E5E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4326" y="238129"/>
            <a:ext cx="9370267" cy="689234"/>
          </a:xfrm>
        </p:spPr>
        <p:txBody>
          <a:bodyPr>
            <a:noAutofit/>
          </a:bodyPr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?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FA362C0-ED4C-7845-93C1-E60E3CCD1F5E}"/>
              </a:ext>
            </a:extLst>
          </p:cNvPr>
          <p:cNvGrpSpPr/>
          <p:nvPr/>
        </p:nvGrpSpPr>
        <p:grpSpPr>
          <a:xfrm>
            <a:off x="8294912" y="1710478"/>
            <a:ext cx="3442997" cy="4697361"/>
            <a:chOff x="8294912" y="1710478"/>
            <a:chExt cx="3442997" cy="4697361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1FC247C-7719-F5C9-2CEF-B1ECE85CC66F}"/>
                </a:ext>
              </a:extLst>
            </p:cNvPr>
            <p:cNvSpPr/>
            <p:nvPr/>
          </p:nvSpPr>
          <p:spPr>
            <a:xfrm>
              <a:off x="8294912" y="1710478"/>
              <a:ext cx="3442997" cy="330038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74E9D6C-8DF1-7FC1-4ED3-193529B247A8}"/>
                </a:ext>
              </a:extLst>
            </p:cNvPr>
            <p:cNvSpPr txBox="1"/>
            <p:nvPr/>
          </p:nvSpPr>
          <p:spPr>
            <a:xfrm>
              <a:off x="9759572" y="5207510"/>
              <a:ext cx="83665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>
                  <a:latin typeface=".VnAvant" panose="020B7200000000000000" pitchFamily="34" charset="0"/>
                  <a:cs typeface="Times New Roman" panose="02020603050405020304" pitchFamily="18" charset="0"/>
                </a:rPr>
                <a:t>C</a:t>
              </a:r>
            </a:p>
          </p:txBody>
        </p:sp>
        <p:pic>
          <p:nvPicPr>
            <p:cNvPr id="5122" name="Picture 2" descr="Hình ảnh Hình Dán Con Hổ Bằng Tay PNG , Âm Thanh Hổ, Clip Nghệ Thuật Hổ, Hổ  Con PNG miễn phí tải tập tin PSDComment và Vector">
              <a:extLst>
                <a:ext uri="{FF2B5EF4-FFF2-40B4-BE49-F238E27FC236}">
                  <a16:creationId xmlns:a16="http://schemas.microsoft.com/office/drawing/2014/main" id="{ED4C86E4-2B88-3149-4B21-8E0727FF5B3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>
                          <a14:foregroundMark x1="34063" y1="36563" x2="60938" y2="57969"/>
                          <a14:foregroundMark x1="60938" y1="57969" x2="62813" y2="60313"/>
                          <a14:foregroundMark x1="56250" y1="33281" x2="44063" y2="60000"/>
                          <a14:foregroundMark x1="35000" y1="46719" x2="65625" y2="57813"/>
                          <a14:foregroundMark x1="54375" y1="47969" x2="61719" y2="50625"/>
                          <a14:foregroundMark x1="63906" y1="40156" x2="60469" y2="51563"/>
                          <a14:foregroundMark x1="36406" y1="33438" x2="41719" y2="40469"/>
                          <a14:foregroundMark x1="41719" y1="40469" x2="41719" y2="40625"/>
                          <a14:foregroundMark x1="37500" y1="32500" x2="40313" y2="36875"/>
                          <a14:foregroundMark x1="33438" y1="38125" x2="40000" y2="43281"/>
                          <a14:foregroundMark x1="40000" y1="43281" x2="41250" y2="43281"/>
                          <a14:foregroundMark x1="52031" y1="34844" x2="56406" y2="41250"/>
                          <a14:foregroundMark x1="56406" y1="41250" x2="52344" y2="33281"/>
                          <a14:foregroundMark x1="52344" y1="33281" x2="52500" y2="32969"/>
                          <a14:foregroundMark x1="51406" y1="35469" x2="52031" y2="42813"/>
                          <a14:foregroundMark x1="38594" y1="45938" x2="46875" y2="47500"/>
                          <a14:foregroundMark x1="27500" y1="39375" x2="29063" y2="47188"/>
                          <a14:foregroundMark x1="29063" y1="47188" x2="44688" y2="54531"/>
                          <a14:foregroundMark x1="37500" y1="54531" x2="55625" y2="71563"/>
                          <a14:foregroundMark x1="38906" y1="61719" x2="48125" y2="67500"/>
                          <a14:foregroundMark x1="48125" y1="67500" x2="48750" y2="67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69" t="17781" r="16837" b="19005"/>
            <a:stretch/>
          </p:blipFill>
          <p:spPr bwMode="auto">
            <a:xfrm>
              <a:off x="8817429" y="2232596"/>
              <a:ext cx="1129776" cy="11964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 descr="Hình ảnh Hình Dán Con Hổ Bằng Tay PNG , Âm Thanh Hổ, Clip Nghệ Thuật Hổ, Hổ  Con PNG miễn phí tải tập tin PSDComment và Vector">
              <a:extLst>
                <a:ext uri="{FF2B5EF4-FFF2-40B4-BE49-F238E27FC236}">
                  <a16:creationId xmlns:a16="http://schemas.microsoft.com/office/drawing/2014/main" id="{36DB294D-53F5-1D95-2FAF-EA09243AED6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>
                          <a14:foregroundMark x1="34063" y1="36563" x2="60938" y2="57969"/>
                          <a14:foregroundMark x1="60938" y1="57969" x2="62813" y2="60313"/>
                          <a14:foregroundMark x1="56250" y1="33281" x2="44063" y2="60000"/>
                          <a14:foregroundMark x1="35000" y1="46719" x2="65625" y2="57813"/>
                          <a14:foregroundMark x1="54375" y1="47969" x2="61719" y2="50625"/>
                          <a14:foregroundMark x1="63906" y1="40156" x2="60469" y2="51563"/>
                          <a14:foregroundMark x1="36406" y1="33438" x2="41719" y2="40469"/>
                          <a14:foregroundMark x1="41719" y1="40469" x2="41719" y2="40625"/>
                          <a14:foregroundMark x1="37500" y1="32500" x2="40313" y2="36875"/>
                          <a14:foregroundMark x1="33438" y1="38125" x2="40000" y2="43281"/>
                          <a14:foregroundMark x1="40000" y1="43281" x2="41250" y2="43281"/>
                          <a14:foregroundMark x1="52031" y1="34844" x2="56406" y2="41250"/>
                          <a14:foregroundMark x1="56406" y1="41250" x2="52344" y2="33281"/>
                          <a14:foregroundMark x1="52344" y1="33281" x2="52500" y2="32969"/>
                          <a14:foregroundMark x1="51406" y1="35469" x2="52031" y2="42813"/>
                          <a14:foregroundMark x1="38594" y1="45938" x2="46875" y2="47500"/>
                          <a14:foregroundMark x1="27500" y1="39375" x2="29063" y2="47188"/>
                          <a14:foregroundMark x1="29063" y1="47188" x2="44688" y2="54531"/>
                          <a14:foregroundMark x1="37500" y1="54531" x2="55625" y2="71563"/>
                          <a14:foregroundMark x1="38906" y1="61719" x2="48125" y2="67500"/>
                          <a14:foregroundMark x1="48125" y1="67500" x2="48750" y2="67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69" t="17781" r="16837" b="19005"/>
            <a:stretch/>
          </p:blipFill>
          <p:spPr bwMode="auto">
            <a:xfrm>
              <a:off x="9455947" y="3395078"/>
              <a:ext cx="1129776" cy="11964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Hình ảnh Hình Dán Con Hổ Bằng Tay PNG , Âm Thanh Hổ, Clip Nghệ Thuật Hổ, Hổ  Con PNG miễn phí tải tập tin PSDComment và Vector">
              <a:extLst>
                <a:ext uri="{FF2B5EF4-FFF2-40B4-BE49-F238E27FC236}">
                  <a16:creationId xmlns:a16="http://schemas.microsoft.com/office/drawing/2014/main" id="{4C15888B-A385-9BE9-15F7-3B24334A05F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>
                          <a14:foregroundMark x1="34063" y1="36563" x2="60938" y2="57969"/>
                          <a14:foregroundMark x1="60938" y1="57969" x2="62813" y2="60313"/>
                          <a14:foregroundMark x1="56250" y1="33281" x2="44063" y2="60000"/>
                          <a14:foregroundMark x1="35000" y1="46719" x2="65625" y2="57813"/>
                          <a14:foregroundMark x1="54375" y1="47969" x2="61719" y2="50625"/>
                          <a14:foregroundMark x1="63906" y1="40156" x2="60469" y2="51563"/>
                          <a14:foregroundMark x1="36406" y1="33438" x2="41719" y2="40469"/>
                          <a14:foregroundMark x1="41719" y1="40469" x2="41719" y2="40625"/>
                          <a14:foregroundMark x1="37500" y1="32500" x2="40313" y2="36875"/>
                          <a14:foregroundMark x1="33438" y1="38125" x2="40000" y2="43281"/>
                          <a14:foregroundMark x1="40000" y1="43281" x2="41250" y2="43281"/>
                          <a14:foregroundMark x1="52031" y1="34844" x2="56406" y2="41250"/>
                          <a14:foregroundMark x1="56406" y1="41250" x2="52344" y2="33281"/>
                          <a14:foregroundMark x1="52344" y1="33281" x2="52500" y2="32969"/>
                          <a14:foregroundMark x1="51406" y1="35469" x2="52031" y2="42813"/>
                          <a14:foregroundMark x1="38594" y1="45938" x2="46875" y2="47500"/>
                          <a14:foregroundMark x1="27500" y1="39375" x2="29063" y2="47188"/>
                          <a14:foregroundMark x1="29063" y1="47188" x2="44688" y2="54531"/>
                          <a14:foregroundMark x1="37500" y1="54531" x2="55625" y2="71563"/>
                          <a14:foregroundMark x1="38906" y1="61719" x2="48125" y2="67500"/>
                          <a14:foregroundMark x1="48125" y1="67500" x2="48750" y2="67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69" t="17781" r="16837" b="19005"/>
            <a:stretch/>
          </p:blipFill>
          <p:spPr bwMode="auto">
            <a:xfrm>
              <a:off x="10277669" y="2253677"/>
              <a:ext cx="1129776" cy="11964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C28F715-443A-C64A-720D-B781CE4C6502}"/>
              </a:ext>
            </a:extLst>
          </p:cNvPr>
          <p:cNvGrpSpPr/>
          <p:nvPr/>
        </p:nvGrpSpPr>
        <p:grpSpPr>
          <a:xfrm>
            <a:off x="4225987" y="1710478"/>
            <a:ext cx="3442997" cy="4697362"/>
            <a:chOff x="4225987" y="1710478"/>
            <a:chExt cx="3442997" cy="4697362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474AE92-CB55-ECB2-604A-126AC326509D}"/>
                </a:ext>
              </a:extLst>
            </p:cNvPr>
            <p:cNvSpPr/>
            <p:nvPr/>
          </p:nvSpPr>
          <p:spPr>
            <a:xfrm>
              <a:off x="4225987" y="1710478"/>
              <a:ext cx="3442997" cy="330038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85B8118-6F80-9EB5-B2F1-B5F75C9B6A98}"/>
                </a:ext>
              </a:extLst>
            </p:cNvPr>
            <p:cNvSpPr txBox="1"/>
            <p:nvPr/>
          </p:nvSpPr>
          <p:spPr>
            <a:xfrm>
              <a:off x="5581135" y="5207511"/>
              <a:ext cx="83665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>
                  <a:latin typeface=".VnAvant" panose="020B7200000000000000" pitchFamily="34" charset="0"/>
                  <a:cs typeface="Times New Roman" panose="02020603050405020304" pitchFamily="18" charset="0"/>
                </a:rPr>
                <a:t>B</a:t>
              </a:r>
            </a:p>
          </p:txBody>
        </p:sp>
        <p:pic>
          <p:nvPicPr>
            <p:cNvPr id="5124" name="Picture 4" descr="Hình ảnh Hoạt Hình Vẽ Bậy Tường Con Hươu Cao Cổ PNG , Clipart Hươu Cao Cổ,  Clip Nghệ Thuật Hươu Cao Cổ, Màu Vàng PNG miễn phí tải tập tin PSDComment">
              <a:extLst>
                <a:ext uri="{FF2B5EF4-FFF2-40B4-BE49-F238E27FC236}">
                  <a16:creationId xmlns:a16="http://schemas.microsoft.com/office/drawing/2014/main" id="{9DAAE558-6CCA-08A6-37E5-C917F5F2AC6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34" t="14455" r="12305" b="12995"/>
            <a:stretch/>
          </p:blipFill>
          <p:spPr bwMode="auto">
            <a:xfrm>
              <a:off x="4926195" y="2143528"/>
              <a:ext cx="2100530" cy="24166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3805661-B9D3-06E6-E5A5-664009C9895E}"/>
              </a:ext>
            </a:extLst>
          </p:cNvPr>
          <p:cNvGrpSpPr/>
          <p:nvPr/>
        </p:nvGrpSpPr>
        <p:grpSpPr>
          <a:xfrm>
            <a:off x="157062" y="1701651"/>
            <a:ext cx="3442997" cy="4721235"/>
            <a:chOff x="157062" y="1701651"/>
            <a:chExt cx="3442997" cy="4721235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002DE67C-8A20-E1CF-C18B-7190C3DD49A3}"/>
                </a:ext>
              </a:extLst>
            </p:cNvPr>
            <p:cNvSpPr/>
            <p:nvPr/>
          </p:nvSpPr>
          <p:spPr>
            <a:xfrm>
              <a:off x="157062" y="1701651"/>
              <a:ext cx="3442997" cy="330038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55ADB90-6B57-223B-B1F3-B75DCC53B68D}"/>
                </a:ext>
              </a:extLst>
            </p:cNvPr>
            <p:cNvSpPr txBox="1"/>
            <p:nvPr/>
          </p:nvSpPr>
          <p:spPr>
            <a:xfrm>
              <a:off x="1402698" y="5222557"/>
              <a:ext cx="83665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>
                  <a:latin typeface=".VnAvant" panose="020B7200000000000000" pitchFamily="34" charset="0"/>
                  <a:cs typeface="Times New Roman" panose="02020603050405020304" pitchFamily="18" charset="0"/>
                </a:rPr>
                <a:t>A</a:t>
              </a:r>
            </a:p>
          </p:txBody>
        </p:sp>
        <p:pic>
          <p:nvPicPr>
            <p:cNvPr id="5126" name="Picture 6" descr="Voi, voi nhỏ, voi xám minh họa, voi châu Phi, nghệ thuật png | PNGEgg">
              <a:extLst>
                <a:ext uri="{FF2B5EF4-FFF2-40B4-BE49-F238E27FC236}">
                  <a16:creationId xmlns:a16="http://schemas.microsoft.com/office/drawing/2014/main" id="{6D6710AD-86D1-E3C1-0929-2196BAC35B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hq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8326" b="96706" l="3667" r="93000">
                          <a14:foregroundMark x1="3667" y1="11985" x2="9444" y2="20311"/>
                          <a14:foregroundMark x1="34444" y1="10247" x2="47111" y2="8326"/>
                          <a14:foregroundMark x1="47111" y1="8326" x2="53889" y2="9698"/>
                          <a14:foregroundMark x1="48778" y1="20403" x2="43556" y2="33577"/>
                          <a14:foregroundMark x1="29667" y1="18664" x2="30778" y2="21043"/>
                          <a14:foregroundMark x1="93222" y1="33852" x2="88444" y2="40805"/>
                          <a14:foregroundMark x1="88444" y1="40805" x2="88444" y2="40805"/>
                          <a14:foregroundMark x1="55444" y1="90851" x2="63333" y2="93687"/>
                          <a14:foregroundMark x1="63333" y1="93687" x2="67667" y2="91308"/>
                          <a14:foregroundMark x1="73778" y1="84172" x2="81778" y2="87466"/>
                          <a14:foregroundMark x1="81778" y1="87466" x2="90222" y2="85178"/>
                          <a14:foregroundMark x1="52778" y1="92681" x2="68000" y2="95242"/>
                          <a14:foregroundMark x1="52556" y1="93321" x2="61000" y2="96706"/>
                          <a14:foregroundMark x1="30778" y1="86551" x2="32444" y2="90576"/>
                          <a14:foregroundMark x1="35778" y1="90302" x2="39222" y2="91949"/>
                          <a14:foregroundMark x1="49778" y1="80787" x2="50000" y2="82983"/>
                          <a14:foregroundMark x1="53556" y1="83257" x2="54222" y2="84446"/>
                          <a14:foregroundMark x1="33778" y1="10247" x2="30444" y2="109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741" y="2496604"/>
              <a:ext cx="1408373" cy="17104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6" descr="Voi, voi nhỏ, voi xám minh họa, voi châu Phi, nghệ thuật png | PNGEgg">
              <a:extLst>
                <a:ext uri="{FF2B5EF4-FFF2-40B4-BE49-F238E27FC236}">
                  <a16:creationId xmlns:a16="http://schemas.microsoft.com/office/drawing/2014/main" id="{C69D6A0F-85A0-C563-9E0E-DC3633E238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hq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8326" b="96706" l="3667" r="93000">
                          <a14:foregroundMark x1="3667" y1="11985" x2="9444" y2="20311"/>
                          <a14:foregroundMark x1="34444" y1="10247" x2="47111" y2="8326"/>
                          <a14:foregroundMark x1="47111" y1="8326" x2="53889" y2="9698"/>
                          <a14:foregroundMark x1="48778" y1="20403" x2="43556" y2="33577"/>
                          <a14:foregroundMark x1="29667" y1="18664" x2="30778" y2="21043"/>
                          <a14:foregroundMark x1="93222" y1="33852" x2="88444" y2="40805"/>
                          <a14:foregroundMark x1="88444" y1="40805" x2="88444" y2="40805"/>
                          <a14:foregroundMark x1="55444" y1="90851" x2="63333" y2="93687"/>
                          <a14:foregroundMark x1="63333" y1="93687" x2="67667" y2="91308"/>
                          <a14:foregroundMark x1="73778" y1="84172" x2="81778" y2="87466"/>
                          <a14:foregroundMark x1="81778" y1="87466" x2="90222" y2="85178"/>
                          <a14:foregroundMark x1="52778" y1="92681" x2="68000" y2="95242"/>
                          <a14:foregroundMark x1="52556" y1="93321" x2="61000" y2="96706"/>
                          <a14:foregroundMark x1="30778" y1="86551" x2="32444" y2="90576"/>
                          <a14:foregroundMark x1="35778" y1="90302" x2="39222" y2="91949"/>
                          <a14:foregroundMark x1="49778" y1="80787" x2="50000" y2="82983"/>
                          <a14:foregroundMark x1="53556" y1="83257" x2="54222" y2="84446"/>
                          <a14:foregroundMark x1="33778" y1="10247" x2="30444" y2="109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1096" y="2424471"/>
              <a:ext cx="1408373" cy="17104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8" name="Picture 2" descr="ảnh động về biểu tượng cảm xúc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1876" y="763875"/>
            <a:ext cx="1499911" cy="1499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😭 mặt khóc to - �? nghĩa biểu tượng cảm xúc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951" y="933056"/>
            <a:ext cx="1679507" cy="1679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😭 mặt khóc to - �? nghĩa biểu tượng cảm xúc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70" y="763875"/>
            <a:ext cx="1679507" cy="1679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3880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7D509DA-F360-6384-9C0E-0001E7C1D46B}"/>
              </a:ext>
            </a:extLst>
          </p:cNvPr>
          <p:cNvSpPr/>
          <p:nvPr/>
        </p:nvSpPr>
        <p:spPr>
          <a:xfrm>
            <a:off x="3362129" y="1073637"/>
            <a:ext cx="5467740" cy="16795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B0F638-F293-5912-4957-C8C3A1A0E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091" y="313186"/>
            <a:ext cx="10798629" cy="56793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146" name="Picture 2" descr="Hoa miễn Phí nội dung Clip nghệ thuật - phim hoạt hình bông hoa. png tải về  - Miễn phí trong suốt Màu Xanh png Tải về.">
            <a:extLst>
              <a:ext uri="{FF2B5EF4-FFF2-40B4-BE49-F238E27FC236}">
                <a16:creationId xmlns:a16="http://schemas.microsoft.com/office/drawing/2014/main" id="{C99E0703-B09B-E3C0-B3F3-5884CAD164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00" b="97667" l="10000" r="90000">
                        <a14:foregroundMark x1="45778" y1="2000" x2="53333" y2="8500"/>
                        <a14:foregroundMark x1="44556" y1="89167" x2="51111" y2="97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766" r="16840"/>
          <a:stretch/>
        </p:blipFill>
        <p:spPr bwMode="auto">
          <a:xfrm>
            <a:off x="3949957" y="1327269"/>
            <a:ext cx="1156997" cy="1161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oa miễn Phí nội dung Clip nghệ thuật - phim hoạt hình bông hoa. png tải về  - Miễn phí trong suốt Màu Xanh png Tải về.">
            <a:extLst>
              <a:ext uri="{FF2B5EF4-FFF2-40B4-BE49-F238E27FC236}">
                <a16:creationId xmlns:a16="http://schemas.microsoft.com/office/drawing/2014/main" id="{EB1A670F-2B03-A261-CF45-BFA07AB516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00" b="97667" l="10000" r="90000">
                        <a14:foregroundMark x1="45778" y1="2000" x2="53333" y2="8500"/>
                        <a14:foregroundMark x1="44556" y1="89167" x2="51111" y2="97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766" r="16840"/>
          <a:stretch/>
        </p:blipFill>
        <p:spPr bwMode="auto">
          <a:xfrm>
            <a:off x="5517500" y="1300071"/>
            <a:ext cx="1156997" cy="1161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E3A9E918-5510-1368-2A43-D7196FCF2208}"/>
              </a:ext>
            </a:extLst>
          </p:cNvPr>
          <p:cNvGrpSpPr/>
          <p:nvPr/>
        </p:nvGrpSpPr>
        <p:grpSpPr>
          <a:xfrm>
            <a:off x="759089" y="3107614"/>
            <a:ext cx="2323322" cy="3425680"/>
            <a:chOff x="817213" y="3065107"/>
            <a:chExt cx="2323322" cy="342568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6430B51-F4EF-A819-2178-C7B776C24DF6}"/>
                </a:ext>
              </a:extLst>
            </p:cNvPr>
            <p:cNvSpPr/>
            <p:nvPr/>
          </p:nvSpPr>
          <p:spPr>
            <a:xfrm>
              <a:off x="817213" y="3065107"/>
              <a:ext cx="2323322" cy="222535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2" descr="Hoa miễn Phí nội dung Clip nghệ thuật - phim hoạt hình bông hoa. png tải về  - Miễn phí trong suốt Màu Xanh png Tải về.">
              <a:extLst>
                <a:ext uri="{FF2B5EF4-FFF2-40B4-BE49-F238E27FC236}">
                  <a16:creationId xmlns:a16="http://schemas.microsoft.com/office/drawing/2014/main" id="{97245796-5C5F-15B1-0A63-AD1AD5C4AA4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hq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000" b="97667" l="10000" r="90000">
                          <a14:foregroundMark x1="45778" y1="2000" x2="53333" y2="8500"/>
                          <a14:foregroundMark x1="44556" y1="89167" x2="51111" y2="976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766" r="16840"/>
            <a:stretch/>
          </p:blipFill>
          <p:spPr bwMode="auto">
            <a:xfrm>
              <a:off x="1083908" y="3735887"/>
              <a:ext cx="880186" cy="8837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Hoa miễn Phí nội dung Clip nghệ thuật - phim hoạt hình bông hoa. png tải về  - Miễn phí trong suốt Màu Xanh png Tải về.">
              <a:extLst>
                <a:ext uri="{FF2B5EF4-FFF2-40B4-BE49-F238E27FC236}">
                  <a16:creationId xmlns:a16="http://schemas.microsoft.com/office/drawing/2014/main" id="{8D3AAC4C-6ACA-C78C-D49C-629B334EB81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hq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000" b="97667" l="10000" r="90000">
                          <a14:foregroundMark x1="45778" y1="2000" x2="53333" y2="8500"/>
                          <a14:foregroundMark x1="44556" y1="89167" x2="51111" y2="976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766" r="16840"/>
            <a:stretch/>
          </p:blipFill>
          <p:spPr bwMode="auto">
            <a:xfrm>
              <a:off x="2039138" y="3840305"/>
              <a:ext cx="880186" cy="8837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45C9E0D-5DF3-349C-ED5D-53D96854EE0F}"/>
                </a:ext>
              </a:extLst>
            </p:cNvPr>
            <p:cNvSpPr txBox="1"/>
            <p:nvPr/>
          </p:nvSpPr>
          <p:spPr>
            <a:xfrm>
              <a:off x="1524001" y="5290458"/>
              <a:ext cx="84597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>
                  <a:latin typeface=".VnAvant" panose="020B7200000000000000" pitchFamily="34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FCEF806-AEB6-ED8E-8EC8-6353B7551BB4}"/>
              </a:ext>
            </a:extLst>
          </p:cNvPr>
          <p:cNvGrpSpPr/>
          <p:nvPr/>
        </p:nvGrpSpPr>
        <p:grpSpPr>
          <a:xfrm>
            <a:off x="4621767" y="3068606"/>
            <a:ext cx="2323322" cy="3438946"/>
            <a:chOff x="4621767" y="3068606"/>
            <a:chExt cx="2323322" cy="3438946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B7B302A-6B39-DA43-4F0F-E0B7E2343991}"/>
                </a:ext>
              </a:extLst>
            </p:cNvPr>
            <p:cNvSpPr/>
            <p:nvPr/>
          </p:nvSpPr>
          <p:spPr>
            <a:xfrm>
              <a:off x="4621767" y="3068606"/>
              <a:ext cx="2323322" cy="222535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2" descr="Hoa miễn Phí nội dung Clip nghệ thuật - phim hoạt hình bông hoa. png tải về  - Miễn phí trong suốt Màu Xanh png Tải về.">
              <a:extLst>
                <a:ext uri="{FF2B5EF4-FFF2-40B4-BE49-F238E27FC236}">
                  <a16:creationId xmlns:a16="http://schemas.microsoft.com/office/drawing/2014/main" id="{5A29A675-EB69-5358-35B8-24FB58C7D0B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hq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000" b="97667" l="10000" r="90000">
                          <a14:foregroundMark x1="45778" y1="2000" x2="53333" y2="8500"/>
                          <a14:foregroundMark x1="44556" y1="89167" x2="51111" y2="976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766" r="16840"/>
            <a:stretch/>
          </p:blipFill>
          <p:spPr bwMode="auto">
            <a:xfrm>
              <a:off x="5392325" y="4282201"/>
              <a:ext cx="880186" cy="8837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Hoa miễn Phí nội dung Clip nghệ thuật - phim hoạt hình bông hoa. png tải về  - Miễn phí trong suốt Màu Xanh png Tải về.">
              <a:extLst>
                <a:ext uri="{FF2B5EF4-FFF2-40B4-BE49-F238E27FC236}">
                  <a16:creationId xmlns:a16="http://schemas.microsoft.com/office/drawing/2014/main" id="{CD731343-5883-E766-0709-AFF32707D40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hq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000" b="97667" l="10000" r="90000">
                          <a14:foregroundMark x1="45778" y1="2000" x2="53333" y2="8500"/>
                          <a14:foregroundMark x1="44556" y1="89167" x2="51111" y2="976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766" r="16840"/>
            <a:stretch/>
          </p:blipFill>
          <p:spPr bwMode="auto">
            <a:xfrm>
              <a:off x="5852632" y="3413705"/>
              <a:ext cx="880186" cy="8837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Hoa miễn Phí nội dung Clip nghệ thuật - phim hoạt hình bông hoa. png tải về  - Miễn phí trong suốt Màu Xanh png Tải về.">
              <a:extLst>
                <a:ext uri="{FF2B5EF4-FFF2-40B4-BE49-F238E27FC236}">
                  <a16:creationId xmlns:a16="http://schemas.microsoft.com/office/drawing/2014/main" id="{F8892371-C459-E3F5-52CB-3722920F99C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hq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000" b="97667" l="10000" r="90000">
                          <a14:foregroundMark x1="45778" y1="2000" x2="53333" y2="8500"/>
                          <a14:foregroundMark x1="44556" y1="89167" x2="51111" y2="976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766" r="16840"/>
            <a:stretch/>
          </p:blipFill>
          <p:spPr bwMode="auto">
            <a:xfrm>
              <a:off x="4823929" y="3429000"/>
              <a:ext cx="880186" cy="8837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28BC5DE-3327-4320-1984-B849892BC25F}"/>
                </a:ext>
              </a:extLst>
            </p:cNvPr>
            <p:cNvSpPr txBox="1"/>
            <p:nvPr/>
          </p:nvSpPr>
          <p:spPr>
            <a:xfrm>
              <a:off x="5409430" y="5307223"/>
              <a:ext cx="84597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>
                  <a:latin typeface=".VnAvant" panose="020B7200000000000000" pitchFamily="34" charset="0"/>
                  <a:cs typeface="Times New Roman" panose="02020603050405020304" pitchFamily="18" charset="0"/>
                </a:rPr>
                <a:t>B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8710911" y="3068606"/>
            <a:ext cx="2323322" cy="3496294"/>
            <a:chOff x="8743568" y="3061192"/>
            <a:chExt cx="2323322" cy="3496294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C5C14FBB-5492-E100-1305-4BB4283E65FE}"/>
                </a:ext>
              </a:extLst>
            </p:cNvPr>
            <p:cNvGrpSpPr/>
            <p:nvPr/>
          </p:nvGrpSpPr>
          <p:grpSpPr>
            <a:xfrm>
              <a:off x="8743568" y="3061192"/>
              <a:ext cx="2323322" cy="3496294"/>
              <a:chOff x="8892073" y="3065106"/>
              <a:chExt cx="2323322" cy="3496294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B93387C0-2194-BF67-531E-1841DC6E768F}"/>
                  </a:ext>
                </a:extLst>
              </p:cNvPr>
              <p:cNvSpPr/>
              <p:nvPr/>
            </p:nvSpPr>
            <p:spPr>
              <a:xfrm>
                <a:off x="8892073" y="3065106"/>
                <a:ext cx="2323322" cy="2225351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2" name="Picture 2" descr="Hoa miễn Phí nội dung Clip nghệ thuật - phim hoạt hình bông hoa. png tải về  - Miễn phí trong suốt Màu Xanh png Tải về.">
                <a:extLst>
                  <a:ext uri="{FF2B5EF4-FFF2-40B4-BE49-F238E27FC236}">
                    <a16:creationId xmlns:a16="http://schemas.microsoft.com/office/drawing/2014/main" id="{58FCCEEF-823F-D09D-B9B7-C3D6FE89720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hq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2000" b="97667" l="10000" r="90000">
                            <a14:foregroundMark x1="45778" y1="2000" x2="53333" y2="8500"/>
                            <a14:foregroundMark x1="44556" y1="89167" x2="51111" y2="97667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766" r="16840"/>
              <a:stretch/>
            </p:blipFill>
            <p:spPr bwMode="auto">
              <a:xfrm>
                <a:off x="9613641" y="3743299"/>
                <a:ext cx="880186" cy="8837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9CFE0EA-E7F4-FDE7-B0EA-6A84686D27C9}"/>
                  </a:ext>
                </a:extLst>
              </p:cNvPr>
              <p:cNvSpPr txBox="1"/>
              <p:nvPr/>
            </p:nvSpPr>
            <p:spPr>
              <a:xfrm>
                <a:off x="9669240" y="5361071"/>
                <a:ext cx="84597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200" b="1" dirty="0">
                    <a:latin typeface=".VnAvant" panose="020B7200000000000000" pitchFamily="34" charset="0"/>
                    <a:cs typeface="Times New Roman" panose="02020603050405020304" pitchFamily="18" charset="0"/>
                  </a:rPr>
                  <a:t>C</a:t>
                </a:r>
              </a:p>
            </p:txBody>
          </p:sp>
        </p:grpSp>
        <p:pic>
          <p:nvPicPr>
            <p:cNvPr id="21" name="Picture 2" descr="Hoa miễn Phí nội dung Clip nghệ thuật - phim hoạt hình bông hoa. png tải về  - Miễn phí trong suốt Màu Xanh png Tải về.">
              <a:extLst>
                <a:ext uri="{FF2B5EF4-FFF2-40B4-BE49-F238E27FC236}">
                  <a16:creationId xmlns:a16="http://schemas.microsoft.com/office/drawing/2014/main" id="{187DAE12-65DE-A5C3-CA9B-64383407FEE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hq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000" b="97667" l="10000" r="90000">
                          <a14:foregroundMark x1="45778" y1="2000" x2="53333" y2="8500"/>
                          <a14:foregroundMark x1="44556" y1="89167" x2="51111" y2="976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766" r="16840"/>
            <a:stretch/>
          </p:blipFill>
          <p:spPr bwMode="auto">
            <a:xfrm>
              <a:off x="9454135" y="3724840"/>
              <a:ext cx="891187" cy="8948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2" name="Picture 4" descr="😭 mặt khóc to - �? nghĩa biểu tượng cảm xú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563" y="4467650"/>
            <a:ext cx="1679507" cy="1679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😭 mặt khóc to - �? nghĩa biểu tượng cảm xú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112" y="4619679"/>
            <a:ext cx="1679507" cy="1679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ảnh động về biểu tượng cảm xú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7129" y="4407476"/>
            <a:ext cx="1499911" cy="1499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oa miễn Phí nội dung Clip nghệ thuật - phim hoạt hình bông hoa. png tải về  - Miễn phí trong suốt Màu Xanh png Tải về.">
            <a:extLst>
              <a:ext uri="{FF2B5EF4-FFF2-40B4-BE49-F238E27FC236}">
                <a16:creationId xmlns:a16="http://schemas.microsoft.com/office/drawing/2014/main" id="{EB1A670F-2B03-A261-CF45-BFA07AB516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00" b="97667" l="10000" r="90000">
                        <a14:foregroundMark x1="45778" y1="2000" x2="53333" y2="8500"/>
                        <a14:foregroundMark x1="44556" y1="89167" x2="51111" y2="97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766" r="16840"/>
          <a:stretch/>
        </p:blipFill>
        <p:spPr bwMode="auto">
          <a:xfrm>
            <a:off x="7791070" y="7008460"/>
            <a:ext cx="1156997" cy="1161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8999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96296E-6 L -0.06354 -0.8351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77" y="-4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DA49B-56DE-6121-D287-62F9C6E13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229" y="155576"/>
            <a:ext cx="11042196" cy="577849"/>
          </a:xfrm>
        </p:spPr>
        <p:txBody>
          <a:bodyPr>
            <a:noAutofit/>
          </a:bodyPr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?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CBFC876-6E2A-E5AA-82BA-3A02A7FC4B60}"/>
              </a:ext>
            </a:extLst>
          </p:cNvPr>
          <p:cNvSpPr/>
          <p:nvPr/>
        </p:nvSpPr>
        <p:spPr>
          <a:xfrm>
            <a:off x="2781984" y="1065731"/>
            <a:ext cx="6797766" cy="1790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Hình ảnh động Vật Hoang Dã Minh Họa Ngựa PNG , Ngựa Clipart, Động Vật Hoạt  Hình đáng Yêu, động Vật Dễ Thương PNG miễn phí tải tập tin PSDComment và  Vector">
            <a:extLst>
              <a:ext uri="{FF2B5EF4-FFF2-40B4-BE49-F238E27FC236}">
                <a16:creationId xmlns:a16="http://schemas.microsoft.com/office/drawing/2014/main" id="{647331CB-3C52-909D-033A-B2634E314B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8750" r="93281">
                        <a14:foregroundMark x1="9531" y1="35000" x2="9219" y2="37813"/>
                        <a14:foregroundMark x1="8750" y1="65469" x2="8750" y2="70625"/>
                        <a14:foregroundMark x1="90469" y1="47188" x2="92031" y2="48438"/>
                        <a14:foregroundMark x1="91250" y1="53438" x2="93281" y2="564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30" t="15994" r="4591" b="15992"/>
          <a:stretch/>
        </p:blipFill>
        <p:spPr bwMode="auto">
          <a:xfrm>
            <a:off x="2967135" y="1342055"/>
            <a:ext cx="1816806" cy="1371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EBF95D7F-FCF7-7DF7-74F4-FA50970F4C33}"/>
              </a:ext>
            </a:extLst>
          </p:cNvPr>
          <p:cNvGrpSpPr/>
          <p:nvPr/>
        </p:nvGrpSpPr>
        <p:grpSpPr>
          <a:xfrm>
            <a:off x="3080128" y="3218504"/>
            <a:ext cx="2343150" cy="3524429"/>
            <a:chOff x="3275567" y="3177995"/>
            <a:chExt cx="2343150" cy="352442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11E5F74-9464-A6F7-901E-A35B185C1588}"/>
                </a:ext>
              </a:extLst>
            </p:cNvPr>
            <p:cNvSpPr txBox="1"/>
            <p:nvPr/>
          </p:nvSpPr>
          <p:spPr>
            <a:xfrm>
              <a:off x="4126133" y="5502095"/>
              <a:ext cx="83665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>
                  <a:latin typeface=".VnAvant" panose="020B7200000000000000" pitchFamily="34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6A15942-28EC-9C7A-F8A4-1B6C73BCAD33}"/>
                </a:ext>
              </a:extLst>
            </p:cNvPr>
            <p:cNvSpPr/>
            <p:nvPr/>
          </p:nvSpPr>
          <p:spPr>
            <a:xfrm>
              <a:off x="3275567" y="3177995"/>
              <a:ext cx="2343150" cy="23241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Picture 2" descr="Hình ảnh động Vật Hoang Dã Minh Họa Ngựa PNG , Ngựa Clipart, Động Vật Hoạt  Hình đáng Yêu, động Vật Dễ Thương PNG miễn phí tải tập tin PSDComment và  Vector">
              <a:extLst>
                <a:ext uri="{FF2B5EF4-FFF2-40B4-BE49-F238E27FC236}">
                  <a16:creationId xmlns:a16="http://schemas.microsoft.com/office/drawing/2014/main" id="{D9261A91-884B-CBC8-8339-A92F670BFCF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hq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8750" r="93281">
                          <a14:foregroundMark x1="9531" y1="35000" x2="9219" y2="37813"/>
                          <a14:foregroundMark x1="8750" y1="65469" x2="8750" y2="70625"/>
                          <a14:foregroundMark x1="90469" y1="47188" x2="92031" y2="48438"/>
                          <a14:foregroundMark x1="91250" y1="53438" x2="93281" y2="5640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30" t="15994" r="4591" b="15992"/>
            <a:stretch/>
          </p:blipFill>
          <p:spPr bwMode="auto">
            <a:xfrm>
              <a:off x="3832436" y="4342708"/>
              <a:ext cx="1229414" cy="928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" descr="Hình ảnh động Vật Hoang Dã Minh Họa Ngựa PNG , Ngựa Clipart, Động Vật Hoạt  Hình đáng Yêu, động Vật Dễ Thương PNG miễn phí tải tập tin PSDComment và  Vector">
              <a:extLst>
                <a:ext uri="{FF2B5EF4-FFF2-40B4-BE49-F238E27FC236}">
                  <a16:creationId xmlns:a16="http://schemas.microsoft.com/office/drawing/2014/main" id="{77466A9D-2F83-AAAE-4D7A-37655A2626D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hq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8750" r="93281">
                          <a14:foregroundMark x1="9531" y1="35000" x2="9219" y2="37813"/>
                          <a14:foregroundMark x1="8750" y1="65469" x2="8750" y2="70625"/>
                          <a14:foregroundMark x1="90469" y1="47188" x2="92031" y2="48438"/>
                          <a14:foregroundMark x1="91250" y1="53438" x2="93281" y2="5640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30" t="15994" r="4591" b="15992"/>
            <a:stretch/>
          </p:blipFill>
          <p:spPr bwMode="auto">
            <a:xfrm>
              <a:off x="3832436" y="3296211"/>
              <a:ext cx="1229412" cy="9282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76559DB-D95E-E42F-9C2D-185210F8C85B}"/>
              </a:ext>
            </a:extLst>
          </p:cNvPr>
          <p:cNvGrpSpPr/>
          <p:nvPr/>
        </p:nvGrpSpPr>
        <p:grpSpPr>
          <a:xfrm>
            <a:off x="77743" y="3177995"/>
            <a:ext cx="2343150" cy="3524429"/>
            <a:chOff x="276483" y="3177995"/>
            <a:chExt cx="2343150" cy="3524429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C0F4381-49CE-7BAE-0329-8CD14A69AD20}"/>
                </a:ext>
              </a:extLst>
            </p:cNvPr>
            <p:cNvSpPr txBox="1"/>
            <p:nvPr/>
          </p:nvSpPr>
          <p:spPr>
            <a:xfrm>
              <a:off x="1029733" y="5502095"/>
              <a:ext cx="83665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>
                  <a:latin typeface=".VnAvant" panose="020B7200000000000000" pitchFamily="34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84BF7BA-5054-B31C-74A8-809A84CA9C4B}"/>
                </a:ext>
              </a:extLst>
            </p:cNvPr>
            <p:cNvSpPr/>
            <p:nvPr/>
          </p:nvSpPr>
          <p:spPr>
            <a:xfrm>
              <a:off x="276483" y="3177995"/>
              <a:ext cx="2343150" cy="23241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9" name="Picture 2" descr="Hình ảnh động Vật Hoang Dã Minh Họa Ngựa PNG , Ngựa Clipart, Động Vật Hoạt  Hình đáng Yêu, động Vật Dễ Thương PNG miễn phí tải tập tin PSDComment và  Vector">
              <a:extLst>
                <a:ext uri="{FF2B5EF4-FFF2-40B4-BE49-F238E27FC236}">
                  <a16:creationId xmlns:a16="http://schemas.microsoft.com/office/drawing/2014/main" id="{FCD644BB-088A-3AB2-20E5-1B42D454D1A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hq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8750" r="93281">
                          <a14:foregroundMark x1="9531" y1="35000" x2="9219" y2="37813"/>
                          <a14:foregroundMark x1="8750" y1="65469" x2="8750" y2="70625"/>
                          <a14:foregroundMark x1="90469" y1="47188" x2="92031" y2="48438"/>
                          <a14:foregroundMark x1="91250" y1="53438" x2="93281" y2="5640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30" t="15994" r="4591" b="15992"/>
            <a:stretch/>
          </p:blipFill>
          <p:spPr bwMode="auto">
            <a:xfrm>
              <a:off x="1119673" y="3976542"/>
              <a:ext cx="1236788" cy="933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80E541E-0606-D796-F812-1CA761D4C021}"/>
              </a:ext>
            </a:extLst>
          </p:cNvPr>
          <p:cNvGrpSpPr/>
          <p:nvPr/>
        </p:nvGrpSpPr>
        <p:grpSpPr>
          <a:xfrm>
            <a:off x="6035333" y="3218505"/>
            <a:ext cx="2343150" cy="3524428"/>
            <a:chOff x="6334641" y="3177995"/>
            <a:chExt cx="2343150" cy="352442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EE56F28-1FC0-23B4-D0C1-D3224BAEEED3}"/>
                </a:ext>
              </a:extLst>
            </p:cNvPr>
            <p:cNvSpPr txBox="1"/>
            <p:nvPr/>
          </p:nvSpPr>
          <p:spPr>
            <a:xfrm>
              <a:off x="7041817" y="5502094"/>
              <a:ext cx="83665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>
                  <a:latin typeface=".VnAvant" panose="020B7200000000000000" pitchFamily="34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39CD2E0-F066-72F4-0E67-58D51EDA3028}"/>
                </a:ext>
              </a:extLst>
            </p:cNvPr>
            <p:cNvSpPr/>
            <p:nvPr/>
          </p:nvSpPr>
          <p:spPr>
            <a:xfrm>
              <a:off x="6334641" y="3177995"/>
              <a:ext cx="2343150" cy="23241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" name="Picture 2" descr="Hình ảnh động Vật Hoang Dã Minh Họa Ngựa PNG , Ngựa Clipart, Động Vật Hoạt  Hình đáng Yêu, động Vật Dễ Thương PNG miễn phí tải tập tin PSDComment và  Vector">
              <a:extLst>
                <a:ext uri="{FF2B5EF4-FFF2-40B4-BE49-F238E27FC236}">
                  <a16:creationId xmlns:a16="http://schemas.microsoft.com/office/drawing/2014/main" id="{7F475BF8-C7EA-6A64-BEDC-4D13DD2D4DC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hq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8750" r="93281">
                          <a14:foregroundMark x1="9531" y1="35000" x2="9219" y2="37813"/>
                          <a14:foregroundMark x1="8750" y1="65469" x2="8750" y2="70625"/>
                          <a14:foregroundMark x1="90469" y1="47188" x2="92031" y2="48438"/>
                          <a14:foregroundMark x1="91250" y1="53438" x2="93281" y2="5640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30" t="15994" r="4591" b="15992"/>
            <a:stretch/>
          </p:blipFill>
          <p:spPr bwMode="auto">
            <a:xfrm>
              <a:off x="7497783" y="3507207"/>
              <a:ext cx="1122430" cy="8475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2" descr="Hình ảnh động Vật Hoang Dã Minh Họa Ngựa PNG , Ngựa Clipart, Động Vật Hoạt  Hình đáng Yêu, động Vật Dễ Thương PNG miễn phí tải tập tin PSDComment và  Vector">
              <a:extLst>
                <a:ext uri="{FF2B5EF4-FFF2-40B4-BE49-F238E27FC236}">
                  <a16:creationId xmlns:a16="http://schemas.microsoft.com/office/drawing/2014/main" id="{E78A16CE-5FB6-3D20-A4C3-5631646CC0C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hq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8750" r="93281">
                          <a14:foregroundMark x1="9531" y1="35000" x2="9219" y2="37813"/>
                          <a14:foregroundMark x1="8750" y1="65469" x2="8750" y2="70625"/>
                          <a14:foregroundMark x1="90469" y1="47188" x2="92031" y2="48438"/>
                          <a14:foregroundMark x1="91250" y1="53438" x2="93281" y2="5640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30" t="15994" r="4591" b="15992"/>
            <a:stretch/>
          </p:blipFill>
          <p:spPr bwMode="auto">
            <a:xfrm>
              <a:off x="6375353" y="3295736"/>
              <a:ext cx="1122430" cy="8475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2" descr="Hình ảnh động Vật Hoang Dã Minh Họa Ngựa PNG , Ngựa Clipart, Động Vật Hoạt  Hình đáng Yêu, động Vật Dễ Thương PNG miễn phí tải tập tin PSDComment và  Vector">
              <a:extLst>
                <a:ext uri="{FF2B5EF4-FFF2-40B4-BE49-F238E27FC236}">
                  <a16:creationId xmlns:a16="http://schemas.microsoft.com/office/drawing/2014/main" id="{12CCDF8F-22C2-C23C-EBFB-5EC8F381ABE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hq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8750" r="93281">
                          <a14:foregroundMark x1="9531" y1="35000" x2="9219" y2="37813"/>
                          <a14:foregroundMark x1="8750" y1="65469" x2="8750" y2="70625"/>
                          <a14:foregroundMark x1="90469" y1="47188" x2="92031" y2="48438"/>
                          <a14:foregroundMark x1="91250" y1="53438" x2="93281" y2="5640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30" t="15994" r="4591" b="15992"/>
            <a:stretch/>
          </p:blipFill>
          <p:spPr bwMode="auto">
            <a:xfrm>
              <a:off x="7555361" y="4423487"/>
              <a:ext cx="1122430" cy="8475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2" descr="Hình ảnh động Vật Hoang Dã Minh Họa Ngựa PNG , Ngựa Clipart, Động Vật Hoạt  Hình đáng Yêu, động Vật Dễ Thương PNG miễn phí tải tập tin PSDComment và  Vector">
              <a:extLst>
                <a:ext uri="{FF2B5EF4-FFF2-40B4-BE49-F238E27FC236}">
                  <a16:creationId xmlns:a16="http://schemas.microsoft.com/office/drawing/2014/main" id="{C10CF70D-4609-100A-DAE4-FAC88354321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hq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8750" r="93281">
                          <a14:foregroundMark x1="9531" y1="35000" x2="9219" y2="37813"/>
                          <a14:foregroundMark x1="8750" y1="65469" x2="8750" y2="70625"/>
                          <a14:foregroundMark x1="90469" y1="47188" x2="92031" y2="48438"/>
                          <a14:foregroundMark x1="91250" y1="53438" x2="93281" y2="5640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30" t="15994" r="4591" b="15992"/>
            <a:stretch/>
          </p:blipFill>
          <p:spPr bwMode="auto">
            <a:xfrm>
              <a:off x="6528055" y="4504651"/>
              <a:ext cx="1122430" cy="8475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9735BD0-B055-7C26-B97C-6E01CA2EA56F}"/>
              </a:ext>
            </a:extLst>
          </p:cNvPr>
          <p:cNvGrpSpPr/>
          <p:nvPr/>
        </p:nvGrpSpPr>
        <p:grpSpPr>
          <a:xfrm>
            <a:off x="9113800" y="3148178"/>
            <a:ext cx="2343150" cy="3524427"/>
            <a:chOff x="9301567" y="3177995"/>
            <a:chExt cx="2343150" cy="3524427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67F6BCC-B856-7B58-F2E6-F214DF79FBEC}"/>
                </a:ext>
              </a:extLst>
            </p:cNvPr>
            <p:cNvSpPr/>
            <p:nvPr/>
          </p:nvSpPr>
          <p:spPr>
            <a:xfrm>
              <a:off x="9301567" y="3177995"/>
              <a:ext cx="2343150" cy="23241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3FF4F39-7D2C-3769-8E61-799201E1EE98}"/>
                </a:ext>
              </a:extLst>
            </p:cNvPr>
            <p:cNvSpPr txBox="1"/>
            <p:nvPr/>
          </p:nvSpPr>
          <p:spPr>
            <a:xfrm>
              <a:off x="10054817" y="5502093"/>
              <a:ext cx="83665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>
                  <a:latin typeface=".VnAvant" panose="020B7200000000000000" pitchFamily="34" charset="0"/>
                  <a:cs typeface="Times New Roman" panose="02020603050405020304" pitchFamily="18" charset="0"/>
                </a:rPr>
                <a:t>D</a:t>
              </a:r>
            </a:p>
          </p:txBody>
        </p:sp>
        <p:pic>
          <p:nvPicPr>
            <p:cNvPr id="26" name="Picture 2" descr="Hình ảnh động Vật Hoang Dã Minh Họa Ngựa PNG , Ngựa Clipart, Động Vật Hoạt  Hình đáng Yêu, động Vật Dễ Thương PNG miễn phí tải tập tin PSDComment và  Vector">
              <a:extLst>
                <a:ext uri="{FF2B5EF4-FFF2-40B4-BE49-F238E27FC236}">
                  <a16:creationId xmlns:a16="http://schemas.microsoft.com/office/drawing/2014/main" id="{17488F38-7D79-561C-4652-63867D13004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hq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8750" r="93281">
                          <a14:foregroundMark x1="9531" y1="35000" x2="9219" y2="37813"/>
                          <a14:foregroundMark x1="8750" y1="65469" x2="8750" y2="70625"/>
                          <a14:foregroundMark x1="90469" y1="47188" x2="92031" y2="48438"/>
                          <a14:foregroundMark x1="91250" y1="53438" x2="93281" y2="5640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30" t="15994" r="4591" b="15992"/>
            <a:stretch/>
          </p:blipFill>
          <p:spPr bwMode="auto">
            <a:xfrm>
              <a:off x="10194010" y="4486640"/>
              <a:ext cx="1122430" cy="8475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2" descr="Hình ảnh động Vật Hoang Dã Minh Họa Ngựa PNG , Ngựa Clipart, Động Vật Hoạt  Hình đáng Yêu, động Vật Dễ Thương PNG miễn phí tải tập tin PSDComment và  Vector">
              <a:extLst>
                <a:ext uri="{FF2B5EF4-FFF2-40B4-BE49-F238E27FC236}">
                  <a16:creationId xmlns:a16="http://schemas.microsoft.com/office/drawing/2014/main" id="{4EB0B0A5-5C0F-9CF3-4CD5-F6375090212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hq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8750" r="93281">
                          <a14:foregroundMark x1="9531" y1="35000" x2="9219" y2="37813"/>
                          <a14:foregroundMark x1="8750" y1="65469" x2="8750" y2="70625"/>
                          <a14:foregroundMark x1="90469" y1="47188" x2="92031" y2="48438"/>
                          <a14:foregroundMark x1="91250" y1="53438" x2="93281" y2="5640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30" t="15994" r="4591" b="15992"/>
            <a:stretch/>
          </p:blipFill>
          <p:spPr bwMode="auto">
            <a:xfrm>
              <a:off x="9378330" y="3726542"/>
              <a:ext cx="1122430" cy="8475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2" descr="Hình ảnh động Vật Hoang Dã Minh Họa Ngựa PNG , Ngựa Clipart, Động Vật Hoạt  Hình đáng Yêu, động Vật Dễ Thương PNG miễn phí tải tập tin PSDComment và  Vector">
              <a:extLst>
                <a:ext uri="{FF2B5EF4-FFF2-40B4-BE49-F238E27FC236}">
                  <a16:creationId xmlns:a16="http://schemas.microsoft.com/office/drawing/2014/main" id="{70539B47-55AE-058D-B151-87B40FCCDC0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hq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8750" r="93281">
                          <a14:foregroundMark x1="9531" y1="35000" x2="9219" y2="37813"/>
                          <a14:foregroundMark x1="8750" y1="65469" x2="8750" y2="70625"/>
                          <a14:foregroundMark x1="90469" y1="47188" x2="92031" y2="48438"/>
                          <a14:foregroundMark x1="91250" y1="53438" x2="93281" y2="5640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30" t="15994" r="4591" b="15992"/>
            <a:stretch/>
          </p:blipFill>
          <p:spPr bwMode="auto">
            <a:xfrm>
              <a:off x="10470491" y="3507207"/>
              <a:ext cx="1122430" cy="8475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1" name="Picture 2" descr="Hình ảnh động Vật Hoang Dã Minh Họa Ngựa PNG , Ngựa Clipart, Động Vật Hoạt  Hình đáng Yêu, động Vật Dễ Thương PNG miễn phí tải tập tin PSDComment và  Vector">
            <a:extLst>
              <a:ext uri="{FF2B5EF4-FFF2-40B4-BE49-F238E27FC236}">
                <a16:creationId xmlns:a16="http://schemas.microsoft.com/office/drawing/2014/main" id="{1AF04E78-158C-BF48-607F-599CD71677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8750" r="93281">
                        <a14:foregroundMark x1="9531" y1="35000" x2="9219" y2="37813"/>
                        <a14:foregroundMark x1="8750" y1="65469" x2="8750" y2="70625"/>
                        <a14:foregroundMark x1="90469" y1="47188" x2="92031" y2="48438"/>
                        <a14:foregroundMark x1="91250" y1="53438" x2="93281" y2="564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30" t="15994" r="4591" b="15992"/>
          <a:stretch/>
        </p:blipFill>
        <p:spPr bwMode="auto">
          <a:xfrm>
            <a:off x="5272464" y="1291767"/>
            <a:ext cx="1816806" cy="1371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Hình ảnh động Vật Hoang Dã Minh Họa Ngựa PNG , Ngựa Clipart, Động Vật Hoạt  Hình đáng Yêu, động Vật Dễ Thương PNG miễn phí tải tập tin PSDComment và  Vector">
            <a:extLst>
              <a:ext uri="{FF2B5EF4-FFF2-40B4-BE49-F238E27FC236}">
                <a16:creationId xmlns:a16="http://schemas.microsoft.com/office/drawing/2014/main" id="{59301742-FF2A-AF83-11AD-F8E9B78CFB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8750" r="93281">
                        <a14:foregroundMark x1="9531" y1="35000" x2="9219" y2="37813"/>
                        <a14:foregroundMark x1="8750" y1="65469" x2="8750" y2="70625"/>
                        <a14:foregroundMark x1="90469" y1="47188" x2="92031" y2="48438"/>
                        <a14:foregroundMark x1="91250" y1="53438" x2="93281" y2="564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30" t="15994" r="4591" b="15992"/>
          <a:stretch/>
        </p:blipFill>
        <p:spPr bwMode="auto">
          <a:xfrm>
            <a:off x="7274421" y="1291767"/>
            <a:ext cx="1816806" cy="1371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ảnh động về biểu tượng cảm xú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4423" y="5026835"/>
            <a:ext cx="1499911" cy="1499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😭 mặt khóc to - �? nghĩa biểu tượng cảm xú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038" y="4945644"/>
            <a:ext cx="1679507" cy="1679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" descr="😭 mặt khóc to - �? nghĩa biểu tượng cảm xú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025" y="5232686"/>
            <a:ext cx="1679507" cy="1679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 descr="😭 mặt khóc to - �? nghĩa biểu tượng cảm xú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836" y="5063425"/>
            <a:ext cx="1679507" cy="1679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4436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1286</TotalTime>
  <Words>150</Words>
  <Application>Microsoft Office PowerPoint</Application>
  <PresentationFormat>Widescreen</PresentationFormat>
  <Paragraphs>35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.VnAvant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Trong các nhóm sau nhóm nào có số lượng là 3 ?</vt:lpstr>
      <vt:lpstr>Bé hãy tìm hình thêm vào nhóm sau sao cho đủ số lượng bằng 3.</vt:lpstr>
      <vt:lpstr>Bé hãy tìm hình để thêm vào sao cho số lượng đủ bằng 3 ?</vt:lpstr>
      <vt:lpstr>Trong các đáp án sau, đâu là số 3 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</dc:creator>
  <cp:lastModifiedBy>Techsi.vn</cp:lastModifiedBy>
  <cp:revision>14</cp:revision>
  <dcterms:created xsi:type="dcterms:W3CDTF">2022-10-23T07:41:16Z</dcterms:created>
  <dcterms:modified xsi:type="dcterms:W3CDTF">2022-10-27T00:47:07Z</dcterms:modified>
</cp:coreProperties>
</file>