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65" r:id="rId11"/>
    <p:sldId id="264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72D"/>
    <a:srgbClr val="DE96E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6.jpeg"/><Relationship Id="rId5" Type="http://schemas.openxmlformats.org/officeDocument/2006/relationships/image" Target="../media/image26.png"/><Relationship Id="rId10" Type="http://schemas.openxmlformats.org/officeDocument/2006/relationships/image" Target="../media/image9.pn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0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71600" y="3592390"/>
            <a:ext cx="6858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Lĩnh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vực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triển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altLang="zh-CN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endParaRPr lang="en-US" altLang="zh-CN" sz="36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tài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dấu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hiệu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Lứa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tuổi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Mẫu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giáo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Bé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87903"/>
            <a:ext cx="1512242" cy="1496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9744" y="447267"/>
            <a:ext cx="5873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ANH ĐÀO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24138" y="152400"/>
            <a:ext cx="40158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561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724400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381000" y="2911522"/>
            <a:ext cx="685800" cy="762000"/>
          </a:xfrm>
          <a:prstGeom prst="heart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4953000" y="2917209"/>
            <a:ext cx="685800" cy="7620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050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20000" y="891654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244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39919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134100" y="775647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325704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ILE_20210924_123447_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486400"/>
            <a:ext cx="65151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9759E-6 L -0.00191 0.427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1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9759E-6 L -0.05625 0.416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20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9149E-6 L -0.49583 0.591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29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1758E-7 L 0.35208 0.45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22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1758E-7 L 0.27708 0.439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21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8751E-6 L -0.13959 0.590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29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2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3276600"/>
            <a:ext cx="4191000" cy="3505200"/>
            <a:chOff x="152400" y="3276600"/>
            <a:chExt cx="4191000" cy="3505200"/>
          </a:xfrm>
        </p:grpSpPr>
        <p:sp>
          <p:nvSpPr>
            <p:cNvPr id="4" name="Rounded Rectangle 3"/>
            <p:cNvSpPr/>
            <p:nvPr/>
          </p:nvSpPr>
          <p:spPr>
            <a:xfrm>
              <a:off x="1524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24400" y="3276600"/>
            <a:ext cx="4191000" cy="3505200"/>
            <a:chOff x="228600" y="3276600"/>
            <a:chExt cx="4191000" cy="3505200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tam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Isosceles Triangle 10"/>
          <p:cNvSpPr/>
          <p:nvPr/>
        </p:nvSpPr>
        <p:spPr>
          <a:xfrm>
            <a:off x="249071" y="8382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33550" y="893929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69608" y="817729"/>
            <a:ext cx="1181100" cy="123967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21790" y="741529"/>
            <a:ext cx="1181100" cy="1239671"/>
          </a:xfrm>
          <a:prstGeom prst="ellipse">
            <a:avLst/>
          </a:prstGeom>
          <a:solidFill>
            <a:srgbClr val="DE96E0"/>
          </a:solidFill>
          <a:ln>
            <a:solidFill>
              <a:srgbClr val="DE9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6134100" y="762000"/>
            <a:ext cx="1371600" cy="129540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3077570" y="762000"/>
            <a:ext cx="1371600" cy="129540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2438400" y="76200"/>
            <a:ext cx="426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457200" y="3505200"/>
            <a:ext cx="475615" cy="41402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029200" y="3505200"/>
            <a:ext cx="401955" cy="4140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FILE_20210924_123447_1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8674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6503E-6 L 0.03107 0.449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9759E-6 L -0.04496 0.449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9759E-6 L -0.49583 0.638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31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017E-6 L 0.37083 0.456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05273E-6 L 0.27222 0.456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8529E-6 L -0.15903 0.623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31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000">
                <p:cTn id="4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  <p:bldP spid="19" grpId="0" animBg="1"/>
      <p:bldP spid="22" grpId="0" animBg="1"/>
      <p:bldP spid="23" grpId="0" animBg="1"/>
      <p:bldP spid="24" grpId="0" animBg="1"/>
      <p:bldP spid="26" grpId="0" animBg="1"/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828800"/>
            <a:ext cx="62484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048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1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334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1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4400" y="152400"/>
            <a:ext cx="7436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4655" y="10668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3172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53601" y="3138416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3366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757735" y="3200400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6423830" y="1104616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ILE_20210924_123447_1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46735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5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014E-8 L 0.61233 0.29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8" y="14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05365E-6 L 0.61718 -0.30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51" y="-15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44218E-6 L 0.61093 -2.4421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2718" y="152400"/>
            <a:ext cx="7100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3454021"/>
            <a:ext cx="4267200" cy="3200400"/>
          </a:xfrm>
          <a:prstGeom prst="roundRect">
            <a:avLst/>
          </a:prstGeom>
          <a:solidFill>
            <a:srgbClr val="EBE72D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24400" y="3472218"/>
            <a:ext cx="4267200" cy="3200400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787"/>
            <a:ext cx="1614599" cy="1252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57" y="857249"/>
            <a:ext cx="1610043" cy="1207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49" y="1094322"/>
            <a:ext cx="1427653" cy="950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9241"/>
            <a:ext cx="1600200" cy="16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92" y="948263"/>
            <a:ext cx="1555565" cy="11454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224" y="910787"/>
            <a:ext cx="1222294" cy="1220414"/>
          </a:xfrm>
          <a:prstGeom prst="rect">
            <a:avLst/>
          </a:prstGeom>
        </p:spPr>
      </p:pic>
      <p:pic>
        <p:nvPicPr>
          <p:cNvPr id="2" name="FILE_20210924_123447_1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72600" y="54102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4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0999E-6 L 0.05348 0.431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4255E-6 L -0.07031 0.431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13691E-6 L -0.53681 0.637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0" y="31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1656E-6 L 0.35278 0.42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9" y="21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0426E-6 L 0.24584 0.437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21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1656E-6 L -0.16406 0.644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32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6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09600"/>
            <a:ext cx="2895600" cy="2132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484477"/>
            <a:ext cx="3047999" cy="2182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68" y="3529437"/>
            <a:ext cx="3352800" cy="28263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599"/>
            <a:ext cx="2819400" cy="2505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1573"/>
            <a:ext cx="2524125" cy="25202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95" y="3505200"/>
            <a:ext cx="3339705" cy="2590801"/>
          </a:xfrm>
          <a:prstGeom prst="rect">
            <a:avLst/>
          </a:prstGeom>
        </p:spPr>
      </p:pic>
      <p:pic>
        <p:nvPicPr>
          <p:cNvPr id="2" name="FILE_20210924_123447_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48800" y="5181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86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724400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28" name="Rounded Rectangle 27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66594" y="3962400"/>
              <a:ext cx="243860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Khay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để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quả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có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màu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đỏ</a:t>
              </a:r>
              <a:endParaRPr lang="en-US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5711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4" name="Rounded Rectangle 3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35966" y="3962400"/>
              <a:ext cx="28194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Khay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để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quả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có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màu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vàng</a:t>
              </a:r>
              <a:endParaRPr lang="en-US" b="1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" y="533400"/>
            <a:ext cx="1524001" cy="13540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3" y="685210"/>
            <a:ext cx="1558270" cy="12022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77" y="533400"/>
            <a:ext cx="1440323" cy="14381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14" y="762000"/>
            <a:ext cx="1496288" cy="11607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01" y="495447"/>
            <a:ext cx="1640839" cy="1610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4" y="670664"/>
            <a:ext cx="1540439" cy="1231376"/>
          </a:xfrm>
          <a:prstGeom prst="rect">
            <a:avLst/>
          </a:prstGeom>
        </p:spPr>
      </p:pic>
      <p:pic>
        <p:nvPicPr>
          <p:cNvPr id="2" name="FILE_20210924_123447_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96400" y="4191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3469 L 0.03924 0.5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5051E-6 L -0.0651 0.467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06568E-7 L -0.51128 0.64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32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051E-6 L 0.36354 0.478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23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0444E-6 L 0.28211 0.498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47549E-8 L -0.18785 0.638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31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2286000"/>
            <a:ext cx="2495550" cy="2514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2286000"/>
            <a:ext cx="2495550" cy="2514600"/>
          </a:xfrm>
          <a:prstGeom prst="ellips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1566" y="514859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Màu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đỏ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24525" y="510540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Màu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vàng</a:t>
            </a:r>
            <a:endParaRPr lang="en-US" sz="2800" b="1" dirty="0"/>
          </a:p>
        </p:txBody>
      </p:sp>
      <p:pic>
        <p:nvPicPr>
          <p:cNvPr id="2" name="FILE_20210924_123447_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715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147549" y="2340022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27661" y="24384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457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48800" y="54864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225478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76400"/>
            <a:ext cx="214312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2788096" cy="2788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94207"/>
            <a:ext cx="2895600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17" y="3943776"/>
            <a:ext cx="2672943" cy="2672943"/>
          </a:xfrm>
          <a:prstGeom prst="rect">
            <a:avLst/>
          </a:prstGeom>
        </p:spPr>
      </p:pic>
      <p:pic>
        <p:nvPicPr>
          <p:cNvPr id="2" name="FILE_20210924_123447_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8800" y="5562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77521E-8 L 0.15 0.122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610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036E-6 L 0.0309 -0.2363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118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3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" y="1749188"/>
            <a:ext cx="2137012" cy="2137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51" y="4114800"/>
            <a:ext cx="2411104" cy="2411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49188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05000"/>
            <a:ext cx="2110359" cy="1854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73" y="3973488"/>
            <a:ext cx="2693727" cy="2693727"/>
          </a:xfrm>
          <a:prstGeom prst="rect">
            <a:avLst/>
          </a:prstGeom>
        </p:spPr>
      </p:pic>
      <p:pic>
        <p:nvPicPr>
          <p:cNvPr id="2" name="FILE_20210924_123447_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25000" y="6096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63737E-6 L 0.03333 0.155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77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12673E-6 L 0.10105 -0.2088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104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97317E-7 L -0.01667 0.144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7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5106670"/>
            <a:ext cx="2493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Hình tam giác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5106670"/>
            <a:ext cx="1866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Hình tròn</a:t>
            </a:r>
            <a:endParaRPr lang="en-US" sz="2800" b="1" dirty="0"/>
          </a:p>
        </p:txBody>
      </p:sp>
      <p:sp>
        <p:nvSpPr>
          <p:cNvPr id="2" name="Isosceles Triangle 1"/>
          <p:cNvSpPr/>
          <p:nvPr/>
        </p:nvSpPr>
        <p:spPr>
          <a:xfrm>
            <a:off x="1121514" y="2057447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57506" y="21336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FILE_20210924_123447_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96400" y="5562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7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7" grpId="1"/>
      <p:bldP spid="8" grpId="0"/>
      <p:bldP spid="8" grpId="1"/>
      <p:bldP spid="2" grpId="0" bldLvl="0" animBg="1"/>
      <p:bldP spid="2" grpId="1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438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7912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193</Words>
  <Application>Microsoft Office PowerPoint</Application>
  <PresentationFormat>On-screen Show (4:3)</PresentationFormat>
  <Paragraphs>25</Paragraphs>
  <Slides>15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SimSun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20</cp:revision>
  <dcterms:created xsi:type="dcterms:W3CDTF">2006-08-16T00:00:00Z</dcterms:created>
  <dcterms:modified xsi:type="dcterms:W3CDTF">2023-04-10T02:18:18Z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3E25C26C03D7446CAD0D56399FFE7A0A</vt:lpwstr>
  </property>
  <property fmtid="{D5CDD505-2E9C-101B-9397-08002B2CF9AE}" pid="3" name="KSOProductBuildVer">
    <vt:lpwstr>1033-11.2.0.10265</vt:lpwstr>
  </property>
</Properties>
</file>