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2.m4a"/><Relationship Id="rId7" Type="http://schemas.openxmlformats.org/officeDocument/2006/relationships/image" Target="../media/image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89" y="-381000"/>
            <a:ext cx="9144001" cy="7543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99" y="165384"/>
            <a:ext cx="8458200" cy="14700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ĐÀO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11" y="2924204"/>
            <a:ext cx="8991600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HỌC ỨNG DỤNG STEAM</a:t>
            </a: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038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50" y="1340759"/>
            <a:ext cx="1444299" cy="14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Câu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95600" cy="29897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429126" cy="4429126"/>
          </a:xfrm>
          <a:prstGeom prst="rect">
            <a:avLst/>
          </a:prstGeom>
        </p:spPr>
      </p:pic>
      <p:pic>
        <p:nvPicPr>
          <p:cNvPr id="7" name="am thanh xuat hien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48400"/>
            <a:ext cx="609600" cy="609600"/>
          </a:xfrm>
          <a:prstGeom prst="rect">
            <a:avLst/>
          </a:prstGeom>
        </p:spPr>
      </p:pic>
      <p:pic>
        <p:nvPicPr>
          <p:cNvPr id="8" name="cau do xich d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203426"/>
          </a:xfrm>
        </p:spPr>
      </p:pic>
      <p:pic>
        <p:nvPicPr>
          <p:cNvPr id="7" name="VioletInstWinterSonataOst-Ryu_3zrm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5813"/>
          </a:xfrm>
        </p:spPr>
      </p:pic>
      <p:pic>
        <p:nvPicPr>
          <p:cNvPr id="5" name="video cac loai xich d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</Words>
  <Application>Microsoft Office PowerPoint</Application>
  <PresentationFormat>On-screen Show (4:3)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PHÒNG GIÁO DỤC VÀ ĐÀO TẠO QUẬN LONG BIÊN TRƯỜNG MẦM NON HOA ANH ĐÀO</vt:lpstr>
      <vt:lpstr>Câu đố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admin</cp:lastModifiedBy>
  <cp:revision>10</cp:revision>
  <dcterms:created xsi:type="dcterms:W3CDTF">2006-08-16T00:00:00Z</dcterms:created>
  <dcterms:modified xsi:type="dcterms:W3CDTF">2023-12-10T13:20:41Z</dcterms:modified>
</cp:coreProperties>
</file>