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65" r:id="rId3"/>
    <p:sldId id="266" r:id="rId4"/>
    <p:sldId id="267" r:id="rId5"/>
    <p:sldId id="268" r:id="rId6"/>
    <p:sldId id="270" r:id="rId7"/>
    <p:sldId id="257" r:id="rId8"/>
    <p:sldId id="258" r:id="rId9"/>
    <p:sldId id="275" r:id="rId10"/>
    <p:sldId id="276" r:id="rId11"/>
    <p:sldId id="277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6FE7-A9C7-4AAD-A5C4-3905BC2B3EC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635" y="-12700"/>
            <a:ext cx="12192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871951" y="601403"/>
            <a:ext cx="8727440" cy="2077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UBND QUẬN LONG BIÊN</a:t>
            </a:r>
          </a:p>
          <a:p>
            <a:pPr algn="ctr"/>
            <a:r>
              <a:rPr lang="en-US" altLang="zh-CN" sz="2800" b="1" dirty="0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TRƯỜNG </a:t>
            </a:r>
            <a:r>
              <a:rPr lang="en-US" altLang="zh-CN" sz="2800" b="1" dirty="0" smtClean="0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MẦM NON HOA ANH ĐÀO</a:t>
            </a:r>
            <a:endParaRPr lang="en-US" altLang="zh-CN" sz="2800" b="1" dirty="0"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2134870" y="3429000"/>
            <a:ext cx="8348345" cy="19354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Lĩnh vực phát triển nhận thức</a:t>
            </a:r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652077" y="4589780"/>
            <a:ext cx="72434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     </a:t>
            </a:r>
            <a:r>
              <a:rPr lang="en-US" sz="2800" dirty="0" err="1">
                <a:solidFill>
                  <a:srgbClr val="C00000"/>
                </a:solidFill>
              </a:rPr>
              <a:t>Đề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tài</a:t>
            </a:r>
            <a:r>
              <a:rPr lang="en-US" sz="2800" dirty="0">
                <a:solidFill>
                  <a:srgbClr val="C00000"/>
                </a:solidFill>
              </a:rPr>
              <a:t> : </a:t>
            </a:r>
            <a:r>
              <a:rPr lang="en-US" sz="2800" dirty="0" err="1">
                <a:solidFill>
                  <a:srgbClr val="C00000"/>
                </a:solidFill>
              </a:rPr>
              <a:t>T</a:t>
            </a:r>
            <a:r>
              <a:rPr lang="en-US" sz="2800" dirty="0" err="1" smtClean="0">
                <a:solidFill>
                  <a:srgbClr val="C00000"/>
                </a:solidFill>
              </a:rPr>
              <a:t>ách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7 </a:t>
            </a:r>
            <a:r>
              <a:rPr lang="en-US" sz="2800" dirty="0" err="1">
                <a:solidFill>
                  <a:srgbClr val="C00000"/>
                </a:solidFill>
              </a:rPr>
              <a:t>đối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tượng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ra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thành</a:t>
            </a:r>
            <a:r>
              <a:rPr lang="en-US" sz="2800" dirty="0">
                <a:solidFill>
                  <a:srgbClr val="C00000"/>
                </a:solidFill>
              </a:rPr>
              <a:t> 2 </a:t>
            </a:r>
            <a:r>
              <a:rPr lang="en-US" sz="2800" dirty="0" err="1">
                <a:solidFill>
                  <a:srgbClr val="C00000"/>
                </a:solidFill>
              </a:rPr>
              <a:t>phần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bằng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khác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nhau</a:t>
            </a:r>
            <a:endParaRPr lang="en-US" sz="2800" dirty="0" smtClean="0">
              <a:solidFill>
                <a:srgbClr val="C00000"/>
              </a:solidFill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hiện</a:t>
            </a:r>
            <a:r>
              <a:rPr lang="en-US" sz="2800" b="1" i="1" dirty="0">
                <a:solidFill>
                  <a:srgbClr val="002060"/>
                </a:solidFill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</a:rPr>
              <a:t>Khối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mẫu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giáo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lớn</a:t>
            </a:r>
            <a:endParaRPr lang="en-US" sz="2800" b="1" i="1" dirty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22" y="1878962"/>
            <a:ext cx="1444299" cy="1446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219327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237615" y="1387475"/>
            <a:ext cx="6553835" cy="24568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Kiến tha mồi</a:t>
            </a:r>
          </a:p>
        </p:txBody>
      </p:sp>
      <p:pic>
        <p:nvPicPr>
          <p:cNvPr id="2" name="Anpan Man's Mar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3410" y="322516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000" cy="6859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4303078" y="2829560"/>
            <a:ext cx="35858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altLang="zh-CN" sz="7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</a:t>
            </a:r>
            <a:r>
              <a:rPr lang="en-US" altLang="zh-CN" sz="7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endParaRPr lang="en-US" altLang="zh-CN" sz="7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undialDreams-KevinKern-26377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7960" y="48882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5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-19050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00705" y="16471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1 .Ổn định:</a:t>
            </a:r>
          </a:p>
        </p:txBody>
      </p:sp>
      <p:pic>
        <p:nvPicPr>
          <p:cNvPr id="2" name="EmYeuCayXanh-NganHa_35pm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0160" y="34290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614045" y="418465"/>
            <a:ext cx="5092700" cy="953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2 .Phương pháp hình thức tổ chức :</a:t>
            </a:r>
          </a:p>
        </p:txBody>
      </p:sp>
      <p:sp>
        <p:nvSpPr>
          <p:cNvPr id="6" name="Rectangles 5"/>
          <p:cNvSpPr/>
          <p:nvPr/>
        </p:nvSpPr>
        <p:spPr>
          <a:xfrm>
            <a:off x="3231515" y="2829560"/>
            <a:ext cx="572897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 thêm bớt trong phạm vi 7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-190500" y="-190500"/>
            <a:ext cx="12482830" cy="704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98120" y="161925"/>
            <a:ext cx="5168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Tách 7 đối tượng ra thành 2 phần </a:t>
            </a:r>
          </a:p>
        </p:txBody>
      </p:sp>
      <p:sp>
        <p:nvSpPr>
          <p:cNvPr id="3" name="Rectangles 2"/>
          <p:cNvSpPr/>
          <p:nvPr/>
        </p:nvSpPr>
        <p:spPr>
          <a:xfrm>
            <a:off x="4199255" y="3735705"/>
            <a:ext cx="3456305" cy="2921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Tách theo ý thích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709295" y="3551555"/>
            <a:ext cx="8301355" cy="15354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Tách theo yêu cầu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907030" y="2155371"/>
            <a:ext cx="5514340" cy="18345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55774" y="755780"/>
            <a:ext cx="3439159" cy="1407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083" y="2672078"/>
            <a:ext cx="1266892" cy="1108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7471" y="2672078"/>
            <a:ext cx="1179610" cy="1032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262" y="2644419"/>
            <a:ext cx="1194612" cy="1045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0863" y="2704041"/>
            <a:ext cx="1194611" cy="1045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6064" y="2737277"/>
            <a:ext cx="1120101" cy="980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5673" y="2695755"/>
            <a:ext cx="1120101" cy="980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6060" y="2709617"/>
            <a:ext cx="1120101" cy="980089"/>
          </a:xfrm>
          <a:prstGeom prst="rect">
            <a:avLst/>
          </a:prstGeom>
        </p:spPr>
      </p:pic>
      <p:pic>
        <p:nvPicPr>
          <p:cNvPr id="104" name="Picture 103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9222" y="4084890"/>
            <a:ext cx="1266892" cy="1232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6721137" y="4522372"/>
            <a:ext cx="5127665" cy="1354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100" name="Picture 9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583" y="2291882"/>
            <a:ext cx="2362809" cy="12674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583" y="6102220"/>
            <a:ext cx="967527" cy="897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995127" y="121298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9359" y="2028080"/>
            <a:ext cx="967527" cy="89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2854" r="75058" b="77428"/>
          <a:stretch>
            <a:fillRect/>
          </a:stretch>
        </p:blipFill>
        <p:spPr>
          <a:xfrm>
            <a:off x="207798" y="214604"/>
            <a:ext cx="5424029" cy="1691242"/>
          </a:xfrm>
          <a:prstGeom prst="rect">
            <a:avLst/>
          </a:prstGeom>
        </p:spPr>
      </p:pic>
      <p:pic>
        <p:nvPicPr>
          <p:cNvPr id="28" name="Picture 27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34750" r="79195" b="52122"/>
          <a:stretch>
            <a:fillRect/>
          </a:stretch>
        </p:blipFill>
        <p:spPr>
          <a:xfrm>
            <a:off x="270586" y="4477006"/>
            <a:ext cx="4443622" cy="232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59622 -0.2675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5273 0.299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495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25248 0.3048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523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2517 0.3134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567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25599 0.3046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52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26068 0.2877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437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6302 0.2981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8842" y="2160664"/>
            <a:ext cx="6783356" cy="18854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976050" y="485192"/>
            <a:ext cx="3107094" cy="15022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82741" y="4046065"/>
            <a:ext cx="3107095" cy="16875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61" y="2436005"/>
            <a:ext cx="1487569" cy="1301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563" y="2411801"/>
            <a:ext cx="1576899" cy="1379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742" y="2398432"/>
            <a:ext cx="1576898" cy="13797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79" y="2411801"/>
            <a:ext cx="1546340" cy="13530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629" y="2500701"/>
            <a:ext cx="1444741" cy="126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4" y="2500701"/>
            <a:ext cx="1444740" cy="12641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975" y="2583425"/>
            <a:ext cx="1350199" cy="1181424"/>
          </a:xfrm>
          <a:prstGeom prst="rect">
            <a:avLst/>
          </a:prstGeom>
        </p:spPr>
      </p:pic>
      <p:pic>
        <p:nvPicPr>
          <p:cNvPr id="1026" name="Picture 2" descr="Số 4 liệu có phải con số mang Phong Thủy xấu? - Đá Thạch Anh Kim Tự Thá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42" y="1987420"/>
            <a:ext cx="1259677" cy="12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ổi Giáp Tuất sinh năm 1994 mệnh gì, cung gì, tuổi con gì?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734" y="5755644"/>
            <a:ext cx="1901725" cy="110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ố 7 là gì?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46" y="4157650"/>
            <a:ext cx="1767166" cy="13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2146" r="68028" b="69429"/>
          <a:stretch>
            <a:fillRect/>
          </a:stretch>
        </p:blipFill>
        <p:spPr>
          <a:xfrm>
            <a:off x="0" y="4321407"/>
            <a:ext cx="5151663" cy="241679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31400" r="69102" b="52660"/>
          <a:stretch>
            <a:fillRect/>
          </a:stretch>
        </p:blipFill>
        <p:spPr>
          <a:xfrm>
            <a:off x="931545" y="184150"/>
            <a:ext cx="3803650" cy="185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5806 -0.2629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-131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56536 -0.26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-1326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54857 -0.2631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-1317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53008 -0.27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7292 0.27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1375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2819 0.2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1375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29362 0.2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45" y="2721652"/>
            <a:ext cx="1540170" cy="13476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7665" y="2593910"/>
            <a:ext cx="7774097" cy="173996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583" y="2721652"/>
            <a:ext cx="1540170" cy="134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742" y="2749280"/>
            <a:ext cx="1465705" cy="1282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72" y="2850657"/>
            <a:ext cx="1321924" cy="1250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610" y="2823845"/>
            <a:ext cx="1405255" cy="1229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53" y="2804211"/>
            <a:ext cx="1402926" cy="1227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37" y="2873829"/>
            <a:ext cx="1402925" cy="1227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070" y="4690600"/>
            <a:ext cx="1810669" cy="1408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37306" y="886408"/>
            <a:ext cx="2687216" cy="12503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63070" y="4512945"/>
            <a:ext cx="4226366" cy="15919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8473" y="6136650"/>
            <a:ext cx="984882" cy="78869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14054" r="66884" b="67658"/>
          <a:stretch>
            <a:fillRect/>
          </a:stretch>
        </p:blipFill>
        <p:spPr>
          <a:xfrm>
            <a:off x="307710" y="540641"/>
            <a:ext cx="4854839" cy="2146833"/>
          </a:xfrm>
          <a:prstGeom prst="rect">
            <a:avLst/>
          </a:prstGeom>
        </p:spPr>
      </p:pic>
      <p:sp>
        <p:nvSpPr>
          <p:cNvPr id="17" name="AutoShape 2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AutoShape 4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AutoShape 8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AutoShape 10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AutoShape 12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Picture 10" descr="Những con số và màu sắc được người Trung Quốc tôn sùng nhấ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125" y="2293672"/>
            <a:ext cx="1068885" cy="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0" y="4264660"/>
            <a:ext cx="5004435" cy="3225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34670" y="4932680"/>
            <a:ext cx="3533140" cy="1623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9" name="Rectangle 2"/>
          <p:cNvSpPr/>
          <p:nvPr/>
        </p:nvSpPr>
        <p:spPr>
          <a:xfrm>
            <a:off x="848360" y="4658360"/>
            <a:ext cx="3218815" cy="14465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90" y="4690745"/>
            <a:ext cx="1609725" cy="14084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40" y="4728300"/>
            <a:ext cx="1609483" cy="1408298"/>
          </a:xfrm>
          <a:prstGeom prst="rect">
            <a:avLst/>
          </a:prstGeom>
        </p:spPr>
      </p:pic>
      <p:pic>
        <p:nvPicPr>
          <p:cNvPr id="2058" name="Picture 10" descr="Những con số và màu sắc được người Trung Quốc tôn sùng nhấ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90" y="6001797"/>
            <a:ext cx="1068885" cy="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67448 -0.274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4" y="-1372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6651 -0.2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5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33008 0.3023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7" y="15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9492 0.28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44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28047 0.29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1476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24831 0.2983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1490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531 0.288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346450" y="971550"/>
            <a:ext cx="4678045" cy="845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Tách 7 đối tượng ra làm 2 phần có 3 cách :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46450" y="2341860"/>
            <a:ext cx="63817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>1  +   6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 </a:t>
            </a:r>
          </a:p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</a:t>
            </a:r>
            <a:r>
              <a:rPr lang="en-US" sz="3600" dirty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</a:rPr>
              <a:t> 3  +   4 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</a:t>
            </a:r>
          </a:p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</a:t>
            </a:r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2  +   5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67955" y="2341880"/>
            <a:ext cx="2859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 </a:t>
            </a:r>
            <a:r>
              <a:rPr lang="en-US" sz="3600" dirty="0">
                <a:solidFill>
                  <a:srgbClr val="FF0000"/>
                </a:solidFill>
              </a:rPr>
              <a:t>6  + 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3860" y="2855595"/>
            <a:ext cx="2136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4  +  3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5  + 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760" y="2576195"/>
            <a:ext cx="2195195" cy="170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117</Words>
  <Application>Microsoft Office PowerPoint</Application>
  <PresentationFormat>Widescreen</PresentationFormat>
  <Paragraphs>20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75</cp:revision>
  <dcterms:created xsi:type="dcterms:W3CDTF">2023-10-30T08:30:00Z</dcterms:created>
  <dcterms:modified xsi:type="dcterms:W3CDTF">2023-12-06T14:35:55Z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14B5AA9E3B014D949800231C31192F83_13</vt:lpwstr>
  </property>
  <property fmtid="{D5CDD505-2E9C-101B-9397-08002B2CF9AE}" pid="3" name="KSOProductBuildVer">
    <vt:lpwstr>1033-12.2.0.13266</vt:lpwstr>
  </property>
</Properties>
</file>