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6" r:id="rId5"/>
    <p:sldId id="287" r:id="rId6"/>
    <p:sldId id="289" r:id="rId7"/>
    <p:sldId id="296" r:id="rId8"/>
    <p:sldId id="290" r:id="rId9"/>
    <p:sldId id="291" r:id="rId10"/>
    <p:sldId id="262" r:id="rId11"/>
    <p:sldId id="292" r:id="rId12"/>
    <p:sldId id="293" r:id="rId13"/>
    <p:sldId id="294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E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7BDFA-43D4-427A-88A2-6A951BBF34F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4D79F-955A-4EFF-AEA8-D61FBB90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9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2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2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2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5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49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0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0749-4D00-4869-9396-E46190000903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E1E4D-DE77-48B7-AEDA-295DC065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21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8EEB-E33E-4842-83F8-5152576AB6DA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CBFC4-A349-4241-A95B-0806EA9B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BD3B-F586-41C2-83F6-D327F231BE99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D59A-A50A-4D8E-809F-A0240C75A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7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678B-2258-4706-967D-B6388B930396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3EEE5-E6EB-4900-9B1C-E2F75878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30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B525-1FFB-465F-9DEC-BF3878852D2B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B393D-31CA-401A-88A2-B147F001E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0A82-4B68-4698-A6BB-F4348F5B7940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10F9-18EE-4CFF-AB67-35D3BE30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77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EAB9-A73F-4660-9F89-572B9437E48E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59E3-D192-4DF5-A224-441475024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61CA-2218-40FC-9C13-EDA4BC99A665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15E3-490F-41C5-A0A1-DDE48D429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5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D760C-C4D3-43E7-9881-546A0F910D3D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4C9D6-6A17-48B6-B86C-88F1316A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1BE9-8673-44BB-9B06-5FE29818AD91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70DAE-A0C3-4EB2-A6C8-4A0DC2DD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8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BE88-2590-4C9D-ABE2-3A34429DD994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47F1-F0ED-4427-8CE4-5C6FC972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0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0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A87F7-F383-4909-8D5F-8C5996198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E8C2A-1482-4EAE-93BC-804C5DD79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6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060C3B-91C4-4893-A1C6-A957BC5B6977}" type="datetimeFigureOut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3F79229-3A2F-4CF0-BF44-7A4092FCB2E9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3 hình nền powerpoint chủ đề học tập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31674" y="8573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RƯỜNG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MẦM NON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ANH ĐÀO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22" y="1878962"/>
            <a:ext cx="1444299" cy="14467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457200" y="3470097"/>
            <a:ext cx="136737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LĨNH </a:t>
            </a:r>
            <a:r>
              <a:rPr lang="en-US" sz="2800" b="1" dirty="0">
                <a:solidFill>
                  <a:srgbClr val="FF0000"/>
                </a:solidFill>
              </a:rPr>
              <a:t>VỰC PHÁT TRIỂN </a:t>
            </a:r>
            <a:r>
              <a:rPr lang="en-US" sz="2800" b="1" dirty="0" smtClean="0">
                <a:solidFill>
                  <a:srgbClr val="FF0000"/>
                </a:solidFill>
              </a:rPr>
              <a:t>NHẬN THỨC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Ý </a:t>
            </a:r>
            <a:r>
              <a:rPr lang="en-US" sz="2800" b="1" dirty="0" err="1" smtClean="0">
                <a:solidFill>
                  <a:srgbClr val="FF0000"/>
                </a:solidFill>
              </a:rPr>
              <a:t>nghĩa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cuộc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hằng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00B0F0"/>
                </a:solidFill>
              </a:rPr>
              <a:t>Thực</a:t>
            </a:r>
            <a:r>
              <a:rPr lang="en-US" sz="2800" b="1" i="1" dirty="0" smtClean="0">
                <a:solidFill>
                  <a:srgbClr val="00B0F0"/>
                </a:solidFill>
              </a:rPr>
              <a:t> </a:t>
            </a:r>
            <a:r>
              <a:rPr lang="en-US" sz="2800" b="1" i="1" dirty="0" err="1" smtClean="0">
                <a:solidFill>
                  <a:srgbClr val="00B0F0"/>
                </a:solidFill>
              </a:rPr>
              <a:t>hiện</a:t>
            </a:r>
            <a:r>
              <a:rPr lang="en-US" sz="2800" b="1" i="1" dirty="0" smtClean="0">
                <a:solidFill>
                  <a:srgbClr val="00B0F0"/>
                </a:solidFill>
              </a:rPr>
              <a:t>: </a:t>
            </a:r>
            <a:r>
              <a:rPr lang="en-US" sz="2800" b="1" i="1" dirty="0" err="1" smtClean="0">
                <a:solidFill>
                  <a:srgbClr val="00B0F0"/>
                </a:solidFill>
              </a:rPr>
              <a:t>Khối</a:t>
            </a:r>
            <a:r>
              <a:rPr lang="en-US" sz="2800" b="1" i="1" dirty="0" smtClean="0">
                <a:solidFill>
                  <a:srgbClr val="00B0F0"/>
                </a:solidFill>
              </a:rPr>
              <a:t> </a:t>
            </a:r>
            <a:r>
              <a:rPr lang="en-US" sz="2800" b="1" i="1" dirty="0" err="1" smtClean="0">
                <a:solidFill>
                  <a:srgbClr val="00B0F0"/>
                </a:solidFill>
              </a:rPr>
              <a:t>mẫu</a:t>
            </a:r>
            <a:r>
              <a:rPr lang="en-US" sz="2800" b="1" i="1" dirty="0" smtClean="0">
                <a:solidFill>
                  <a:srgbClr val="00B0F0"/>
                </a:solidFill>
              </a:rPr>
              <a:t> </a:t>
            </a:r>
            <a:r>
              <a:rPr lang="en-US" sz="2800" b="1" i="1" dirty="0" err="1" smtClean="0">
                <a:solidFill>
                  <a:srgbClr val="00B0F0"/>
                </a:solidFill>
              </a:rPr>
              <a:t>giáo</a:t>
            </a:r>
            <a:r>
              <a:rPr lang="en-US" sz="2800" b="1" i="1" dirty="0" smtClean="0">
                <a:solidFill>
                  <a:srgbClr val="00B0F0"/>
                </a:solidFill>
              </a:rPr>
              <a:t> </a:t>
            </a:r>
            <a:r>
              <a:rPr lang="en-US" sz="2800" b="1" i="1" dirty="0" err="1" smtClean="0">
                <a:solidFill>
                  <a:srgbClr val="00B0F0"/>
                </a:solidFill>
              </a:rPr>
              <a:t>lớn</a:t>
            </a:r>
            <a:endParaRPr lang="en-US" sz="2800" b="1" i="1" dirty="0">
              <a:solidFill>
                <a:srgbClr val="00B0F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Ce cuu th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76800" y="5549901"/>
            <a:ext cx="233203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2628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xe cuu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05370" y="5505272"/>
            <a:ext cx="258126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latin typeface=".VnArial" pitchFamily="34" charset="0"/>
                <a:cs typeface="Times New Roman" pitchFamily="18" charset="0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16653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Hình nền GADT\8254742-happy-kids-with-banner-and-rainbow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3900" y="547696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CVĐ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58" y="1"/>
            <a:ext cx="9141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1" y="1358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Bé tập đế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95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5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ình nền GADT\0056a21f30d7e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552450"/>
            <a:ext cx="8255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40386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HĐ1.Ôn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Nhạc trò chơi ôn số lượ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4934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ình nền GADT\500_F_34669957_cHHdxVrQH2QN6acPsmvCPDFlJ7UVYP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619125"/>
            <a:ext cx="76073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Karaoke - Nhạc Karaoke Thiếu Nhi Beat Chuẩn Dành Cho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121928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619125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HĐ2: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03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 rot="10800000" flipV="1">
            <a:off x="2992438" y="3503614"/>
            <a:ext cx="893762" cy="585787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0800000" flipV="1">
            <a:off x="4184650" y="1952625"/>
            <a:ext cx="816768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10800000" flipV="1">
            <a:off x="4364038" y="4819650"/>
            <a:ext cx="817562" cy="58578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0800000" flipV="1">
            <a:off x="7288213" y="1797050"/>
            <a:ext cx="865187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 rot="10800000" flipV="1">
            <a:off x="6013450" y="606742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10800000" flipV="1">
            <a:off x="5781674" y="33528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10800000" flipV="1">
            <a:off x="7924800" y="49530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0800000" flipV="1">
            <a:off x="8915400" y="3212307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0800000" flipV="1">
            <a:off x="9067800" y="6096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800000" flipV="1">
            <a:off x="5562600" y="457200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10800000" flipV="1">
            <a:off x="2224088" y="1222375"/>
            <a:ext cx="768350" cy="5842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80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0509 L -0.15938 -0.0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53593 0.1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0602 L -0.10226 0.1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-0.00486 L -0.03021 -0.28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9 -0.03333 L -0.11632 -0.471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1111 L 0.00139 -0.0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111 L -0.15034 -0.309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16702 -0.05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037 L -0.09201 0.325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2037 L 0.37431 0.337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0139 L 0.82309 0.223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Nh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Biển số 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9900"/>
            <a:ext cx="81534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979833" y="2902941"/>
            <a:ext cx="828661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prstClr val="black"/>
                </a:solidFill>
                <a:latin typeface=".VnArial" pitchFamily="34" charset="0"/>
                <a:cs typeface="Times New Roman" pitchFamily="18" charset="0"/>
              </a:rPr>
              <a:t>9</a:t>
            </a:r>
          </a:p>
        </p:txBody>
      </p:sp>
      <p:pic>
        <p:nvPicPr>
          <p:cNvPr id="24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6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32" y="2823250"/>
            <a:ext cx="8540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2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0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88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51" y="2815767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97" y="2823246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07" y="282165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Hình nền GADT\AppleTree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70" y="2823249"/>
            <a:ext cx="8556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0"/>
            <a:ext cx="9131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00600" y="5562601"/>
            <a:ext cx="3087680" cy="1200329"/>
          </a:xfrm>
          <a:prstGeom prst="rect">
            <a:avLst/>
          </a:prstGeom>
          <a:solidFill>
            <a:srgbClr val="3E06C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.VnArial" pitchFamily="34" charset="0"/>
                <a:cs typeface="Times New Roman" pitchFamily="18" charset="0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34662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AEE9E915-9518-4637-8207-1D83760E74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102</Words>
  <Application>Microsoft Office PowerPoint</Application>
  <PresentationFormat>Widescreen</PresentationFormat>
  <Paragraphs>33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.VnArial</vt:lpstr>
      <vt:lpstr>.VnAvant</vt:lpstr>
      <vt:lpstr>Arial</vt:lpstr>
      <vt:lpstr>Calibri</vt:lpstr>
      <vt:lpstr>Times New Roman</vt:lpstr>
      <vt:lpstr>Office Theme</vt:lpstr>
      <vt:lpstr>4_Office Theme</vt:lpstr>
      <vt:lpstr>1_Camtasia_Template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78</cp:revision>
  <dcterms:created xsi:type="dcterms:W3CDTF">2018-01-22T14:53:30Z</dcterms:created>
  <dcterms:modified xsi:type="dcterms:W3CDTF">2023-12-06T14:19:35Z</dcterms:modified>
</cp:coreProperties>
</file>