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B855-B9A3-4367-A748-F53DF3DD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2994-C79D-421F-B82D-F6B5AD1AB3DC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DACE-8195-4987-81EB-CAEA6D58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%20cua%20toi%20-%20Nhac%20khong%20loi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0"/>
            <a:ext cx="12196916" cy="68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14753" y="13040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vi-VN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MN HOA ANH ĐÀO</a:t>
            </a:r>
          </a:p>
        </p:txBody>
      </p:sp>
      <p:sp>
        <p:nvSpPr>
          <p:cNvPr id="5" name="AutoShape 2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4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6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1869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2" descr="Mầm Xanh - Mầm Xanh updated their profile picture."/>
          <p:cNvSpPr>
            <a:spLocks noChangeAspect="1" noChangeArrowheads="1"/>
          </p:cNvSpPr>
          <p:nvPr/>
        </p:nvSpPr>
        <p:spPr bwMode="auto">
          <a:xfrm>
            <a:off x="1983581" y="10918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2" y="2266473"/>
            <a:ext cx="1083224" cy="10850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1101" y="3459823"/>
            <a:ext cx="10255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Đề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tài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 err="1">
                <a:solidFill>
                  <a:srgbClr val="002060"/>
                </a:solidFill>
              </a:rPr>
              <a:t>Thực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hiện</a:t>
            </a:r>
            <a:r>
              <a:rPr lang="en-US" sz="2400" b="1" i="1" dirty="0">
                <a:solidFill>
                  <a:srgbClr val="002060"/>
                </a:solidFill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</a:rPr>
              <a:t>Khối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mẫu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giáo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lớn</a:t>
            </a:r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6292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06854ajp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</p:spPr>
      </p:pic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7848600" y="-152400"/>
            <a:ext cx="2819400" cy="18288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Có đầm ngào ngạt hoa sen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Ếch con học nhạc, Dế mèn ngâm thơ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402014"/>
            <a:ext cx="9906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4838700" y="29337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3162300" y="16383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4152900" y="11811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54767">
            <a:off x="2933700" y="342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4767">
            <a:off x="8705851" y="1924051"/>
            <a:ext cx="258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0650"/>
            <a:ext cx="2819400" cy="2584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Callout 9"/>
          <p:cNvSpPr/>
          <p:nvPr/>
        </p:nvSpPr>
        <p:spPr>
          <a:xfrm rot="1104979">
            <a:off x="5731091" y="2439671"/>
            <a:ext cx="2582648" cy="100294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958668">
            <a:off x="6105386" y="2802788"/>
            <a:ext cx="21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Dù đi xa thật là xa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2584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543800" y="1447800"/>
            <a:ext cx="3124200" cy="11430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Chẳng đâu vui được như nhà của em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2122011204176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0" name="Rectangle 9"/>
          <p:cNvSpPr/>
          <p:nvPr/>
        </p:nvSpPr>
        <p:spPr>
          <a:xfrm>
            <a:off x="1828800" y="2209801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 – Giảng giải – Trích dẫn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nhung-khung-anh-dep-ghep-anh (2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3429000" y="274320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Hướng dẫn thực hiện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MdnR8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3276600" y="266700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6600" y="3810000"/>
            <a:ext cx="3204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Đóng kịch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nh-dan-tuong--nhung-bong-hoa-xinh-xan-trong-nhung-chau-hoa-tao-thanh-khung-hinh-dep-da2260_thumbnail_655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74577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86000"/>
            <a:ext cx="617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Kết thúc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1212201120122117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71800" y="2209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Hát bài: Nhà của tôi (Thu Hiền)</a:t>
            </a:r>
          </a:p>
        </p:txBody>
      </p:sp>
      <p:pic>
        <p:nvPicPr>
          <p:cNvPr id="7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0" y="40386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nh-nen-powerpoint-de-thuon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497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209801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Thơ: Em yêu nhà em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Ảnh-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5791200" y="0"/>
            <a:ext cx="4876800" cy="1524000"/>
          </a:xfrm>
          <a:prstGeom prst="cloudCallout">
            <a:avLst>
              <a:gd name="adj1" fmla="val -52407"/>
              <a:gd name="adj2" fmla="val 96389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Chẳng đâu bằngchính nhà em</a:t>
            </a:r>
          </a:p>
          <a:p>
            <a:pPr algn="ctr"/>
            <a:r>
              <a:rPr lang="en-US" i="1"/>
              <a:t>Có đàn chim sẻ bên thềm líu lo</a:t>
            </a:r>
          </a:p>
        </p:txBody>
      </p:sp>
      <p:pic>
        <p:nvPicPr>
          <p:cNvPr id="4100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6605589" y="4319588"/>
            <a:ext cx="7016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4305300" y="29337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5067300" y="35433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5295900" y="3009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6705600" y="0"/>
            <a:ext cx="3733800" cy="1676400"/>
          </a:xfrm>
          <a:prstGeom prst="cloudCallout">
            <a:avLst>
              <a:gd name="adj1" fmla="val -58398"/>
              <a:gd name="adj2" fmla="val 114079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</a:rPr>
              <a:t>Có nàng gà mái hoa mơ</a:t>
            </a:r>
            <a:endParaRPr lang="vi-VN" dirty="0">
              <a:latin typeface="Times New Roman" pitchFamily="18" charset="0"/>
            </a:endParaRPr>
          </a:p>
          <a:p>
            <a:pPr algn="ctr"/>
            <a:r>
              <a:rPr lang="vi-VN" b="1" dirty="0">
                <a:latin typeface="Times New Roman" pitchFamily="18" charset="0"/>
              </a:rPr>
              <a:t>Cục ta cục tác khi vừa đẻ xong</a:t>
            </a:r>
            <a:endParaRPr lang="vi-VN" dirty="0">
              <a:latin typeface="Times New Roman" pitchFamily="18" charset="0"/>
            </a:endParaRPr>
          </a:p>
          <a:p>
            <a:endParaRPr lang="vi-VN" dirty="0"/>
          </a:p>
        </p:txBody>
      </p:sp>
      <p:pic>
        <p:nvPicPr>
          <p:cNvPr id="5124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5405439" y="1254126"/>
            <a:ext cx="7016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6151564" y="1022350"/>
            <a:ext cx="4587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2857500" y="7239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54767">
            <a:off x="4776789" y="1119189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0663">
            <a:off x="3787776" y="2187576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7" name="Picture 9" descr="ả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6148" name="AutoShape 14"/>
          <p:cNvSpPr>
            <a:spLocks noChangeArrowheads="1"/>
          </p:cNvSpPr>
          <p:nvPr/>
        </p:nvSpPr>
        <p:spPr bwMode="auto">
          <a:xfrm>
            <a:off x="5410200" y="1371600"/>
            <a:ext cx="2362200" cy="1219200"/>
          </a:xfrm>
          <a:prstGeom prst="cloudCallout">
            <a:avLst>
              <a:gd name="adj1" fmla="val -30778"/>
              <a:gd name="adj2" fmla="val 10013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Có bà chuối mật lưng ong</a:t>
            </a:r>
          </a:p>
          <a:p>
            <a:pPr algn="ctr"/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7171" name="Picture 7" descr="Ảnh-0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7239000"/>
          </a:xfrm>
          <a:noFill/>
        </p:spPr>
      </p:pic>
      <p:sp>
        <p:nvSpPr>
          <p:cNvPr id="7172" name="AutoShape 15"/>
          <p:cNvSpPr>
            <a:spLocks noChangeArrowheads="1"/>
          </p:cNvSpPr>
          <p:nvPr/>
        </p:nvSpPr>
        <p:spPr bwMode="auto">
          <a:xfrm>
            <a:off x="6477000" y="990600"/>
            <a:ext cx="3124200" cy="1371600"/>
          </a:xfrm>
          <a:prstGeom prst="cloudCallout">
            <a:avLst>
              <a:gd name="adj1" fmla="val -53505"/>
              <a:gd name="adj2" fmla="val 13669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</a:rPr>
              <a:t>Có ông ngô bắp, râu hồng như tơ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1981200" y="1752601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000" b="1">
              <a:solidFill>
                <a:schemeClr val="hlink"/>
              </a:solidFill>
            </a:endParaRPr>
          </a:p>
          <a:p>
            <a:pPr eaLnBrk="1" hangingPunct="1"/>
            <a:endParaRPr lang="en-US" sz="2000" b="1">
              <a:solidFill>
                <a:schemeClr val="hlink"/>
              </a:solidFill>
            </a:endParaRPr>
          </a:p>
        </p:txBody>
      </p:sp>
      <p:pic>
        <p:nvPicPr>
          <p:cNvPr id="8196" name="Picture 19" descr="Ảnh-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8197" name="AutoShape 23"/>
          <p:cNvSpPr>
            <a:spLocks noChangeArrowheads="1"/>
          </p:cNvSpPr>
          <p:nvPr/>
        </p:nvSpPr>
        <p:spPr bwMode="auto">
          <a:xfrm>
            <a:off x="7696200" y="838200"/>
            <a:ext cx="2590800" cy="1295400"/>
          </a:xfrm>
          <a:prstGeom prst="cloudCallout">
            <a:avLst>
              <a:gd name="adj1" fmla="val -54963"/>
              <a:gd name="adj2" fmla="val 14669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66"/>
                </a:solidFill>
              </a:rPr>
              <a:t>Có ao muống với cá cờ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am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6477000" y="228600"/>
            <a:ext cx="31242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000" dirty="0">
                <a:solidFill>
                  <a:schemeClr val="tx2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là chị Tấm đợi chờ bống lên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154</Words>
  <Application>Microsoft Office PowerPoint</Application>
  <PresentationFormat>Widescreen</PresentationFormat>
  <Paragraphs>24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18</cp:revision>
  <dcterms:created xsi:type="dcterms:W3CDTF">2015-05-06T14:56:03Z</dcterms:created>
  <dcterms:modified xsi:type="dcterms:W3CDTF">2023-12-06T13:49:39Z</dcterms:modified>
</cp:coreProperties>
</file>