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HOA ANH ĐÀO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8935" y="4475216"/>
            <a:ext cx="556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0" y="1175378"/>
            <a:ext cx="1444299" cy="1446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889</Words>
  <Application>Microsoft Office PowerPoint</Application>
  <PresentationFormat>Widescreen</PresentationFormat>
  <Paragraphs>144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99</cp:revision>
  <dcterms:created xsi:type="dcterms:W3CDTF">2020-11-28T15:09:10Z</dcterms:created>
  <dcterms:modified xsi:type="dcterms:W3CDTF">2023-12-10T13:40:31Z</dcterms:modified>
</cp:coreProperties>
</file>