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>
        <p:scale>
          <a:sx n="50" d="100"/>
          <a:sy n="50" d="100"/>
        </p:scale>
        <p:origin x="1292" y="3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1B3-6D88-4115-A2A6-AF72DC332681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8154F-83E0-4FD6-9350-A7D5B1FE4CC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ckground, phông nền khai giả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86474"/>
            <a:ext cx="12471348" cy="69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87671" y="59571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ỦY BAN NHÂN DÂN QUẬN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/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RƯỜNG MN HOA ANH ĐÀO</a:t>
            </a:r>
          </a:p>
        </p:txBody>
      </p:sp>
      <p:sp>
        <p:nvSpPr>
          <p:cNvPr id="5" name="AutoShape 2" descr="Công dụng của nước cam tươi và cách bảo quản nước cam tốt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Công dụng của nước cam tươi và cách bảo quản nước cam tốt nhấ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Công dụng của nước cam tươi và cách bảo quản nước cam tốt nhấ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Mầm Xanh - Mầm Xanh updated their profile picture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522" y="1878962"/>
            <a:ext cx="1444299" cy="14467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457200" y="3470097"/>
            <a:ext cx="13673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LĨNH </a:t>
            </a:r>
            <a:r>
              <a:rPr lang="en-US" sz="3200" b="1" dirty="0">
                <a:solidFill>
                  <a:srgbClr val="FF0000"/>
                </a:solidFill>
              </a:rPr>
              <a:t>VỰC PHÁT TRIỂN </a:t>
            </a:r>
            <a:r>
              <a:rPr lang="en-US" sz="3200" b="1" dirty="0" smtClean="0">
                <a:solidFill>
                  <a:srgbClr val="FF0000"/>
                </a:solidFill>
              </a:rPr>
              <a:t>NGÔN NGỮ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trái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2060"/>
                </a:solidFill>
              </a:rPr>
              <a:t>Thực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hiện</a:t>
            </a:r>
            <a:r>
              <a:rPr lang="en-US" sz="3200" b="1" i="1" dirty="0" smtClean="0">
                <a:solidFill>
                  <a:srgbClr val="002060"/>
                </a:solidFill>
              </a:rPr>
              <a:t>: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Khối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mẫu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giáo</a:t>
            </a:r>
            <a:r>
              <a:rPr lang="en-US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err="1" smtClean="0">
                <a:solidFill>
                  <a:srgbClr val="002060"/>
                </a:solidFill>
              </a:rPr>
              <a:t>lớn</a:t>
            </a:r>
            <a:endParaRPr lang="en-US" sz="3200" b="1" i="1" dirty="0">
              <a:solidFill>
                <a:srgbClr val="00206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8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"/>
            <a:ext cx="121793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ero\Pictures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ero\Pictures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ro\Picture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ero\Picture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ero\Pictures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0"/>
            <a:ext cx="12179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ero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25401"/>
            <a:ext cx="121539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ero\Pictures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ero\Pictures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121666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ero\Pictures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37</Words>
  <Application>Microsoft Office PowerPoint</Application>
  <PresentationFormat>Widescreen</PresentationFormat>
  <Paragraphs>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Hero</dc:creator>
  <cp:lastModifiedBy>admin</cp:lastModifiedBy>
  <cp:revision>10</cp:revision>
  <dcterms:created xsi:type="dcterms:W3CDTF">2012-10-02T12:09:22Z</dcterms:created>
  <dcterms:modified xsi:type="dcterms:W3CDTF">2023-12-06T13:39:11Z</dcterms:modified>
</cp:coreProperties>
</file>