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2" r:id="rId4"/>
    <p:sldId id="258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91AD-0E87-40A2-B83B-C4B39E738E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712" y="214489"/>
            <a:ext cx="642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60" y="2055813"/>
            <a:ext cx="1111169" cy="103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666754" y="3101020"/>
            <a:ext cx="12876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0700" y="3715620"/>
            <a:ext cx="7720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yoga (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10/11/2023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99190" y="1354238"/>
            <a:ext cx="510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625" y="16382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át đầu và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44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8533" y="1603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6444" y="3081867"/>
            <a:ext cx="828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chơi:Tạo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-587022"/>
            <a:ext cx="11864622" cy="7296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9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12"/>
            <a:ext cx="5935132" cy="6733821"/>
          </a:xfrm>
        </p:spPr>
      </p:pic>
      <p:sp>
        <p:nvSpPr>
          <p:cNvPr id="5" name="TextBox 4"/>
          <p:cNvSpPr txBox="1"/>
          <p:nvPr/>
        </p:nvSpPr>
        <p:spPr>
          <a:xfrm>
            <a:off x="135467" y="5689600"/>
            <a:ext cx="93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4400" y="5858933"/>
            <a:ext cx="64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5467" y="58210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578" y="-408758"/>
            <a:ext cx="7394570" cy="7744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6132" y="6412089"/>
            <a:ext cx="801511" cy="94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0267" y="124179"/>
            <a:ext cx="531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yoga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01" y="5633312"/>
            <a:ext cx="11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48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utoShape 2" descr="Tản mạn hình nền powerpoint hàn quốc với những hình ảnh đẹp về đất nước nà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0621" y="2133600"/>
            <a:ext cx="127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88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27</cp:revision>
  <dcterms:created xsi:type="dcterms:W3CDTF">2023-11-04T08:31:12Z</dcterms:created>
  <dcterms:modified xsi:type="dcterms:W3CDTF">2023-11-15T02:44:41Z</dcterms:modified>
</cp:coreProperties>
</file>