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64" d="100"/>
          <a:sy n="64" d="100"/>
        </p:scale>
        <p:origin x="758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9DEDC-93A6-412C-9834-C9294360CF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98164-569C-4F18-9192-B9179D7DC8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055D4-D743-4C69-86DC-B90B9AF26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62F8D-BA10-44F7-9DBC-A00ACAA8C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3DDBA-B42A-4F98-9417-B9ABB8334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27863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5E2D7-EC40-45F8-A1F9-A9ABAB721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00AFAE-855B-4027-98DA-A0630888F5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1C4EA-0F7F-4850-8269-8D7EBF6E2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E1617-235F-4E48-9A5B-727EFA3EA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470DE-0450-4D64-8FE0-81AF7692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7725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EF2518-DCD0-4E58-AB24-AD0BF6FF77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67444F-7B75-4757-95A5-9CB4A18515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D3D61F-6D10-4FE2-A437-79B669628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2DC1B-1899-4ECA-979E-657ED2FFC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129950-BA8C-44A6-85CB-7211C7AAB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96370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35695-982E-4354-A383-7BCAAFDF8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7E3B21-49E5-405B-88D6-BCD9CAD1C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B52FB-AB83-49BE-B584-A8258F131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F1DC3-6D2D-4820-8D77-676485C6D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105E8-F7D3-4514-8A23-6BE588EAD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14942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6348D-77F7-4870-BADF-DCC260C02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80D132-9A6A-4567-AA25-E00DCBBE5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7C0B10-E9D8-4289-A899-6FBBFAF28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263CA-85D1-456F-A5D7-A98535394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D73C4-2CB1-4CD8-9106-EFAE1BB76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06363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91ACA-7305-40C5-B39D-A9EC00088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4C64A-8541-4318-9973-C88FE6E34C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D8A4EF-A654-46CE-98E5-E1F65913CA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37E437-2ADB-4B10-B610-743CD80D2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E6167D-FB6D-4BF7-AA01-1724B8EAC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9ABD36-1813-4BEA-9AF7-138D37A7B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81750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A4C51-E809-4448-9D21-0BDE5594D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41AFF7-0887-45E1-8927-BD265B27B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9EDEF1-6EAC-4BDF-A0D9-41FD1758EC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DFCEAA-8235-416E-80FF-9FCF6D82FE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0DECC1-9E4A-41E3-845A-805CFA1DEF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6E999C-8D22-4ADF-9CDF-127E8EEB2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8814EF-0273-45C0-A898-61DA9E412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423BA1-2D46-446D-930D-8A3A43B2D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9291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26FE9-4525-424B-9658-61A185618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F9037C-1C9A-4B79-A709-3D0FE3BFE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CE2C20-DB1C-4B6E-AB0D-973BD3146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38FFB6-BD15-4C8C-AA0F-3A4558C2D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22903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B1FEA2-D040-43F3-A32B-D569BD489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805596-DA6A-4F11-A5EA-487F586D4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E3BB5-8394-439B-800A-23AFEB810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96033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C54A4-E560-41BA-A226-386F21D87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3B8F5A-C192-4CA9-BAD6-0E9596AC6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3D162F-3F59-4674-A3D1-73DE041262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07686D-6CAB-490C-B76F-59BD44D75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54FA4-0C6A-4605-86E4-C731D0780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014223-C157-487B-AE7E-DBF3299C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55244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ED0E-E160-4FF8-8B57-860DA8E9C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65543F-06C0-4922-AB9E-82964B4B98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86DCB6-F102-4F11-B023-70C101D51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5140E5-7AA4-48FF-B18F-8133D961A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C20D09-099F-4366-BADC-18883B342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BD0AB-FB5C-4C2D-8FBF-0DDE9B7BD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8983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71F571-3107-468A-8D16-D22BE2138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84D53B-7DD0-42CB-906C-BD664A8F0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DE96E-B990-49FC-9B4C-8CCE1749AD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6D157-34B8-46DE-A867-2A3FBE1FA493}" type="datetimeFigureOut">
              <a:rPr lang="en-SG" smtClean="0"/>
              <a:t>23/1/2022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10746-F33B-4D1C-A165-B377CC1AF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97697-D69E-4FAE-B26C-A63439F150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28AB9-2A16-4F66-86CC-744C0C44BD4F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0553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microsoft.com/office/2007/relationships/hdphoto" Target="../media/hdphoto2.wdp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FBA34-E924-48D0-9180-E8E9F9227B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F3F0F5-756D-48EA-A6D4-782CCDD6FB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FF7665-D410-4D7C-ABC9-82D62C846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18" y="0"/>
            <a:ext cx="11786482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0A5E9D7-7880-43DD-8C27-950C22BB243B}"/>
              </a:ext>
            </a:extLst>
          </p:cNvPr>
          <p:cNvSpPr/>
          <p:nvPr/>
        </p:nvSpPr>
        <p:spPr>
          <a:xfrm>
            <a:off x="729129" y="150625"/>
            <a:ext cx="3980329" cy="7052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solidFill>
                  <a:srgbClr val="002060"/>
                </a:solidFill>
              </a:rPr>
              <a:t>Bé hãy điền số theo thứ tự vòng đời phát triển của kiến</a:t>
            </a:r>
            <a:endParaRPr lang="en-SG" sz="1600" b="1" dirty="0">
              <a:solidFill>
                <a:srgbClr val="00206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3D1951-6CD9-4CE2-B22F-CDAF2345BA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28" y="2809394"/>
            <a:ext cx="2258249" cy="20112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288CF1-636B-4B92-AF0D-350EA623DC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08" y="2831924"/>
            <a:ext cx="2145486" cy="199378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8C1EA62-A525-4B46-9303-282C73F24D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930883" y="2521276"/>
            <a:ext cx="1646063" cy="278001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AEE7CEE-F3A4-476B-94A3-8D89588484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426" y="2756591"/>
            <a:ext cx="2493480" cy="2298391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3D71DCA-3D8E-4B61-8547-3CAF6E5A260B}"/>
              </a:ext>
            </a:extLst>
          </p:cNvPr>
          <p:cNvSpPr/>
          <p:nvPr/>
        </p:nvSpPr>
        <p:spPr>
          <a:xfrm>
            <a:off x="1476768" y="2295153"/>
            <a:ext cx="1393576" cy="3470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solidFill>
                  <a:srgbClr val="002060"/>
                </a:solidFill>
              </a:rPr>
              <a:t>Ấu trùng</a:t>
            </a:r>
            <a:endParaRPr lang="en-SG" sz="1600" b="1" dirty="0">
              <a:solidFill>
                <a:srgbClr val="00206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AE576C8-BBCD-4142-9897-2DC46DB97B70}"/>
              </a:ext>
            </a:extLst>
          </p:cNvPr>
          <p:cNvSpPr/>
          <p:nvPr/>
        </p:nvSpPr>
        <p:spPr>
          <a:xfrm>
            <a:off x="3791118" y="2313713"/>
            <a:ext cx="1393576" cy="3470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solidFill>
                  <a:srgbClr val="002060"/>
                </a:solidFill>
              </a:rPr>
              <a:t>Ấu trùng</a:t>
            </a:r>
            <a:endParaRPr lang="en-SG" sz="1600" b="1" dirty="0">
              <a:solidFill>
                <a:srgbClr val="00206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EBEFE5-B9D1-44FA-9BDB-E731BCE36AC5}"/>
              </a:ext>
            </a:extLst>
          </p:cNvPr>
          <p:cNvSpPr/>
          <p:nvPr/>
        </p:nvSpPr>
        <p:spPr>
          <a:xfrm>
            <a:off x="6136317" y="2349278"/>
            <a:ext cx="2150316" cy="3470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solidFill>
                  <a:srgbClr val="002060"/>
                </a:solidFill>
              </a:rPr>
              <a:t>Kiến trưởng thành</a:t>
            </a:r>
            <a:endParaRPr lang="en-SG" sz="1600" b="1" dirty="0">
              <a:solidFill>
                <a:srgbClr val="00206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992D90A-B148-4B9C-A563-86BB89CE7C75}"/>
              </a:ext>
            </a:extLst>
          </p:cNvPr>
          <p:cNvSpPr/>
          <p:nvPr/>
        </p:nvSpPr>
        <p:spPr>
          <a:xfrm>
            <a:off x="9238257" y="2349278"/>
            <a:ext cx="1393576" cy="3470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solidFill>
                  <a:srgbClr val="002060"/>
                </a:solidFill>
              </a:rPr>
              <a:t>Nhộng</a:t>
            </a:r>
            <a:endParaRPr lang="en-SG" sz="1600" b="1" dirty="0">
              <a:solidFill>
                <a:srgbClr val="002060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5E8D9BB-1561-42E3-BD4E-49A67D252D39}"/>
              </a:ext>
            </a:extLst>
          </p:cNvPr>
          <p:cNvSpPr/>
          <p:nvPr/>
        </p:nvSpPr>
        <p:spPr>
          <a:xfrm>
            <a:off x="1857398" y="4826750"/>
            <a:ext cx="732706" cy="69637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406FA3C-B3B5-44F2-AA15-8F68AE88CF95}"/>
              </a:ext>
            </a:extLst>
          </p:cNvPr>
          <p:cNvSpPr/>
          <p:nvPr/>
        </p:nvSpPr>
        <p:spPr>
          <a:xfrm>
            <a:off x="4351642" y="4848805"/>
            <a:ext cx="732706" cy="69637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6E7634-8454-429F-9CE3-25817C13A053}"/>
              </a:ext>
            </a:extLst>
          </p:cNvPr>
          <p:cNvSpPr/>
          <p:nvPr/>
        </p:nvSpPr>
        <p:spPr>
          <a:xfrm>
            <a:off x="6845122" y="4836406"/>
            <a:ext cx="732706" cy="69637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023865F-DFA9-4C0C-BC4F-338B1A9B60EB}"/>
              </a:ext>
            </a:extLst>
          </p:cNvPr>
          <p:cNvSpPr/>
          <p:nvPr/>
        </p:nvSpPr>
        <p:spPr>
          <a:xfrm>
            <a:off x="9520880" y="4820647"/>
            <a:ext cx="732706" cy="69637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406945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053B43D-55B7-42F6-A0D4-231BE6AED9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04" y="219014"/>
            <a:ext cx="11923061" cy="6539566"/>
          </a:xfr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D1FC1B-FE98-4F9D-A6C1-97FEC7D22C8D}"/>
              </a:ext>
            </a:extLst>
          </p:cNvPr>
          <p:cNvSpPr/>
          <p:nvPr/>
        </p:nvSpPr>
        <p:spPr>
          <a:xfrm>
            <a:off x="3293034" y="833038"/>
            <a:ext cx="4918636" cy="54156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solidFill>
                  <a:srgbClr val="002060"/>
                </a:solidFill>
              </a:rPr>
              <a:t>Bé hãy nối loại kiến với công việc của chúng !</a:t>
            </a:r>
            <a:endParaRPr lang="en-SG" sz="1600" b="1" dirty="0">
              <a:solidFill>
                <a:srgbClr val="00206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DEE845-D181-4A47-A1E7-A6166B9C3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951" y="1773845"/>
            <a:ext cx="2227731" cy="11375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50BCBE-63B9-4644-ACB9-8750C434DA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951" y="3143754"/>
            <a:ext cx="2227731" cy="1137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3B46D95-0855-44D1-9131-6D97D81CF9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951" y="4600586"/>
            <a:ext cx="2227731" cy="12506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4D06D91-D2C7-4FE0-8C4E-7E1EADE2FA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340" y="4766817"/>
            <a:ext cx="2032107" cy="15088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6AE2E5-5640-499F-8370-06183AF7C3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24" b="90774" l="4604" r="94118">
                        <a14:foregroundMark x1="4604" y1="55655" x2="4604" y2="55655"/>
                        <a14:foregroundMark x1="48338" y1="90774" x2="48338" y2="90774"/>
                        <a14:foregroundMark x1="94118" y1="58631" x2="94118" y2="586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188" y="3069355"/>
            <a:ext cx="1975320" cy="16974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065E6A3-28AE-41F4-B0F8-BF7878527D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94" b="90106" l="9971" r="92962">
                        <a14:foregroundMark x1="93255" y1="51590" x2="93255" y2="51590"/>
                        <a14:foregroundMark x1="52199" y1="84452" x2="52199" y2="82686"/>
                        <a14:foregroundMark x1="34897" y1="90106" x2="34897" y2="90106"/>
                        <a14:foregroundMark x1="73314" y1="83746" x2="73314" y2="83746"/>
                        <a14:foregroundMark x1="77713" y1="82332" x2="77713" y2="82332"/>
                        <a14:foregroundMark x1="66862" y1="19788" x2="66862" y2="19788"/>
                        <a14:foregroundMark x1="60117" y1="18375" x2="60117" y2="18375"/>
                        <a14:foregroundMark x1="43109" y1="19788" x2="43109" y2="19788"/>
                        <a14:foregroundMark x1="67449" y1="20848" x2="67449" y2="20848"/>
                        <a14:foregroundMark x1="69208" y1="20141" x2="69208" y2="20141"/>
                        <a14:foregroundMark x1="68328" y1="18728" x2="68328" y2="187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971" y="1423091"/>
            <a:ext cx="2160357" cy="179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22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728F3-E03F-497B-AB9C-B37EFBA64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A920F8CF-355E-468A-8280-28A10CE039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5" y="3163094"/>
            <a:ext cx="2381250" cy="1676400"/>
          </a:xfrm>
        </p:spPr>
      </p:pic>
      <p:pic>
        <p:nvPicPr>
          <p:cNvPr id="1026" name="Picture 2" descr="1️⃣ 50+ hình nền powerpoint dễ thương và đáng yêu nhất ™ WikiLaptop.com">
            <a:extLst>
              <a:ext uri="{FF2B5EF4-FFF2-40B4-BE49-F238E27FC236}">
                <a16:creationId xmlns:a16="http://schemas.microsoft.com/office/drawing/2014/main" id="{84F1C5FE-7F0E-4578-B326-4D5A69E4B2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1" b="6687"/>
          <a:stretch/>
        </p:blipFill>
        <p:spPr bwMode="auto">
          <a:xfrm>
            <a:off x="-1" y="0"/>
            <a:ext cx="12192000" cy="688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A1CEA7D-B730-424B-B966-4A52E115C2DA}"/>
              </a:ext>
            </a:extLst>
          </p:cNvPr>
          <p:cNvSpPr/>
          <p:nvPr/>
        </p:nvSpPr>
        <p:spPr>
          <a:xfrm>
            <a:off x="2232211" y="285656"/>
            <a:ext cx="7727577" cy="39281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solidFill>
                  <a:srgbClr val="002060"/>
                </a:solidFill>
              </a:rPr>
              <a:t>Bé hãy tô màu hình tròn phía dưới hình ảnh là cách liên lạc của loài kiến </a:t>
            </a:r>
            <a:endParaRPr lang="en-SG" sz="1600" b="1" dirty="0">
              <a:solidFill>
                <a:srgbClr val="00206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B20B002-6554-4C25-A4EC-B506DE69F4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063" y="1677615"/>
            <a:ext cx="2381250" cy="15672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FB3D2A1-FB7C-4650-B06D-DBFC16BF48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19" y="1618437"/>
            <a:ext cx="2730578" cy="15446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AC0400-A3B9-4EC7-BC56-A65E61A437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939" y="4205427"/>
            <a:ext cx="2514954" cy="163008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47B54E-0A05-4513-84E9-F1A2A801A8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009" y="4167212"/>
            <a:ext cx="2679685" cy="15073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8B05ADC-CAAE-4013-B6A4-59E9BA5FD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130" y="1588691"/>
            <a:ext cx="2381250" cy="16764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E511A33-A0E9-444A-ACE7-4C981BD678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818" y="4199833"/>
            <a:ext cx="2193738" cy="1795602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D6CDE862-097E-45B1-BA25-5D430C2AC823}"/>
              </a:ext>
            </a:extLst>
          </p:cNvPr>
          <p:cNvSpPr/>
          <p:nvPr/>
        </p:nvSpPr>
        <p:spPr>
          <a:xfrm>
            <a:off x="2232211" y="3265091"/>
            <a:ext cx="496047" cy="42029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0EAED93-11AE-4AA4-A3D4-2A3314D14F90}"/>
              </a:ext>
            </a:extLst>
          </p:cNvPr>
          <p:cNvSpPr/>
          <p:nvPr/>
        </p:nvSpPr>
        <p:spPr>
          <a:xfrm>
            <a:off x="2168007" y="6039644"/>
            <a:ext cx="496047" cy="42029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BF7F93-DDBB-421B-AED8-7902B45B3BBD}"/>
              </a:ext>
            </a:extLst>
          </p:cNvPr>
          <p:cNvSpPr/>
          <p:nvPr/>
        </p:nvSpPr>
        <p:spPr>
          <a:xfrm>
            <a:off x="5477731" y="3342809"/>
            <a:ext cx="496047" cy="42029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2DCAA13-40F6-4006-AB7D-5C75FC1F6A53}"/>
              </a:ext>
            </a:extLst>
          </p:cNvPr>
          <p:cNvSpPr/>
          <p:nvPr/>
        </p:nvSpPr>
        <p:spPr>
          <a:xfrm>
            <a:off x="8910918" y="3244863"/>
            <a:ext cx="513976" cy="42029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950E48F-FCE8-449A-A171-F9C15F139D49}"/>
              </a:ext>
            </a:extLst>
          </p:cNvPr>
          <p:cNvSpPr/>
          <p:nvPr/>
        </p:nvSpPr>
        <p:spPr>
          <a:xfrm>
            <a:off x="5422194" y="5868452"/>
            <a:ext cx="496047" cy="42029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16A28BE-8900-4CDA-A494-7F01AFC4024F}"/>
              </a:ext>
            </a:extLst>
          </p:cNvPr>
          <p:cNvSpPr/>
          <p:nvPr/>
        </p:nvSpPr>
        <p:spPr>
          <a:xfrm>
            <a:off x="9031899" y="5736361"/>
            <a:ext cx="496047" cy="42029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4637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đẹp cho bài giảng điện tử - Ảnh nền thiết kế bài giảng điện tử">
            <a:extLst>
              <a:ext uri="{FF2B5EF4-FFF2-40B4-BE49-F238E27FC236}">
                <a16:creationId xmlns:a16="http://schemas.microsoft.com/office/drawing/2014/main" id="{4E7896AF-F60A-40F3-8745-82D42297D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411"/>
            <a:ext cx="12084424" cy="681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FD1A01-A68B-49F9-8E9D-508B97E9A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FB4AB64-954A-4F10-8B03-93CA7BB831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5" b="89862" l="2462" r="94462">
                        <a14:foregroundMark x1="2615" y1="25960" x2="2615" y2="25960"/>
                        <a14:foregroundMark x1="94462" y1="74654" x2="94462" y2="746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011" y="1027906"/>
            <a:ext cx="5755341" cy="5302528"/>
          </a:xfr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31D597C-815B-4845-B2CB-A92B3ED17FA9}"/>
              </a:ext>
            </a:extLst>
          </p:cNvPr>
          <p:cNvSpPr/>
          <p:nvPr/>
        </p:nvSpPr>
        <p:spPr>
          <a:xfrm>
            <a:off x="3119717" y="897684"/>
            <a:ext cx="5844989" cy="4171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solidFill>
                  <a:srgbClr val="002060"/>
                </a:solidFill>
              </a:rPr>
              <a:t>Bé hãy tròn vào bộ phận phát tín hiệu của kiến</a:t>
            </a:r>
            <a:endParaRPr lang="en-SG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302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uyển tập 50 bức tranh tô màu con kiến đẹp cho bé tập tô">
            <a:extLst>
              <a:ext uri="{FF2B5EF4-FFF2-40B4-BE49-F238E27FC236}">
                <a16:creationId xmlns:a16="http://schemas.microsoft.com/office/drawing/2014/main" id="{3F477A37-B760-4C36-8359-BDC869C6C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8" y="579718"/>
            <a:ext cx="12036611" cy="627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23F72C-752B-42CD-AFDB-5F9B122FF920}"/>
              </a:ext>
            </a:extLst>
          </p:cNvPr>
          <p:cNvSpPr txBox="1"/>
          <p:nvPr/>
        </p:nvSpPr>
        <p:spPr>
          <a:xfrm>
            <a:off x="3693458" y="96839"/>
            <a:ext cx="507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/>
              <a:t>Bé hãy tô màu bức tranh cho thật đẹp nhé !</a:t>
            </a:r>
            <a:endParaRPr lang="en-SG" b="1" dirty="0"/>
          </a:p>
        </p:txBody>
      </p:sp>
    </p:spTree>
    <p:extLst>
      <p:ext uri="{BB962C8B-B14F-4D97-AF65-F5344CB8AC3E}">
        <p14:creationId xmlns:p14="http://schemas.microsoft.com/office/powerpoint/2010/main" val="3843971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71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7</cp:revision>
  <dcterms:created xsi:type="dcterms:W3CDTF">2022-01-23T09:04:33Z</dcterms:created>
  <dcterms:modified xsi:type="dcterms:W3CDTF">2022-01-23T09:25:51Z</dcterms:modified>
</cp:coreProperties>
</file>