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2" r:id="rId2"/>
    <p:sldId id="271" r:id="rId3"/>
    <p:sldId id="257" r:id="rId4"/>
    <p:sldId id="293" r:id="rId5"/>
    <p:sldId id="308" r:id="rId6"/>
    <p:sldId id="260" r:id="rId7"/>
    <p:sldId id="301" r:id="rId8"/>
    <p:sldId id="262" r:id="rId9"/>
    <p:sldId id="304" r:id="rId10"/>
    <p:sldId id="295" r:id="rId11"/>
    <p:sldId id="305" r:id="rId12"/>
    <p:sldId id="302" r:id="rId13"/>
    <p:sldId id="303" r:id="rId14"/>
    <p:sldId id="268" r:id="rId15"/>
    <p:sldId id="299" r:id="rId16"/>
    <p:sldId id="307" r:id="rId17"/>
    <p:sldId id="267" r:id="rId18"/>
    <p:sldId id="297" r:id="rId19"/>
    <p:sldId id="298" r:id="rId20"/>
    <p:sldId id="289" r:id="rId21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12" autoAdjust="0"/>
    <p:restoredTop sz="94660"/>
  </p:normalViewPr>
  <p:slideViewPr>
    <p:cSldViewPr snapToGrid="0">
      <p:cViewPr>
        <p:scale>
          <a:sx n="68" d="100"/>
          <a:sy n="68" d="100"/>
        </p:scale>
        <p:origin x="-678" y="-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d\Downloads\Hi&#7879;n%20t&#432;&#7907;ng%20t&#7921;%20nhi&#234;n%20M&#432;a%20r&#224;o%20Gi&#243;%20S&#7845;m%20Ch&#7899;p%20(online-video-cutter.com).mp4" TargetMode="External"/><Relationship Id="rId1" Type="http://schemas.microsoft.com/office/2007/relationships/media" Target="file:///C:\Users\admind\Downloads\Hi&#7879;n%20t&#432;&#7907;ng%20t&#7921;%20nhi&#234;n%20M&#432;a%20r&#224;o%20Gi&#243;%20S&#7845;m%20Ch&#7899;p%20(online-video-cutter.com).mp4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933" y="481806"/>
            <a:ext cx="10311619" cy="1866919"/>
          </a:xfrm>
        </p:spPr>
        <p:txBody>
          <a:bodyPr>
            <a:prstTxWarp prst="textPlain">
              <a:avLst/>
            </a:prstTxWarp>
            <a:noAutofit/>
          </a:bodyPr>
          <a:lstStyle/>
          <a:p>
            <a:pPr algn="ctr"/>
            <a:r>
              <a:rPr lang="en-US" sz="2800" smtClean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800" smtClean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GIA QUẤT</a:t>
            </a:r>
            <a:endParaRPr lang="en-US" sz="2800" dirty="0">
              <a:ln>
                <a:solidFill>
                  <a:srgbClr val="FF0000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1243" y="2457312"/>
            <a:ext cx="10667600" cy="12311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7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</a:t>
            </a:r>
          </a:p>
          <a:p>
            <a:pPr algn="ctr"/>
            <a:r>
              <a:rPr lang="en-US" sz="37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TÌNH CẢM VÀ KỸ NĂNG XÃ HỘI</a:t>
            </a:r>
            <a:endParaRPr lang="en-US" sz="37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5626" y="4247535"/>
            <a:ext cx="75094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BÉ LÀM GÌ KHI GẶP MƯA, DÔNG, SẤM SÉT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HỒNG HẠNH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 – 6 TUỔI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335237" cy="226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52388"/>
            <a:ext cx="23844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" y="4703959"/>
            <a:ext cx="145097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38" y="5058713"/>
            <a:ext cx="145097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631" y="6248058"/>
            <a:ext cx="51022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062" y="4529797"/>
            <a:ext cx="1986305" cy="228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4529797"/>
            <a:ext cx="3841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817" y="4090060"/>
            <a:ext cx="3841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973" y="378526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817" y="50587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00" y="552223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60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4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43" y="3175"/>
            <a:ext cx="6252258" cy="68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938"/>
            <a:ext cx="5920693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84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0000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75" y="-115717"/>
            <a:ext cx="12489209" cy="53629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4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926" y="0"/>
            <a:ext cx="1312515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907" l="38639" r="78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43" t="13118" r="22378" b="16586"/>
          <a:stretch/>
        </p:blipFill>
        <p:spPr>
          <a:xfrm>
            <a:off x="858129" y="4783015"/>
            <a:ext cx="829994" cy="187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187E-7 -4.97687E-6 L 0.51673 -0.09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6" y="-45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90000" l="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035"/>
          <a:stretch/>
        </p:blipFill>
        <p:spPr>
          <a:xfrm>
            <a:off x="1420837" y="-168811"/>
            <a:ext cx="9242474" cy="70268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4167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8728" r="19357"/>
          <a:stretch/>
        </p:blipFill>
        <p:spPr>
          <a:xfrm>
            <a:off x="1505244" y="351692"/>
            <a:ext cx="9003322" cy="6506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41" b="80192" l="826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13" t="57112" b="21006"/>
          <a:stretch/>
        </p:blipFill>
        <p:spPr>
          <a:xfrm>
            <a:off x="6738423" y="5120640"/>
            <a:ext cx="1546747" cy="1406770"/>
          </a:xfrm>
          <a:prstGeom prst="rect">
            <a:avLst/>
          </a:prstGeom>
        </p:spPr>
      </p:pic>
      <p:sp>
        <p:nvSpPr>
          <p:cNvPr id="7" name="Lightning Bolt 6"/>
          <p:cNvSpPr/>
          <p:nvPr/>
        </p:nvSpPr>
        <p:spPr>
          <a:xfrm>
            <a:off x="5268349" y="-393895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ghtning Bolt 7"/>
          <p:cNvSpPr/>
          <p:nvPr/>
        </p:nvSpPr>
        <p:spPr>
          <a:xfrm>
            <a:off x="2118946" y="0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0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h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95" y="69850"/>
            <a:ext cx="12073890" cy="6665595"/>
          </a:xfrm>
          <a:prstGeom prst="rect">
            <a:avLst/>
          </a:prstGeom>
        </p:spPr>
      </p:pic>
      <p:pic>
        <p:nvPicPr>
          <p:cNvPr id="5" name="Content Placeholder 4" descr="xh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254615" y="69850"/>
            <a:ext cx="1620520" cy="162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218440" y="6027420"/>
            <a:ext cx="119240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500" i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80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18" b="42190"/>
          <a:stretch/>
        </p:blipFill>
        <p:spPr>
          <a:xfrm>
            <a:off x="-98474" y="-1"/>
            <a:ext cx="12290474" cy="6342891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431"/>
            <a:ext cx="12192000" cy="5521569"/>
          </a:xfrm>
        </p:spPr>
      </p:pic>
      <p:sp>
        <p:nvSpPr>
          <p:cNvPr id="14" name="Lightning Bolt 13"/>
          <p:cNvSpPr/>
          <p:nvPr/>
        </p:nvSpPr>
        <p:spPr>
          <a:xfrm>
            <a:off x="782515" y="-77959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ghtning Bolt 14"/>
          <p:cNvSpPr/>
          <p:nvPr/>
        </p:nvSpPr>
        <p:spPr>
          <a:xfrm>
            <a:off x="3120682" y="-77961"/>
            <a:ext cx="424375" cy="2722685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Sửdụng điện thoại</a:t>
            </a:r>
            <a:endParaRPr lang="en-US" dirty="0"/>
          </a:p>
        </p:txBody>
      </p:sp>
      <p:pic>
        <p:nvPicPr>
          <p:cNvPr id="5" name="Content Placeholder 4" descr="xh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76865" y="213360"/>
            <a:ext cx="1477645" cy="147764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5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9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xh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" y="19685"/>
            <a:ext cx="1215834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h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5" y="47625"/>
            <a:ext cx="12130405" cy="6764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52"/>
            <a:ext cx="12192000" cy="70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3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iện tượng tự nhiên Mưa rào Gió Sấm Chớp (online-video-cutter.com)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225" y="-17145"/>
            <a:ext cx="12205970" cy="691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04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Nguyễn Hoa\xh17.jpgxh1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810" y="5080"/>
            <a:ext cx="12191365" cy="6835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0000" l="1875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964" y="0"/>
            <a:ext cx="14953957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9" b="100000" l="1299" r="961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828" y="98475"/>
            <a:ext cx="134065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88" b="84938" l="41047" r="76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24" t="12737" r="21295" b="17217"/>
          <a:stretch/>
        </p:blipFill>
        <p:spPr>
          <a:xfrm>
            <a:off x="970669" y="5451231"/>
            <a:ext cx="1198117" cy="14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5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932E-6 -3.49676E-6 L 0.57659 -0.112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30" y="-56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Nguyễn Hoa\xh15.jpgxh15"/>
          <p:cNvPicPr>
            <a:picLocks noGrp="1" noChangeAspect="1"/>
          </p:cNvPicPr>
          <p:nvPr>
            <p:ph idx="1"/>
          </p:nvPr>
        </p:nvPicPr>
        <p:blipFill>
          <a:blip r:embed="rId2"/>
          <a:srcRect l="1354" t="17235" r="49177" b="15169"/>
          <a:stretch>
            <a:fillRect/>
          </a:stretch>
        </p:blipFill>
        <p:spPr>
          <a:xfrm>
            <a:off x="38735" y="23495"/>
            <a:ext cx="12240260" cy="679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938"/>
            <a:ext cx="12157075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22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46</Words>
  <Application>Microsoft Office PowerPoint</Application>
  <PresentationFormat>Custom</PresentationFormat>
  <Paragraphs>7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UBND QUẬN LONG BIÊN TRƯỜNG MN GIA QUẤT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Sửdụng điện thoại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admind</dc:creator>
  <cp:lastModifiedBy>Windows User</cp:lastModifiedBy>
  <cp:revision>33</cp:revision>
  <dcterms:created xsi:type="dcterms:W3CDTF">2018-03-28T13:34:00Z</dcterms:created>
  <dcterms:modified xsi:type="dcterms:W3CDTF">2024-01-06T07:38:58Z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1033-10.2.0.7549</vt:lpwstr>
  </property>
</Properties>
</file>