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0" r:id="rId3"/>
    <p:sldId id="259" r:id="rId4"/>
    <p:sldId id="262" r:id="rId5"/>
    <p:sldId id="263" r:id="rId6"/>
    <p:sldId id="265" r:id="rId7"/>
    <p:sldId id="267" r:id="rId8"/>
    <p:sldId id="269" r:id="rId9"/>
    <p:sldId id="271" r:id="rId10"/>
    <p:sldId id="273" r:id="rId11"/>
    <p:sldId id="275" r:id="rId12"/>
    <p:sldId id="276" r:id="rId13"/>
    <p:sldId id="274" r:id="rId14"/>
    <p:sldId id="278" r:id="rId15"/>
    <p:sldId id="280" r:id="rId16"/>
    <p:sldId id="282" r:id="rId17"/>
    <p:sldId id="284" r:id="rId18"/>
    <p:sldId id="286" r:id="rId19"/>
    <p:sldId id="288" r:id="rId20"/>
    <p:sldId id="290" r:id="rId21"/>
    <p:sldId id="292" r:id="rId22"/>
    <p:sldId id="294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74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A39DB-1872-44B9-9A25-667259152281}" type="datetimeFigureOut">
              <a:rPr lang="vi-VN" smtClean="0"/>
              <a:t>09/09/2023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06436-1EEB-40EE-9A92-C65D942CFB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978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28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55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20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29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19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62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12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36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12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27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35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38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61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56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82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71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98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8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C2F2-8066-4B80-9E3A-5518C86BD325}" type="datetimeFigureOut">
              <a:rPr lang="vi-VN" smtClean="0"/>
              <a:t>09/09/2023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362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C2F2-8066-4B80-9E3A-5518C86BD325}" type="datetimeFigureOut">
              <a:rPr lang="vi-VN" smtClean="0"/>
              <a:t>09/09/2023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72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C2F2-8066-4B80-9E3A-5518C86BD325}" type="datetimeFigureOut">
              <a:rPr lang="vi-VN" smtClean="0"/>
              <a:t>09/09/2023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582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C2F2-8066-4B80-9E3A-5518C86BD325}" type="datetimeFigureOut">
              <a:rPr lang="vi-VN" smtClean="0"/>
              <a:t>09/09/2023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757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C2F2-8066-4B80-9E3A-5518C86BD325}" type="datetimeFigureOut">
              <a:rPr lang="vi-VN" smtClean="0"/>
              <a:t>09/09/2023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857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C2F2-8066-4B80-9E3A-5518C86BD325}" type="datetimeFigureOut">
              <a:rPr lang="vi-VN" smtClean="0"/>
              <a:t>09/09/2023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062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C2F2-8066-4B80-9E3A-5518C86BD325}" type="datetimeFigureOut">
              <a:rPr lang="vi-VN" smtClean="0"/>
              <a:t>09/09/2023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950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C2F2-8066-4B80-9E3A-5518C86BD325}" type="datetimeFigureOut">
              <a:rPr lang="vi-VN" smtClean="0"/>
              <a:t>09/09/2023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321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C2F2-8066-4B80-9E3A-5518C86BD325}" type="datetimeFigureOut">
              <a:rPr lang="vi-VN" smtClean="0"/>
              <a:t>09/09/2023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180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C2F2-8066-4B80-9E3A-5518C86BD325}" type="datetimeFigureOut">
              <a:rPr lang="vi-VN" smtClean="0"/>
              <a:t>09/09/2023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025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C2F2-8066-4B80-9E3A-5518C86BD325}" type="datetimeFigureOut">
              <a:rPr lang="vi-VN" smtClean="0"/>
              <a:t>09/09/2023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521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6C2F2-8066-4B80-9E3A-5518C86BD325}" type="datetimeFigureOut">
              <a:rPr lang="vi-VN" smtClean="0"/>
              <a:t>09/09/2023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0AD8F-1E0D-4FF5-AE58-0A95E2BE639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09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slide" Target="slide22.xml"/><Relationship Id="rId5" Type="http://schemas.openxmlformats.org/officeDocument/2006/relationships/slide" Target="slide18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slide" Target="slide22.xml"/><Relationship Id="rId5" Type="http://schemas.openxmlformats.org/officeDocument/2006/relationships/slide" Target="slide18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slide" Target="slide2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2" y="-87168"/>
            <a:ext cx="12167635" cy="6825952"/>
          </a:xfrm>
        </p:spPr>
      </p:pic>
      <p:sp>
        <p:nvSpPr>
          <p:cNvPr id="5" name="Rectangle 4"/>
          <p:cNvSpPr/>
          <p:nvPr/>
        </p:nvSpPr>
        <p:spPr>
          <a:xfrm>
            <a:off x="2203267" y="40415"/>
            <a:ext cx="7968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</a:t>
            </a:r>
            <a:r>
              <a:rPr lang="vi-VN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71077" y="2078799"/>
            <a:ext cx="78327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PHÁT TRIỂN NGÔN NGỮ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53096" y="2640389"/>
            <a:ext cx="61526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: GIA ĐÌNH </a:t>
            </a:r>
          </a:p>
          <a:p>
            <a:pPr lvl="0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THƠ CHÁU CHÀO ÔNG Ạ</a:t>
            </a:r>
          </a:p>
          <a:p>
            <a:pPr lvl="0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NHÀ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(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24-36 THÁNG)</a:t>
            </a:r>
          </a:p>
          <a:p>
            <a:pPr lvl="0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 THỊ VÂN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91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526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8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8703" y="2033641"/>
            <a:ext cx="7367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VỀ NỘI DUNG BÀI THƠ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868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ISPRING_QUIZ_SHAPE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325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ISPRING_QUIZ_SHAPE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516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1" y="1072827"/>
            <a:ext cx="10058400" cy="565508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75211" y="1072826"/>
          <a:ext cx="10058400" cy="4805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xmlns="" val="7508866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xmlns="" val="160968344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xmlns="" val="1582206916"/>
                    </a:ext>
                  </a:extLst>
                </a:gridCol>
              </a:tblGrid>
              <a:tr h="48054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87306091"/>
                  </a:ext>
                </a:extLst>
              </a:tr>
            </a:tbl>
          </a:graphicData>
        </a:graphic>
      </p:graphicFrame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875210" y="1080740"/>
            <a:ext cx="3317966" cy="48054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1</a:t>
            </a:r>
            <a:endParaRPr lang="en-US" sz="4800" dirty="0"/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4193178" y="1072825"/>
            <a:ext cx="3422467" cy="48054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2</a:t>
            </a:r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7615646" y="1080740"/>
            <a:ext cx="3317966" cy="480545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9794" y="352697"/>
            <a:ext cx="8085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Ô CỬA BÍ MẬT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073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3514" y="356656"/>
            <a:ext cx="8309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-TRÊN 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ĐI ÔNG ĐÃ GẶP GÀ CON ,GÀ CON ĐÃ CHÀO ÔNG NHƯ -THẾ NÀO?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-ÔNG ĐÃ NÓI GÌ VỚI GÀ CON?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4445"/>
            <a:ext cx="12191999" cy="55735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9980" y="3643073"/>
            <a:ext cx="33925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 CON NHỎ XÍU </a:t>
            </a:r>
          </a:p>
          <a:p>
            <a:pPr lvl="0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 VÀNG RỄ THƯƠNG </a:t>
            </a:r>
          </a:p>
          <a:p>
            <a:pPr lvl="0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ÔNG TRÊN ĐƯỜNG </a:t>
            </a:r>
          </a:p>
          <a:p>
            <a:pPr lvl="0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CHÀO ÔNG Ạ</a:t>
            </a:r>
          </a:p>
          <a:p>
            <a:pPr lvl="0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 CON NGOAN QUÁ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880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1" y="1072827"/>
            <a:ext cx="10058400" cy="565508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875211" y="1072826"/>
          <a:ext cx="10058400" cy="4805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xmlns="" val="7508866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xmlns="" val="160968344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xmlns="" val="1582206916"/>
                    </a:ext>
                  </a:extLst>
                </a:gridCol>
              </a:tblGrid>
              <a:tr h="48054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87306091"/>
                  </a:ext>
                </a:extLst>
              </a:tr>
            </a:tbl>
          </a:graphicData>
        </a:graphic>
      </p:graphicFrame>
      <p:sp>
        <p:nvSpPr>
          <p:cNvPr id="5" name="Rectangle 4">
            <a:hlinkClick r:id="rId5" action="ppaction://hlinksldjump"/>
          </p:cNvPr>
          <p:cNvSpPr/>
          <p:nvPr/>
        </p:nvSpPr>
        <p:spPr>
          <a:xfrm>
            <a:off x="4193178" y="1072825"/>
            <a:ext cx="3422467" cy="48054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2</a:t>
            </a: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7615646" y="1080740"/>
            <a:ext cx="3317966" cy="480545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9692" y="352697"/>
            <a:ext cx="7380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CỬA BÍ MẬT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314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6789"/>
            <a:ext cx="12192000" cy="56612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9059" y="32229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CHIM BẠC MÁ ĐÃ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GÌ VỚI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?</a:t>
            </a:r>
          </a:p>
          <a:p>
            <a:pPr lvl="0" algn="ctr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ĐÃ TRẢ LỜI CHIM NHƯ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THẾ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NÀO?</a:t>
            </a:r>
          </a:p>
        </p:txBody>
      </p:sp>
      <p:sp>
        <p:nvSpPr>
          <p:cNvPr id="4" name="Rectangle 3"/>
          <p:cNvSpPr/>
          <p:nvPr/>
        </p:nvSpPr>
        <p:spPr>
          <a:xfrm>
            <a:off x="1539491" y="4213366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CHIM BẠC MÁ </a:t>
            </a:r>
          </a:p>
          <a:p>
            <a:pPr lvl="0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 TRÊN CÀNH CAO</a:t>
            </a:r>
          </a:p>
          <a:p>
            <a:pPr lvl="0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ÔNG CHIM CHÀO</a:t>
            </a:r>
          </a:p>
          <a:p>
            <a:pPr lvl="0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CHÀO ÔNG Ạ </a:t>
            </a:r>
          </a:p>
          <a:p>
            <a:pPr lvl="0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CHIM NGOAN QUÁ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103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1" y="1072827"/>
            <a:ext cx="10058400" cy="565508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450975"/>
              </p:ext>
            </p:extLst>
          </p:nvPr>
        </p:nvGraphicFramePr>
        <p:xfrm>
          <a:off x="803366" y="1088653"/>
          <a:ext cx="10058400" cy="4805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xmlns="" val="7508866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xmlns="" val="160968344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xmlns="" val="1582206916"/>
                    </a:ext>
                  </a:extLst>
                </a:gridCol>
              </a:tblGrid>
              <a:tr h="48054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87306091"/>
                  </a:ext>
                </a:extLst>
              </a:tr>
            </a:tbl>
          </a:graphicData>
        </a:graphic>
      </p:graphicFrame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615646" y="1080740"/>
            <a:ext cx="3317966" cy="480545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3669" y="352697"/>
            <a:ext cx="8477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CỬA BÍ MẬT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12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32221"/>
            <a:ext cx="12192000" cy="5725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9682" y="116558"/>
            <a:ext cx="63335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ANH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 ĐÃ NGỒI Ở ĐÂU?</a:t>
            </a:r>
          </a:p>
          <a:p>
            <a:pPr lvl="0"/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ANH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 ĐÃ CHÀO ÔNG RA SAO?</a:t>
            </a:r>
          </a:p>
          <a:p>
            <a:pPr lvl="0"/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ÔNG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KHEN CÓC VÀNG NHƯ THẾ NÀO?</a:t>
            </a:r>
          </a:p>
        </p:txBody>
      </p:sp>
      <p:sp>
        <p:nvSpPr>
          <p:cNvPr id="4" name="Rectangle 3"/>
          <p:cNvSpPr/>
          <p:nvPr/>
        </p:nvSpPr>
        <p:spPr>
          <a:xfrm>
            <a:off x="3223736" y="263374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 TRÊN HÒN ĐÁ 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CÓC VÀNG</a:t>
            </a:r>
          </a:p>
          <a:p>
            <a:pPr lvl="0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 GIỌNG OANG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CHÀO ÔNG Ạ</a:t>
            </a:r>
          </a:p>
          <a:p>
            <a:pPr lvl="0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 VÀNG NGOAN QUÁ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843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76889" y="711200"/>
            <a:ext cx="399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416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55474" y="895866"/>
            <a:ext cx="5577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GV GIỚI THIỆU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476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1" y="1072827"/>
            <a:ext cx="10058400" cy="565508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75211" y="1072827"/>
          <a:ext cx="10058400" cy="4805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xmlns="" val="7508866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xmlns="" val="160968344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xmlns="" val="1582206916"/>
                    </a:ext>
                  </a:extLst>
                </a:gridCol>
              </a:tblGrid>
              <a:tr h="48054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8730609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23851" y="352697"/>
            <a:ext cx="850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CỬA BÍ MẬT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774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73088" y="1582133"/>
            <a:ext cx="3314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TRẺ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74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486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85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5440" y="1476671"/>
            <a:ext cx="9078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BÀI HÁT : CẢ NHÀ THƯƠNG NHAU 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052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1600" y="1271043"/>
            <a:ext cx="9065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VỀ NỘI DUNG BÀI HÁT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965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SPRING_QUIZ_SHAPE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895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3414"/>
          </a:xfrm>
        </p:spPr>
      </p:pic>
      <p:sp>
        <p:nvSpPr>
          <p:cNvPr id="7" name="TextBox 6"/>
          <p:cNvSpPr txBox="1"/>
          <p:nvPr/>
        </p:nvSpPr>
        <p:spPr>
          <a:xfrm>
            <a:off x="2158016" y="398281"/>
            <a:ext cx="8307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DẪN DẮT VÀO BÀI THƠ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25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395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858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229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">
        <p:circle/>
      </p:transition>
    </mc:Choice>
    <mc:Fallback xmlns="">
      <p:transition spd="slow" advTm="1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rang bìa"/>
  <p:tag name="ISPRING_PLAYER_PLAYLIST_ID" val="1c028580129d8b2352767c3a7bd68590d65957e3"/>
  <p:tag name="GENSWF_ADVANCE_TIME" val="35.710"/>
  <p:tag name="TIMING" val="|0.284|2.039|2.25|2.577|2.119|2.002|2.717|2.984|2.952|4.397|4.462|4.12"/>
  <p:tag name="ISPRING_PLAYER_LAYOUT_TYPE" val="Full"/>
  <p:tag name="ISPRING_SLIDE_ID_2" val="{EB1E6A44-643D-434F-BC71-F0D0B9D66C0B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3C8CB22-7556-425D-A685-79834BA7BE5D}"/>
  <p:tag name="GENSWF_SLIDE_TITLE" val="Đàm thoại về bài thơ"/>
  <p:tag name="ISPRING_PLAYER_LAYOUT_TYPE" val="Video"/>
  <p:tag name="ISPRING_PLAYER_PLAYLIST_ID" val="1c028580129d8b2352767c3a7bd68590d65957e3"/>
  <p:tag name="TIMING" val="|0.234"/>
  <p:tag name="GENSWF_ADVANCE_TIME" val="14.738"/>
  <p:tag name="ISPRING_SLIDE_ID_2" val="{372C43EA-C23B-4620-AE38-58F72F50FA9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ò chơi : Ô của bí mật"/>
  <p:tag name="ISPRING_SLIDE_INDENT_LEVEL" val="0"/>
  <p:tag name="ISPRING_PRESENTER_ID" val="{B3C8CB22-7556-425D-A685-79834BA7BE5D}"/>
  <p:tag name="ISPRING_PLAYER_LAYOUT_TYPE" val="Full"/>
  <p:tag name="ISPRING_PLAYER_PLAYLIST_ID" val="a60781872f09ec4c3e2513f34556c92c4813fc92"/>
  <p:tag name="TIMING" val="|9.585"/>
  <p:tag name="ISPRING_SLIDE_ID_2" val="{602ED027-497B-4CED-A7A3-EC9B4EE1A174}"/>
  <p:tag name="GENSWF_ADVANCE_TIME" val="21.74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3C8CB22-7556-425D-A685-79834BA7BE5D}"/>
  <p:tag name="ISPRING_PLAYER_LAYOUT_TYPE" val="Full"/>
  <p:tag name="GENSWF_SLIDE_TITLE" val="Câu hỏi số 1"/>
  <p:tag name="GENSWF_ADVANCE_TIME" val="40.578"/>
  <p:tag name="ISPRING_PLAYER_PLAYLIST_ID" val="a60781872f09ec4c3e2513f34556c92c4813fc92"/>
  <p:tag name="TIMING" val="|3.318|9.226|17.237"/>
  <p:tag name="ISPRING_SLIDE_ID_2" val="{3AD1590E-FB9B-40FD-803E-7E574CED5A9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3C8CB22-7556-425D-A685-79834BA7BE5D}"/>
  <p:tag name="ISPRING_PLAYER_LAYOUT_TYPE" val="Full"/>
  <p:tag name="GENSWF_SLIDE_TITLE" val="Ô cửa số 1 được mở"/>
  <p:tag name="ISPRING_PLAYER_PLAYLIST_ID" val="a60781872f09ec4c3e2513f34556c92c4813fc92"/>
  <p:tag name="ISPRING_SLIDE_ID_2" val="{DC8B8362-8905-4FCB-AA61-031F6E78DEF7}"/>
  <p:tag name="GENSWF_ADVANCE_TIME" val="8.361"/>
  <p:tag name="TIMING" val="|8.3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3C8CB22-7556-425D-A685-79834BA7BE5D}"/>
  <p:tag name="ISPRING_PLAYER_LAYOUT_TYPE" val="Full"/>
  <p:tag name="GENSWF_SLIDE_TITLE" val="Câu hỏi số 2"/>
  <p:tag name="ISPRING_PLAYER_PLAYLIST_ID" val="a60781872f09ec4c3e2513f34556c92c4813fc92"/>
  <p:tag name="TIMING" val="|3.544|6.558|8.865"/>
  <p:tag name="ISPRING_SLIDE_ID_2" val="{583296B6-7E8E-437A-B97B-CBBC7D9ABB42}"/>
  <p:tag name="GENSWF_ADVANCE_TIME" val="28.76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3C8CB22-7556-425D-A685-79834BA7BE5D}"/>
  <p:tag name="ISPRING_PLAYER_LAYOUT_TYPE" val="Full"/>
  <p:tag name="GENSWF_SLIDE_TITLE" val="Ô cửa số 2 được mở"/>
  <p:tag name="ISPRING_PLAYER_PLAYLIST_ID" val="a60781872f09ec4c3e2513f34556c92c4813fc92"/>
  <p:tag name="GENSWF_ADVANCE_TIME" val="6.749"/>
  <p:tag name="ISPRING_SLIDE_ID_2" val="{F4820CD6-8611-40A1-8524-19B3048FB66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3C8CB22-7556-425D-A685-79834BA7BE5D}"/>
  <p:tag name="ISPRING_PLAYER_LAYOUT_TYPE" val="Full"/>
  <p:tag name="GENSWF_SLIDE_TITLE" val="Câu hỏi số 3"/>
  <p:tag name="GENSWF_ADVANCE_TIME" val="38.356"/>
  <p:tag name="ISPRING_PLAYER_PLAYLIST_ID" val="a60781872f09ec4c3e2513f34556c92c4813fc92"/>
  <p:tag name="TIMING" val="|4.177|10.166|13.843"/>
  <p:tag name="ISPRING_SLIDE_ID_2" val="{A11904BF-9A40-451D-AA6C-798A61486D0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3C8CB22-7556-425D-A685-79834BA7BE5D}"/>
  <p:tag name="ISPRING_PLAYER_LAYOUT_TYPE" val="Full"/>
  <p:tag name="GENSWF_SLIDE_TITLE" val="Ô cửa số 3 được mở"/>
  <p:tag name="ISPRING_PLAYER_PLAYLIST_ID" val="a60781872f09ec4c3e2513f34556c92c4813fc92"/>
  <p:tag name="GENSWF_ADVANCE_TIME" val="15.372"/>
  <p:tag name="ISPRING_SLIDE_ID_2" val="{D08637D2-2073-4C4B-8CBA-01C8E125FF64}"/>
  <p:tag name="TIMING" val="|12.63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3C8CB22-7556-425D-A685-79834BA7BE5D}"/>
  <p:tag name="GENSWF_SLIDE_TITLE" val="Giáo dục trẻ"/>
  <p:tag name="ISPRING_PLAYER_LAYOUT_TYPE" val="Video"/>
  <p:tag name="ISPRING_PLAYER_PLAYLIST_ID" val="1c028580129d8b2352767c3a7bd68590d65957e3"/>
  <p:tag name="TIMING" val="|7.764"/>
  <p:tag name="ISPRING_SLIDE_ID_2" val="{0F5D87ED-CBB4-4036-99C1-197A7A82D71F}"/>
  <p:tag name="GENSWF_ADVANCE_TIME" val="37.74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video bài thơ: Cháu chào ông ạ"/>
  <p:tag name="ISPRING_SLIDE_INDENT_LEVEL" val="0"/>
  <p:tag name="ISPRING_PLAYER_LAYOUT_TYPE" val="Video"/>
  <p:tag name="GENSWF_ADVANCE_TIME" val="45.187"/>
  <p:tag name="ISPRING_SLIDE_ID_2" val="{BDA1BF7F-038F-45E8-916E-4BF2E421F3D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3C8CB22-7556-425D-A685-79834BA7BE5D}"/>
  <p:tag name="GENSWF_SLIDE_TITLE" val="Video GV giới thiệu"/>
  <p:tag name="ISPRING_PLAYER_LAYOUT_TYPE" val="Video"/>
  <p:tag name="ISPRING_PLAYER_PLAYLIST_ID" val="1c028580129d8b2352767c3a7bd68590d65957e3"/>
  <p:tag name="TIMING" val="|1.793"/>
  <p:tag name="ISPRING_SLIDE_ID_2" val="{E3448874-44F1-42F6-B7AF-242661E8891D}"/>
  <p:tag name="GENSWF_ADVANCE_TIME" val="19.5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3C8CB22-7556-425D-A685-79834BA7BE5D}"/>
  <p:tag name="GENSWF_SLIDE_TITLE" val="Video bài hát cả nhà thương nhau"/>
  <p:tag name="GENSWF_ADVANCE_TIME" val="154.403"/>
  <p:tag name="ISPRING_PLAYER_LAYOUT_TYPE" val="Video"/>
  <p:tag name="TIMING" val="|2.143"/>
  <p:tag name="ISPRING_SLIDE_ID_2" val="{26B11E92-A86A-47C5-8B41-3F1CF3CB800B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3C8CB22-7556-425D-A685-79834BA7BE5D}"/>
  <p:tag name="GENSWF_SLIDE_TITLE" val="Trò chuyện về nội dung bài hát"/>
  <p:tag name="ISPRING_PLAYER_LAYOUT_TYPE" val="Video"/>
  <p:tag name="ISPRING_PLAYER_PLAYLIST_ID" val="a60781872f09ec4c3e2513f34556c92c4813fc92"/>
  <p:tag name="GENSWF_ADVANCE_TIME" val="21.352"/>
  <p:tag name="TIMING" val="|0.668"/>
  <p:tag name="ISPRING_SLIDE_ID_2" val="{C2916525-A5D9-4BA3-BECE-FDA672915F48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3C8CB22-7556-425D-A685-79834BA7BE5D}"/>
  <p:tag name="GENSWF_SLIDE_TITLE" val="Trò chuyện dẫn dắt vào bài thơ"/>
  <p:tag name="ISPRING_PLAYER_LAYOUT_TYPE" val="Video"/>
  <p:tag name="ISPRING_PLAYER_PLAYLIST_ID" val="1c028580129d8b2352767c3a7bd68590d65957e3"/>
  <p:tag name="TIMING" val="|1.355"/>
  <p:tag name="ISPRING_SLIDE_ID_2" val="{B3D7C875-25EA-4AB2-927B-2C10CF58B753}"/>
  <p:tag name="GENSWF_ADVANCE_TIME" val="43.5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ên bài thơ : Cháu chào ông ạ"/>
  <p:tag name="ISPRING_SLIDE_INDENT_LEVEL" val="0"/>
  <p:tag name="ISPRING_PLAYER_LAYOUT_TYPE" val="Video"/>
  <p:tag name="ISPRING_SLIDE_ID_2" val="{9EE2350E-4379-4393-9BDE-6E87E2544E4E}"/>
  <p:tag name="GENSWF_ADVANCE_TIME" val="3.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Hình ảnh khổ 1"/>
  <p:tag name="ISPRING_SLIDE_INDENT_LEVEL" val="0"/>
  <p:tag name="ISPRING_PLAYER_LAYOUT_TYPE" val="Video"/>
  <p:tag name="GENSWF_ADVANCE_TIME" val="12.294"/>
  <p:tag name="ISPRING_SLIDE_ID_2" val="{9C90AEC0-3FDC-46BE-A752-DFAE919B5F3A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Hình ảnh khổ 2"/>
  <p:tag name="ISPRING_SLIDE_INDENT_LEVEL" val="0"/>
  <p:tag name="ISPRING_PLAYER_LAYOUT_TYPE" val="Video"/>
  <p:tag name="ISPRING_SLIDE_ID_2" val="{B18D6D28-A405-4CD6-B026-8B01FA407615}"/>
  <p:tag name="GENSWF_ADVANCE_TIME" val="6.6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Hình ảnh khổ 3"/>
  <p:tag name="ISPRING_SLIDE_INDENT_LEVEL" val="0"/>
  <p:tag name="ISPRING_PLAYER_LAYOUT_TYPE" val="Video"/>
  <p:tag name="ISPRING_SLIDE_ID_2" val="{7B175D91-1229-4DBA-8B05-76A36C819D5F}"/>
  <p:tag name="GENSWF_ADVANCE_TIME" val="14.1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273</Words>
  <Application>Microsoft Office PowerPoint</Application>
  <PresentationFormat>Custom</PresentationFormat>
  <Paragraphs>67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6</cp:revision>
  <dcterms:created xsi:type="dcterms:W3CDTF">2022-12-06T03:36:25Z</dcterms:created>
  <dcterms:modified xsi:type="dcterms:W3CDTF">2023-09-09T05:09:14Z</dcterms:modified>
</cp:coreProperties>
</file>